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704" r:id="rId2"/>
    <p:sldMasterId id="2147483714" r:id="rId3"/>
  </p:sldMasterIdLst>
  <p:notesMasterIdLst>
    <p:notesMasterId r:id="rId8"/>
  </p:notesMasterIdLst>
  <p:sldIdLst>
    <p:sldId id="274" r:id="rId4"/>
    <p:sldId id="285" r:id="rId5"/>
    <p:sldId id="286" r:id="rId6"/>
    <p:sldId id="287" r:id="rId7"/>
  </p:sldIdLst>
  <p:sldSz cx="12192000" cy="6858000"/>
  <p:notesSz cx="6858000" cy="9144000"/>
  <p:custDataLst>
    <p:tags r:id="rId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C83764D-0345-430B-BE8B-179F37501444}" v="3" dt="2023-04-27T15:32:38.42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878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tags" Target="tags/tag1.xml"/><Relationship Id="rId14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7EF5C0-580E-4E8E-9E4A-92167718568A}" type="datetimeFigureOut">
              <a:t>3/23/2026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ADA74E-FC05-4096-ADC1-2FA0B645309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7049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9EA1E-98C4-4A2E-AAC3-800E357DC9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7904" y="1517904"/>
            <a:ext cx="9144000" cy="2798064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96B1FA-5AE6-4D57-B37B-4AA0216007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17904" y="4572000"/>
            <a:ext cx="9144000" cy="1527048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1F49B66-DBC3-45EE-A6E1-DE10A6C186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3F9AFA87-1417-4992-ABD9-27C3BC8CC883}" type="datetimeFigureOut">
              <a:rPr lang="en-US" smtClean="0"/>
              <a:pPr algn="r"/>
              <a:t>3/23/2026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1085F0-1967-4B4F-9824-58E9F2E051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z="100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0AEDEE5-31B5-4868-8C16-47FF43E276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pPr/>
              <a:t>‹#›</a:t>
            </a:fld>
            <a:endParaRPr lang="en-US" sz="1000"/>
          </a:p>
        </p:txBody>
      </p:sp>
    </p:spTree>
    <p:extLst>
      <p:ext uri="{BB962C8B-B14F-4D97-AF65-F5344CB8AC3E}">
        <p14:creationId xmlns:p14="http://schemas.microsoft.com/office/powerpoint/2010/main" val="14561251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C5BB2-C09C-49B0-BAFA-DE1801CD3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A47C21-944D-47FE-9519-A255188371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7CE36D-6B7B-4D5E-831E-34A4286D6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2AD668-6E19-425C-88F7-AF4220662C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905C53-CF7C-4936-9E35-1BEBD68362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96327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146C78-A717-4E1F-A742-FD5AECA03B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91440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A1270D-CCAE-4437-A0C0-052D111DFC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17904" y="4572000"/>
            <a:ext cx="91440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9F006A-7EEE-4DB0-8F92-D34C0D46C3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DA3F2ED-2B0E-44A9-8603-286CA0634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4D801C-6B4E-40B6-9D6E-558192264D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4583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446AA-9418-4C3E-901B-8E2806122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997482-2CA6-4707-976E-6FD4B57BFE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517904" y="2980944"/>
            <a:ext cx="4334256" cy="31181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B909652-DD12-479C-B639-9452CBA8C0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36792" y="2980944"/>
            <a:ext cx="4334256" cy="311810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0EC7A6-AFB1-4989-A0B4-B422D5B2C6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D2117C-B497-4647-A66B-1887750FB5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E8C7AF-5092-416B-B61C-F41D3C573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4312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90CDE0-3FEB-42A0-8BCC-7DADE7D4A6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17905" y="2944368"/>
            <a:ext cx="4334256" cy="606026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B778B8B-E9A3-44BE-85A6-3E316659A9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517904" y="3644987"/>
            <a:ext cx="4334256" cy="24496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0BF1BCA-A435-4779-A6FE-15207141F5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36792" y="2944368"/>
            <a:ext cx="4334256" cy="606026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49B1923-9749-49E3-88FA-75C326E671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36792" y="3644987"/>
            <a:ext cx="4334256" cy="244964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F3A70F0-5AFA-4C5A-812B-220C6A38D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6AF721-83FE-4B57-B910-C395D23FD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56A5893-52F1-44A1-AE8E-CF094DB41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D9D22302-83E3-4E22-93DF-1E5D463B64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62343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ED85A6-A4E6-4160-BE43-8146A98946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BA24A80-0792-4B3B-BB5A-8B2BD91095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26116E-7A6D-485F-9FA2-25F94D4F40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309ADCC-C5F2-4D90-B153-93DF55858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4468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7862271-51F6-4122-9709-D279042F8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52CFE08-03FE-487B-8963-9FAD3049CF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935A50-18AE-4CB1-BB10-1CBDD8A7C2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2492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11F683-796D-458C-9B32-A385D604D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3145536" cy="1792224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B1F0BD-641B-4148-BCB3-2704218C80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0952" y="1517904"/>
            <a:ext cx="5330952" cy="458114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28C843-B846-4456-9720-71B7D4FF406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17904" y="3483864"/>
            <a:ext cx="3145536" cy="2615184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A3A3A03-31BD-4E7E-879A-A1C7184970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EA39078-7D38-4851-A363-B6BC179A50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1FF25E-A25D-47AA-94EB-580A74F01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745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E83B4-9B31-4F73-9767-163636522F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3145536" cy="1792224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3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C7CFC30-8163-47A0-A97F-3F2C3A3BE7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49240" y="764032"/>
            <a:ext cx="6089904" cy="5330952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AF1B390-0C23-466E-987C-26420A5F09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517904" y="3483864"/>
            <a:ext cx="3145536" cy="2615184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AC9CA7C-B9D0-4A72-8061-1E02AA15FE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53EFC84-C9FE-4BFA-9B4E-4516A1362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01A469-3EFC-4F94-8482-378582E1C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18708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F9454-6F74-46A8-B299-4AF451BFB9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6F55CA9-A0BD-4609-9307-BAF987B262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5E4293-851E-4FA2-BFF2-B646A4236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A907F5-F26D-4A91-8D70-AB54F8B43D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8ACBD8-D942-449E-A2B8-358CD1365C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2518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DA50897-0C2E-420B-9A38-A8D5C1D727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450317" y="1517904"/>
            <a:ext cx="2220731" cy="4546786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DB2173-32A5-4677-A08F-DAB8FD430D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517904" y="1517904"/>
            <a:ext cx="6562553" cy="454678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DB124D-B801-4A6A-9DAF-EBC1B98FE4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9AFA87-1417-4992-ABD9-27C3BC8CC883}" type="datetimeFigureOut">
              <a:rPr lang="en-US" smtClean="0"/>
              <a:t>3/23/2026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DAF8DF-2544-45A5-B62B-BB7948FCC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4AC232D-131E-4BE6-8E2E-BAF5A3084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1E4CB7-CB13-4810-BF18-BE31AFC64F9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6610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TITLE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23393" y="1844825"/>
            <a:ext cx="10847916" cy="4393059"/>
          </a:xfrm>
        </p:spPr>
        <p:txBody>
          <a:bodyPr/>
          <a:lstStyle>
            <a:lvl1pPr>
              <a:spcBef>
                <a:spcPts val="0"/>
              </a:spcBef>
              <a:spcAft>
                <a:spcPts val="1200"/>
              </a:spcAft>
              <a:defRPr sz="2000"/>
            </a:lvl1pPr>
            <a:lvl2pPr>
              <a:spcBef>
                <a:spcPts val="0"/>
              </a:spcBef>
              <a:spcAft>
                <a:spcPts val="1200"/>
              </a:spcAft>
              <a:defRPr sz="1800"/>
            </a:lvl2pPr>
            <a:lvl3pPr>
              <a:spcBef>
                <a:spcPts val="0"/>
              </a:spcBef>
              <a:spcAft>
                <a:spcPts val="1200"/>
              </a:spcAft>
              <a:defRPr/>
            </a:lvl3pPr>
            <a:lvl4pPr>
              <a:spcBef>
                <a:spcPts val="0"/>
              </a:spcBef>
              <a:spcAft>
                <a:spcPts val="1200"/>
              </a:spcAft>
              <a:defRPr/>
            </a:lvl4pPr>
            <a:lvl5pPr>
              <a:spcBef>
                <a:spcPts val="0"/>
              </a:spcBef>
              <a:spcAft>
                <a:spcPts val="12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466917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 3 - Landscape images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623392" y="692696"/>
            <a:ext cx="10945216" cy="936104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/>
              <a:t>TITLE</a:t>
            </a:r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60363" y="303366"/>
            <a:ext cx="2389915" cy="389330"/>
          </a:xfrm>
          <a:prstGeom prst="rect">
            <a:avLst/>
          </a:prstGeom>
        </p:spPr>
      </p:pic>
      <p:sp>
        <p:nvSpPr>
          <p:cNvPr id="18" name="Picture Placeholder 8"/>
          <p:cNvSpPr>
            <a:spLocks noGrp="1"/>
          </p:cNvSpPr>
          <p:nvPr>
            <p:ph type="pic" sz="quarter" idx="15"/>
          </p:nvPr>
        </p:nvSpPr>
        <p:spPr>
          <a:xfrm>
            <a:off x="623392" y="1628800"/>
            <a:ext cx="3552395" cy="220486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7"/>
          </p:nvPr>
        </p:nvSpPr>
        <p:spPr>
          <a:xfrm>
            <a:off x="624418" y="3933825"/>
            <a:ext cx="10944191" cy="2374900"/>
          </a:xfrm>
          <a:prstGeom prst="rect">
            <a:avLst/>
          </a:prstGeom>
        </p:spPr>
        <p:txBody>
          <a:bodyPr anchor="ctr" anchorCtr="0"/>
          <a:lstStyle>
            <a:lvl1pPr>
              <a:spcBef>
                <a:spcPts val="0"/>
              </a:spcBef>
              <a:spcAft>
                <a:spcPts val="1200"/>
              </a:spcAft>
              <a:defRPr sz="2000"/>
            </a:lvl1pPr>
            <a:lvl2pPr>
              <a:spcBef>
                <a:spcPts val="0"/>
              </a:spcBef>
              <a:spcAft>
                <a:spcPts val="1200"/>
              </a:spcAft>
              <a:defRPr sz="1800"/>
            </a:lvl2pPr>
            <a:lvl3pPr>
              <a:spcBef>
                <a:spcPts val="0"/>
              </a:spcBef>
              <a:spcAft>
                <a:spcPts val="1200"/>
              </a:spcAft>
              <a:defRPr sz="1800"/>
            </a:lvl3pPr>
            <a:lvl4pPr>
              <a:spcBef>
                <a:spcPts val="0"/>
              </a:spcBef>
              <a:spcAft>
                <a:spcPts val="1200"/>
              </a:spcAft>
              <a:defRPr sz="1600"/>
            </a:lvl4pPr>
            <a:lvl5pPr>
              <a:spcBef>
                <a:spcPts val="0"/>
              </a:spcBef>
              <a:spcAft>
                <a:spcPts val="1200"/>
              </a:spcAf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23" name="Picture Placeholder 8"/>
          <p:cNvSpPr>
            <a:spLocks noGrp="1"/>
          </p:cNvSpPr>
          <p:nvPr>
            <p:ph type="pic" sz="quarter" idx="18"/>
          </p:nvPr>
        </p:nvSpPr>
        <p:spPr>
          <a:xfrm>
            <a:off x="8016213" y="1628800"/>
            <a:ext cx="3552395" cy="220486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endParaRPr lang="en-GB"/>
          </a:p>
        </p:txBody>
      </p:sp>
      <p:sp>
        <p:nvSpPr>
          <p:cNvPr id="25" name="Picture Placeholder 8"/>
          <p:cNvSpPr>
            <a:spLocks noGrp="1"/>
          </p:cNvSpPr>
          <p:nvPr>
            <p:ph type="pic" sz="quarter" idx="19"/>
          </p:nvPr>
        </p:nvSpPr>
        <p:spPr>
          <a:xfrm>
            <a:off x="4271798" y="1628800"/>
            <a:ext cx="3648405" cy="220486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endParaRPr lang="en-GB"/>
          </a:p>
        </p:txBody>
      </p:sp>
      <p:sp>
        <p:nvSpPr>
          <p:cNvPr id="8" name="Shape 56"/>
          <p:cNvSpPr/>
          <p:nvPr userDrawn="1"/>
        </p:nvSpPr>
        <p:spPr>
          <a:xfrm>
            <a:off x="-3504699" y="-2"/>
            <a:ext cx="3360013" cy="1902396"/>
          </a:xfrm>
          <a:prstGeom prst="rect">
            <a:avLst/>
          </a:prstGeom>
          <a:solidFill>
            <a:srgbClr val="535353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179999" tIns="179999" rIns="179999" bIns="179999" numCol="1" anchor="t">
            <a:spAutoFit/>
          </a:bodyPr>
          <a:lstStyle/>
          <a:p>
            <a:pPr lvl="0" defTabSz="457200">
              <a:spcBef>
                <a:spcPts val="0"/>
              </a:spcBef>
              <a:defRPr sz="1800"/>
            </a:pPr>
            <a:r>
              <a:rPr sz="1000" b="1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To insert image in the picture placeholder, please follow the below instructions:</a:t>
            </a:r>
            <a:endParaRPr sz="1800">
              <a:solidFill>
                <a:srgbClr val="FFFFFF"/>
              </a:solidFill>
              <a:latin typeface="+mj-lt"/>
              <a:ea typeface="+mj-ea"/>
              <a:cs typeface="+mj-cs"/>
              <a:sym typeface="Helvetica Neue"/>
            </a:endParaRPr>
          </a:p>
          <a:p>
            <a:pPr lvl="0" defTabSz="457200">
              <a:spcBef>
                <a:spcPts val="0"/>
              </a:spcBef>
              <a:defRPr sz="1800"/>
            </a:pPr>
            <a:endParaRPr sz="1000">
              <a:solidFill>
                <a:srgbClr val="FFFFFF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marL="14113" lvl="0" indent="-14113" defTabSz="457200">
              <a:spcBef>
                <a:spcPts val="0"/>
              </a:spcBef>
              <a:buClr>
                <a:srgbClr val="FFFFFF"/>
              </a:buClr>
              <a:buSzPct val="100000"/>
              <a:buFont typeface="Helvetica"/>
              <a:buAutoNum type="arabicPeriod"/>
              <a:tabLst>
                <a:tab pos="1257300" algn="l"/>
              </a:tabLst>
              <a:defRPr sz="1800"/>
            </a:pPr>
            <a:r>
              <a:rPr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Click the 	icon in the grey placeholder</a:t>
            </a:r>
            <a:endParaRPr sz="1800">
              <a:solidFill>
                <a:srgbClr val="FFFFFF"/>
              </a:solidFill>
              <a:latin typeface="+mj-lt"/>
              <a:ea typeface="+mj-ea"/>
              <a:cs typeface="+mj-cs"/>
              <a:sym typeface="Helvetica Neue"/>
            </a:endParaRPr>
          </a:p>
          <a:p>
            <a:pPr marL="14113" lvl="0" indent="-14113" defTabSz="457200">
              <a:spcBef>
                <a:spcPts val="0"/>
              </a:spcBef>
              <a:buClr>
                <a:srgbClr val="FFFFFF"/>
              </a:buClr>
              <a:buSzPct val="100000"/>
              <a:buFont typeface="Helvetica"/>
              <a:buAutoNum type="arabicPeriod"/>
              <a:tabLst>
                <a:tab pos="1155700" algn="l"/>
              </a:tabLst>
              <a:defRPr sz="1800"/>
            </a:pPr>
            <a:r>
              <a:rPr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Browse to the folder where the required image is saved.</a:t>
            </a:r>
            <a:endParaRPr sz="1800">
              <a:solidFill>
                <a:srgbClr val="FFFFFF"/>
              </a:solidFill>
              <a:latin typeface="+mj-lt"/>
              <a:ea typeface="+mj-ea"/>
              <a:cs typeface="+mj-cs"/>
              <a:sym typeface="Helvetica Neue"/>
            </a:endParaRPr>
          </a:p>
          <a:p>
            <a:pPr marL="14113" lvl="0" indent="-14113" defTabSz="457200">
              <a:spcBef>
                <a:spcPts val="0"/>
              </a:spcBef>
              <a:buClr>
                <a:srgbClr val="FFFFFF"/>
              </a:buClr>
              <a:buSzPct val="100000"/>
              <a:buFont typeface="Helvetica"/>
              <a:buAutoNum type="arabicPeriod"/>
              <a:tabLst>
                <a:tab pos="1155700" algn="l"/>
              </a:tabLst>
              <a:defRPr sz="1800"/>
            </a:pPr>
            <a:r>
              <a:rPr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Click to select the image and insert the image.</a:t>
            </a:r>
            <a:endParaRPr sz="1800">
              <a:solidFill>
                <a:srgbClr val="FFFFFF"/>
              </a:solidFill>
              <a:latin typeface="+mj-lt"/>
              <a:ea typeface="+mj-ea"/>
              <a:cs typeface="+mj-cs"/>
              <a:sym typeface="Helvetica Neue"/>
            </a:endParaRPr>
          </a:p>
          <a:p>
            <a:pPr marL="14113" lvl="0" indent="-14113" defTabSz="457200">
              <a:spcBef>
                <a:spcPts val="0"/>
              </a:spcBef>
              <a:buClr>
                <a:srgbClr val="FFFFFF"/>
              </a:buClr>
              <a:buSzPct val="100000"/>
              <a:buFont typeface="Helvetica"/>
              <a:buAutoNum type="arabicPeriod"/>
              <a:tabLst>
                <a:tab pos="1155700" algn="l"/>
              </a:tabLst>
              <a:defRPr sz="1800"/>
            </a:pPr>
            <a:r>
              <a:rPr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Once the image is placed, go to Drawing Tools |  Send Backward  |  Send to Back (or right mouse click Send to Back)</a:t>
            </a:r>
          </a:p>
        </p:txBody>
      </p:sp>
      <p:sp>
        <p:nvSpPr>
          <p:cNvPr id="9" name="Shape 55"/>
          <p:cNvSpPr/>
          <p:nvPr userDrawn="1"/>
        </p:nvSpPr>
        <p:spPr>
          <a:xfrm>
            <a:off x="-3504695" y="3723872"/>
            <a:ext cx="3360008" cy="1286843"/>
          </a:xfrm>
          <a:prstGeom prst="rect">
            <a:avLst/>
          </a:prstGeom>
          <a:solidFill>
            <a:srgbClr val="535353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179999" tIns="179999" rIns="179999" bIns="179999">
            <a:spAutoFit/>
          </a:bodyPr>
          <a:lstStyle/>
          <a:p>
            <a:pPr lvl="0" defTabSz="457200">
              <a:spcBef>
                <a:spcPts val="0"/>
              </a:spcBef>
              <a:defRPr sz="1800"/>
            </a:pPr>
            <a:r>
              <a:rPr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Try to insert an image of </a:t>
            </a:r>
            <a:r>
              <a:rPr lang="en-GB" sz="1000" b="1" u="sng">
                <a:solidFill>
                  <a:srgbClr val="FF0000"/>
                </a:solidFill>
                <a:latin typeface="Lucida Sans"/>
                <a:ea typeface="Lucida Sans"/>
                <a:cs typeface="Lucida Sans"/>
                <a:sym typeface="Lucida Sans"/>
              </a:rPr>
              <a:t>6.13cm high</a:t>
            </a:r>
            <a:r>
              <a:rPr sz="1000" b="1" u="sng">
                <a:solidFill>
                  <a:srgbClr val="FF0000"/>
                </a:solidFill>
                <a:latin typeface="Lucida Sans"/>
                <a:ea typeface="Lucida Sans"/>
                <a:cs typeface="Lucida Sans"/>
                <a:sym typeface="Lucida Sans"/>
              </a:rPr>
              <a:t> by </a:t>
            </a:r>
            <a:r>
              <a:rPr lang="en-GB" sz="1000" b="1" u="sng">
                <a:solidFill>
                  <a:srgbClr val="FF0000"/>
                </a:solidFill>
                <a:latin typeface="Lucida Sans"/>
                <a:ea typeface="Lucida Sans"/>
                <a:cs typeface="Lucida Sans"/>
                <a:sym typeface="Lucida Sans"/>
              </a:rPr>
              <a:t>7.4</a:t>
            </a:r>
            <a:r>
              <a:rPr sz="1000" b="1" u="sng">
                <a:solidFill>
                  <a:srgbClr val="FF0000"/>
                </a:solidFill>
                <a:latin typeface="Lucida Sans"/>
                <a:ea typeface="Lucida Sans"/>
                <a:cs typeface="Lucida Sans"/>
                <a:sym typeface="Lucida Sans"/>
              </a:rPr>
              <a:t>cm </a:t>
            </a:r>
            <a:r>
              <a:rPr lang="en-GB" sz="1000" b="1" u="sng">
                <a:solidFill>
                  <a:srgbClr val="FF0000"/>
                </a:solidFill>
                <a:latin typeface="Lucida Sans"/>
                <a:ea typeface="Lucida Sans"/>
                <a:cs typeface="Lucida Sans"/>
                <a:sym typeface="Lucida Sans"/>
              </a:rPr>
              <a:t>wide </a:t>
            </a:r>
            <a:r>
              <a:rPr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on this layout to avoid distortion.</a:t>
            </a:r>
            <a:endParaRPr sz="1800">
              <a:solidFill>
                <a:srgbClr val="FFFFFF"/>
              </a:solidFill>
              <a:latin typeface="+mj-lt"/>
              <a:ea typeface="+mj-ea"/>
              <a:cs typeface="+mj-cs"/>
              <a:sym typeface="Helvetica Neue"/>
            </a:endParaRPr>
          </a:p>
          <a:p>
            <a:pPr lvl="0" defTabSz="457200">
              <a:spcBef>
                <a:spcPts val="0"/>
              </a:spcBef>
              <a:defRPr sz="1800"/>
            </a:pPr>
            <a:endParaRPr sz="1000">
              <a:solidFill>
                <a:srgbClr val="FFFFFF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lvl="0" defTabSz="457200">
              <a:spcBef>
                <a:spcPts val="0"/>
              </a:spcBef>
              <a:defRPr sz="1800"/>
            </a:pPr>
            <a:r>
              <a:rPr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Please ensure, the image has a simple background to display the logo and text overlapping.</a:t>
            </a:r>
          </a:p>
        </p:txBody>
      </p:sp>
      <p:pic>
        <p:nvPicPr>
          <p:cNvPr id="10" name="image4.png"/>
          <p:cNvPicPr/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083050" y="701560"/>
            <a:ext cx="310847" cy="233135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</p:spTree>
    <p:extLst>
      <p:ext uri="{BB962C8B-B14F-4D97-AF65-F5344CB8AC3E}">
        <p14:creationId xmlns:p14="http://schemas.microsoft.com/office/powerpoint/2010/main" val="11816507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 7 - Full ble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 anchorCtr="0"/>
          <a:lstStyle>
            <a:lvl1pPr marL="0" indent="0" algn="ctr">
              <a:buNone/>
              <a:defRPr sz="1200"/>
            </a:lvl1pPr>
          </a:lstStyle>
          <a:p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</a:t>
            </a:r>
            <a:br>
              <a:rPr lang="en-US"/>
            </a:br>
            <a:r>
              <a:rPr lang="en-US"/>
              <a:t>GOES HERE</a:t>
            </a:r>
            <a:endParaRPr lang="en-GB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624418" y="2060972"/>
            <a:ext cx="10848180" cy="4392364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spcAft>
                <a:spcPts val="1200"/>
              </a:spcAft>
              <a:buNone/>
              <a:defRPr sz="20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2000">
                <a:solidFill>
                  <a:schemeClr val="bg1"/>
                </a:solidFill>
              </a:defRPr>
            </a:lvl3pPr>
            <a:lvl4pPr>
              <a:defRPr sz="2000">
                <a:solidFill>
                  <a:schemeClr val="bg1"/>
                </a:solidFill>
              </a:defRPr>
            </a:lvl4pPr>
            <a:lvl5pPr>
              <a:defRPr sz="20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  <a:endParaRPr lang="en-GB"/>
          </a:p>
        </p:txBody>
      </p:sp>
      <p:sp>
        <p:nvSpPr>
          <p:cNvPr id="9" name="Picture Placeholder 8"/>
          <p:cNvSpPr>
            <a:spLocks noGrp="1"/>
          </p:cNvSpPr>
          <p:nvPr>
            <p:ph type="pic" sz="quarter" idx="13" hasCustomPrompt="1"/>
          </p:nvPr>
        </p:nvSpPr>
        <p:spPr>
          <a:xfrm>
            <a:off x="9359900" y="303896"/>
            <a:ext cx="2390400" cy="3888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000"/>
            </a:lvl1pPr>
          </a:lstStyle>
          <a:p>
            <a:r>
              <a:rPr lang="en-GB" err="1"/>
              <a:t>UoS</a:t>
            </a:r>
            <a:r>
              <a:rPr lang="en-GB"/>
              <a:t> logo</a:t>
            </a:r>
          </a:p>
        </p:txBody>
      </p:sp>
      <p:sp>
        <p:nvSpPr>
          <p:cNvPr id="6" name="Shape 56"/>
          <p:cNvSpPr/>
          <p:nvPr userDrawn="1"/>
        </p:nvSpPr>
        <p:spPr>
          <a:xfrm>
            <a:off x="-3504699" y="-2"/>
            <a:ext cx="3360013" cy="1902396"/>
          </a:xfrm>
          <a:prstGeom prst="rect">
            <a:avLst/>
          </a:prstGeom>
          <a:solidFill>
            <a:srgbClr val="535353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179999" tIns="179999" rIns="179999" bIns="179999" numCol="1" anchor="t">
            <a:spAutoFit/>
          </a:bodyPr>
          <a:lstStyle/>
          <a:p>
            <a:pPr lvl="0" defTabSz="457200">
              <a:spcBef>
                <a:spcPts val="0"/>
              </a:spcBef>
              <a:defRPr sz="1800"/>
            </a:pPr>
            <a:r>
              <a:rPr sz="1000" b="1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To insert image in the picture placeholder, please follow the below instructions:</a:t>
            </a:r>
            <a:endParaRPr sz="1800">
              <a:solidFill>
                <a:srgbClr val="FFFFFF"/>
              </a:solidFill>
              <a:latin typeface="+mj-lt"/>
              <a:ea typeface="+mj-ea"/>
              <a:cs typeface="+mj-cs"/>
              <a:sym typeface="Helvetica Neue"/>
            </a:endParaRPr>
          </a:p>
          <a:p>
            <a:pPr lvl="0" defTabSz="457200">
              <a:spcBef>
                <a:spcPts val="0"/>
              </a:spcBef>
              <a:defRPr sz="1800"/>
            </a:pPr>
            <a:endParaRPr sz="1000">
              <a:solidFill>
                <a:srgbClr val="FFFFFF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marL="14113" lvl="0" indent="-14113" defTabSz="457200">
              <a:spcBef>
                <a:spcPts val="0"/>
              </a:spcBef>
              <a:buClr>
                <a:srgbClr val="FFFFFF"/>
              </a:buClr>
              <a:buSzPct val="100000"/>
              <a:buFont typeface="Helvetica"/>
              <a:buAutoNum type="arabicPeriod"/>
              <a:tabLst>
                <a:tab pos="1257300" algn="l"/>
              </a:tabLst>
              <a:defRPr sz="1800"/>
            </a:pPr>
            <a:r>
              <a:rPr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Click the 	icon in the grey placeholder</a:t>
            </a:r>
            <a:endParaRPr sz="1800">
              <a:solidFill>
                <a:srgbClr val="FFFFFF"/>
              </a:solidFill>
              <a:latin typeface="+mj-lt"/>
              <a:ea typeface="+mj-ea"/>
              <a:cs typeface="+mj-cs"/>
              <a:sym typeface="Helvetica Neue"/>
            </a:endParaRPr>
          </a:p>
          <a:p>
            <a:pPr marL="14113" lvl="0" indent="-14113" defTabSz="457200">
              <a:spcBef>
                <a:spcPts val="0"/>
              </a:spcBef>
              <a:buClr>
                <a:srgbClr val="FFFFFF"/>
              </a:buClr>
              <a:buSzPct val="100000"/>
              <a:buFont typeface="Helvetica"/>
              <a:buAutoNum type="arabicPeriod"/>
              <a:tabLst>
                <a:tab pos="1155700" algn="l"/>
              </a:tabLst>
              <a:defRPr sz="1800"/>
            </a:pPr>
            <a:r>
              <a:rPr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Browse to the folder where the required image is saved.</a:t>
            </a:r>
            <a:endParaRPr sz="1800">
              <a:solidFill>
                <a:srgbClr val="FFFFFF"/>
              </a:solidFill>
              <a:latin typeface="+mj-lt"/>
              <a:ea typeface="+mj-ea"/>
              <a:cs typeface="+mj-cs"/>
              <a:sym typeface="Helvetica Neue"/>
            </a:endParaRPr>
          </a:p>
          <a:p>
            <a:pPr marL="14113" lvl="0" indent="-14113" defTabSz="457200">
              <a:spcBef>
                <a:spcPts val="0"/>
              </a:spcBef>
              <a:buClr>
                <a:srgbClr val="FFFFFF"/>
              </a:buClr>
              <a:buSzPct val="100000"/>
              <a:buFont typeface="Helvetica"/>
              <a:buAutoNum type="arabicPeriod"/>
              <a:tabLst>
                <a:tab pos="1155700" algn="l"/>
              </a:tabLst>
              <a:defRPr sz="1800"/>
            </a:pPr>
            <a:r>
              <a:rPr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Click to select the image and insert the image.</a:t>
            </a:r>
            <a:endParaRPr sz="1800">
              <a:solidFill>
                <a:srgbClr val="FFFFFF"/>
              </a:solidFill>
              <a:latin typeface="+mj-lt"/>
              <a:ea typeface="+mj-ea"/>
              <a:cs typeface="+mj-cs"/>
              <a:sym typeface="Helvetica Neue"/>
            </a:endParaRPr>
          </a:p>
          <a:p>
            <a:pPr marL="14113" lvl="0" indent="-14113" defTabSz="457200">
              <a:spcBef>
                <a:spcPts val="0"/>
              </a:spcBef>
              <a:buClr>
                <a:srgbClr val="FFFFFF"/>
              </a:buClr>
              <a:buSzPct val="100000"/>
              <a:buFont typeface="Helvetica"/>
              <a:buAutoNum type="arabicPeriod"/>
              <a:tabLst>
                <a:tab pos="1155700" algn="l"/>
              </a:tabLst>
              <a:defRPr sz="1800"/>
            </a:pPr>
            <a:r>
              <a:rPr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Once the image is placed, go to Drawing Tools |  Send Backward  |  Send to Back (or right mouse click Send to Back)</a:t>
            </a:r>
          </a:p>
        </p:txBody>
      </p:sp>
      <p:sp>
        <p:nvSpPr>
          <p:cNvPr id="8" name="Shape 55"/>
          <p:cNvSpPr/>
          <p:nvPr userDrawn="1"/>
        </p:nvSpPr>
        <p:spPr>
          <a:xfrm>
            <a:off x="-3504695" y="3723872"/>
            <a:ext cx="3360008" cy="1286843"/>
          </a:xfrm>
          <a:prstGeom prst="rect">
            <a:avLst/>
          </a:prstGeom>
          <a:solidFill>
            <a:srgbClr val="535353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179999" tIns="179999" rIns="179999" bIns="179999">
            <a:spAutoFit/>
          </a:bodyPr>
          <a:lstStyle/>
          <a:p>
            <a:pPr lvl="0" defTabSz="457200">
              <a:spcBef>
                <a:spcPts val="0"/>
              </a:spcBef>
              <a:defRPr sz="1800"/>
            </a:pPr>
            <a:r>
              <a:rPr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Try to insert an image of </a:t>
            </a:r>
            <a:r>
              <a:rPr lang="en-GB" sz="1000" b="1" u="sng">
                <a:solidFill>
                  <a:srgbClr val="FF0000"/>
                </a:solidFill>
                <a:latin typeface="Lucida Sans"/>
                <a:ea typeface="Lucida Sans"/>
                <a:cs typeface="Lucida Sans"/>
                <a:sym typeface="Lucida Sans"/>
              </a:rPr>
              <a:t>19.05cm high</a:t>
            </a:r>
            <a:r>
              <a:rPr sz="1000" b="1" u="sng">
                <a:solidFill>
                  <a:srgbClr val="FF0000"/>
                </a:solidFill>
                <a:latin typeface="Lucida Sans"/>
                <a:ea typeface="Lucida Sans"/>
                <a:cs typeface="Lucida Sans"/>
                <a:sym typeface="Lucida Sans"/>
              </a:rPr>
              <a:t> by </a:t>
            </a:r>
            <a:r>
              <a:rPr lang="en-GB" sz="1000" b="1" u="sng">
                <a:solidFill>
                  <a:srgbClr val="FF0000"/>
                </a:solidFill>
                <a:latin typeface="Lucida Sans"/>
                <a:ea typeface="Lucida Sans"/>
                <a:cs typeface="Lucida Sans"/>
                <a:sym typeface="Lucida Sans"/>
              </a:rPr>
              <a:t>25.4</a:t>
            </a:r>
            <a:r>
              <a:rPr sz="1000" b="1" u="sng">
                <a:solidFill>
                  <a:srgbClr val="FF0000"/>
                </a:solidFill>
                <a:latin typeface="Lucida Sans"/>
                <a:ea typeface="Lucida Sans"/>
                <a:cs typeface="Lucida Sans"/>
                <a:sym typeface="Lucida Sans"/>
              </a:rPr>
              <a:t>cm </a:t>
            </a:r>
            <a:r>
              <a:rPr lang="en-GB" sz="1000" b="1" u="sng">
                <a:solidFill>
                  <a:srgbClr val="FF0000"/>
                </a:solidFill>
                <a:latin typeface="Lucida Sans"/>
                <a:ea typeface="Lucida Sans"/>
                <a:cs typeface="Lucida Sans"/>
                <a:sym typeface="Lucida Sans"/>
              </a:rPr>
              <a:t>wide </a:t>
            </a:r>
            <a:r>
              <a:rPr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on this layout to avoid distortion.</a:t>
            </a:r>
            <a:endParaRPr sz="1800">
              <a:solidFill>
                <a:srgbClr val="FFFFFF"/>
              </a:solidFill>
              <a:latin typeface="+mj-lt"/>
              <a:ea typeface="+mj-ea"/>
              <a:cs typeface="+mj-cs"/>
              <a:sym typeface="Helvetica Neue"/>
            </a:endParaRPr>
          </a:p>
          <a:p>
            <a:pPr lvl="0" defTabSz="457200">
              <a:spcBef>
                <a:spcPts val="0"/>
              </a:spcBef>
              <a:defRPr sz="1800"/>
            </a:pPr>
            <a:endParaRPr sz="1000">
              <a:solidFill>
                <a:srgbClr val="FFFFFF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lvl="0" defTabSz="457200">
              <a:spcBef>
                <a:spcPts val="0"/>
              </a:spcBef>
              <a:defRPr sz="1800"/>
            </a:pPr>
            <a:r>
              <a:rPr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Please ensure, the image has a simple background to display the logo and text overlapping.</a:t>
            </a:r>
          </a:p>
        </p:txBody>
      </p:sp>
      <p:pic>
        <p:nvPicPr>
          <p:cNvPr id="10" name="image4.png"/>
          <p:cNvPicPr/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083050" y="701560"/>
            <a:ext cx="310847" cy="233135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</p:spTree>
    <p:extLst>
      <p:ext uri="{BB962C8B-B14F-4D97-AF65-F5344CB8AC3E}">
        <p14:creationId xmlns:p14="http://schemas.microsoft.com/office/powerpoint/2010/main" val="14700345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8" name="Picture 2" descr="S:\WDMP 2014\University of Southampton\Jobs 2014\UG 2015 Recruitment\Admin\Files\Lock-ups\UoS_AMBITION_WHITE\UOS Ambition Logo.png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95757" y="6021289"/>
            <a:ext cx="2410884" cy="716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4990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mage 8 - Mont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623392" y="692696"/>
            <a:ext cx="5198368" cy="936104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/>
              <a:t>TITLE</a:t>
            </a:r>
            <a:endParaRPr lang="en-GB"/>
          </a:p>
        </p:txBody>
      </p:sp>
      <p:sp>
        <p:nvSpPr>
          <p:cNvPr id="12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624418" y="1844824"/>
            <a:ext cx="5183716" cy="4321026"/>
          </a:xfrm>
          <a:prstGeom prst="rect">
            <a:avLst/>
          </a:prstGeom>
        </p:spPr>
        <p:txBody>
          <a:bodyPr anchor="ctr" anchorCtr="0"/>
          <a:lstStyle>
            <a:lvl1pPr>
              <a:spcBef>
                <a:spcPts val="0"/>
              </a:spcBef>
              <a:spcAft>
                <a:spcPts val="1200"/>
              </a:spcAft>
              <a:defRPr sz="2000"/>
            </a:lvl1pPr>
            <a:lvl2pPr>
              <a:spcBef>
                <a:spcPts val="0"/>
              </a:spcBef>
              <a:spcAft>
                <a:spcPts val="1200"/>
              </a:spcAft>
              <a:defRPr sz="1800"/>
            </a:lvl2pPr>
            <a:lvl3pPr>
              <a:spcBef>
                <a:spcPts val="0"/>
              </a:spcBef>
              <a:spcAft>
                <a:spcPts val="1200"/>
              </a:spcAft>
              <a:defRPr sz="1800"/>
            </a:lvl3pPr>
            <a:lvl4pPr>
              <a:spcBef>
                <a:spcPts val="0"/>
              </a:spcBef>
              <a:spcAft>
                <a:spcPts val="1200"/>
              </a:spcAft>
              <a:defRPr sz="1600"/>
            </a:lvl4pPr>
            <a:lvl5pPr>
              <a:spcBef>
                <a:spcPts val="0"/>
              </a:spcBef>
              <a:spcAft>
                <a:spcPts val="1200"/>
              </a:spcAft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60363" y="303366"/>
            <a:ext cx="2389915" cy="389330"/>
          </a:xfrm>
          <a:prstGeom prst="rect">
            <a:avLst/>
          </a:prstGeom>
        </p:spPr>
      </p:pic>
      <p:sp>
        <p:nvSpPr>
          <p:cNvPr id="5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8678995" y="836712"/>
            <a:ext cx="3071283" cy="2880320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anchor="ctr" anchorCtr="0"/>
          <a:lstStyle>
            <a:lvl1pPr marL="0" indent="0" algn="ctr">
              <a:buNone/>
              <a:defRPr sz="1000"/>
            </a:lvl1pPr>
          </a:lstStyle>
          <a:p>
            <a:r>
              <a:rPr lang="en-GB"/>
              <a:t>Picture</a:t>
            </a:r>
          </a:p>
        </p:txBody>
      </p:sp>
      <p:sp>
        <p:nvSpPr>
          <p:cNvPr id="10" name="Picture Placeholder 4"/>
          <p:cNvSpPr>
            <a:spLocks noGrp="1"/>
          </p:cNvSpPr>
          <p:nvPr>
            <p:ph type="pic" sz="quarter" idx="13" hasCustomPrompt="1"/>
          </p:nvPr>
        </p:nvSpPr>
        <p:spPr>
          <a:xfrm>
            <a:off x="5999989" y="1844824"/>
            <a:ext cx="2591229" cy="1872208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anchor="ctr" anchorCtr="0"/>
          <a:lstStyle>
            <a:lvl1pPr marL="0" indent="0" algn="ctr">
              <a:buNone/>
              <a:defRPr sz="1000"/>
            </a:lvl1pPr>
          </a:lstStyle>
          <a:p>
            <a:r>
              <a:rPr lang="en-GB"/>
              <a:t>Picture</a:t>
            </a:r>
          </a:p>
        </p:txBody>
      </p:sp>
      <p:sp>
        <p:nvSpPr>
          <p:cNvPr id="13" name="Picture Placeholder 4"/>
          <p:cNvSpPr>
            <a:spLocks noGrp="1"/>
          </p:cNvSpPr>
          <p:nvPr>
            <p:ph type="pic" sz="quarter" idx="14" hasCustomPrompt="1"/>
          </p:nvPr>
        </p:nvSpPr>
        <p:spPr>
          <a:xfrm>
            <a:off x="5999989" y="3789040"/>
            <a:ext cx="3071283" cy="2880320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anchor="ctr" anchorCtr="0"/>
          <a:lstStyle>
            <a:lvl1pPr marL="0" indent="0" algn="ctr">
              <a:buNone/>
              <a:defRPr sz="1000"/>
            </a:lvl1pPr>
          </a:lstStyle>
          <a:p>
            <a:r>
              <a:rPr lang="en-GB"/>
              <a:t>Picture</a:t>
            </a:r>
          </a:p>
        </p:txBody>
      </p:sp>
      <p:sp>
        <p:nvSpPr>
          <p:cNvPr id="14" name="Picture Placeholder 4"/>
          <p:cNvSpPr>
            <a:spLocks noGrp="1"/>
          </p:cNvSpPr>
          <p:nvPr>
            <p:ph type="pic" sz="quarter" idx="15" hasCustomPrompt="1"/>
          </p:nvPr>
        </p:nvSpPr>
        <p:spPr>
          <a:xfrm>
            <a:off x="9159048" y="3789040"/>
            <a:ext cx="2591229" cy="1872208"/>
          </a:xfrm>
          <a:prstGeom prst="rect">
            <a:avLst/>
          </a:prstGeom>
          <a:solidFill>
            <a:schemeClr val="tx1">
              <a:lumMod val="10000"/>
              <a:lumOff val="90000"/>
            </a:schemeClr>
          </a:solidFill>
        </p:spPr>
        <p:txBody>
          <a:bodyPr anchor="ctr" anchorCtr="0"/>
          <a:lstStyle>
            <a:lvl1pPr marL="0" indent="0" algn="ctr">
              <a:buNone/>
              <a:defRPr sz="1000"/>
            </a:lvl1pPr>
          </a:lstStyle>
          <a:p>
            <a:r>
              <a:rPr lang="en-GB"/>
              <a:t>Picture</a:t>
            </a:r>
          </a:p>
        </p:txBody>
      </p:sp>
      <p:sp>
        <p:nvSpPr>
          <p:cNvPr id="9" name="Shape 56"/>
          <p:cNvSpPr/>
          <p:nvPr userDrawn="1"/>
        </p:nvSpPr>
        <p:spPr>
          <a:xfrm>
            <a:off x="-3504699" y="-2"/>
            <a:ext cx="3360013" cy="1902396"/>
          </a:xfrm>
          <a:prstGeom prst="rect">
            <a:avLst/>
          </a:prstGeom>
          <a:solidFill>
            <a:srgbClr val="535353"/>
          </a:solidFill>
          <a:ln w="12700" cap="flat">
            <a:noFill/>
            <a:miter lim="400000"/>
          </a:ln>
          <a:effectLst/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179999" tIns="179999" rIns="179999" bIns="179999" numCol="1" anchor="t">
            <a:spAutoFit/>
          </a:bodyPr>
          <a:lstStyle/>
          <a:p>
            <a:pPr lvl="0" defTabSz="457200">
              <a:spcBef>
                <a:spcPts val="0"/>
              </a:spcBef>
              <a:defRPr sz="1800"/>
            </a:pPr>
            <a:r>
              <a:rPr sz="1000" b="1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To insert image in the picture placeholder, please follow the below instructions:</a:t>
            </a:r>
            <a:endParaRPr sz="1800">
              <a:solidFill>
                <a:srgbClr val="FFFFFF"/>
              </a:solidFill>
              <a:latin typeface="+mj-lt"/>
              <a:ea typeface="+mj-ea"/>
              <a:cs typeface="+mj-cs"/>
              <a:sym typeface="Helvetica Neue"/>
            </a:endParaRPr>
          </a:p>
          <a:p>
            <a:pPr lvl="0" defTabSz="457200">
              <a:spcBef>
                <a:spcPts val="0"/>
              </a:spcBef>
              <a:defRPr sz="1800"/>
            </a:pPr>
            <a:endParaRPr sz="1000">
              <a:solidFill>
                <a:srgbClr val="FFFFFF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marL="14113" lvl="0" indent="-14113" defTabSz="457200">
              <a:spcBef>
                <a:spcPts val="0"/>
              </a:spcBef>
              <a:buClr>
                <a:srgbClr val="FFFFFF"/>
              </a:buClr>
              <a:buSzPct val="100000"/>
              <a:buFont typeface="Helvetica"/>
              <a:buAutoNum type="arabicPeriod"/>
              <a:tabLst>
                <a:tab pos="1257300" algn="l"/>
              </a:tabLst>
              <a:defRPr sz="1800"/>
            </a:pPr>
            <a:r>
              <a:rPr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Click the 	icon in the grey placeholder</a:t>
            </a:r>
            <a:endParaRPr sz="1800">
              <a:solidFill>
                <a:srgbClr val="FFFFFF"/>
              </a:solidFill>
              <a:latin typeface="+mj-lt"/>
              <a:ea typeface="+mj-ea"/>
              <a:cs typeface="+mj-cs"/>
              <a:sym typeface="Helvetica Neue"/>
            </a:endParaRPr>
          </a:p>
          <a:p>
            <a:pPr marL="14113" lvl="0" indent="-14113" defTabSz="457200">
              <a:spcBef>
                <a:spcPts val="0"/>
              </a:spcBef>
              <a:buClr>
                <a:srgbClr val="FFFFFF"/>
              </a:buClr>
              <a:buSzPct val="100000"/>
              <a:buFont typeface="Helvetica"/>
              <a:buAutoNum type="arabicPeriod"/>
              <a:tabLst>
                <a:tab pos="1155700" algn="l"/>
              </a:tabLst>
              <a:defRPr sz="1800"/>
            </a:pPr>
            <a:r>
              <a:rPr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Browse to the folder where the required image is saved.</a:t>
            </a:r>
            <a:endParaRPr sz="1800">
              <a:solidFill>
                <a:srgbClr val="FFFFFF"/>
              </a:solidFill>
              <a:latin typeface="+mj-lt"/>
              <a:ea typeface="+mj-ea"/>
              <a:cs typeface="+mj-cs"/>
              <a:sym typeface="Helvetica Neue"/>
            </a:endParaRPr>
          </a:p>
          <a:p>
            <a:pPr marL="14113" lvl="0" indent="-14113" defTabSz="457200">
              <a:spcBef>
                <a:spcPts val="0"/>
              </a:spcBef>
              <a:buClr>
                <a:srgbClr val="FFFFFF"/>
              </a:buClr>
              <a:buSzPct val="100000"/>
              <a:buFont typeface="Helvetica"/>
              <a:buAutoNum type="arabicPeriod"/>
              <a:tabLst>
                <a:tab pos="1155700" algn="l"/>
              </a:tabLst>
              <a:defRPr sz="1800"/>
            </a:pPr>
            <a:r>
              <a:rPr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Click to select the image and insert the image.</a:t>
            </a:r>
            <a:endParaRPr sz="1800">
              <a:solidFill>
                <a:srgbClr val="FFFFFF"/>
              </a:solidFill>
              <a:latin typeface="+mj-lt"/>
              <a:ea typeface="+mj-ea"/>
              <a:cs typeface="+mj-cs"/>
              <a:sym typeface="Helvetica Neue"/>
            </a:endParaRPr>
          </a:p>
          <a:p>
            <a:pPr marL="14113" lvl="0" indent="-14113" defTabSz="457200">
              <a:spcBef>
                <a:spcPts val="0"/>
              </a:spcBef>
              <a:buClr>
                <a:srgbClr val="FFFFFF"/>
              </a:buClr>
              <a:buSzPct val="100000"/>
              <a:buFont typeface="Helvetica"/>
              <a:buAutoNum type="arabicPeriod"/>
              <a:tabLst>
                <a:tab pos="1155700" algn="l"/>
              </a:tabLst>
              <a:defRPr sz="1800"/>
            </a:pPr>
            <a:r>
              <a:rPr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Once the image is placed, go to Drawing Tools |  Send Backward  |  Send to Back (or right mouse click Send to Back)</a:t>
            </a:r>
          </a:p>
        </p:txBody>
      </p:sp>
      <p:sp>
        <p:nvSpPr>
          <p:cNvPr id="11" name="Shape 55"/>
          <p:cNvSpPr/>
          <p:nvPr userDrawn="1"/>
        </p:nvSpPr>
        <p:spPr>
          <a:xfrm>
            <a:off x="-3504695" y="3723871"/>
            <a:ext cx="3360008" cy="1440732"/>
          </a:xfrm>
          <a:prstGeom prst="rect">
            <a:avLst/>
          </a:prstGeom>
          <a:solidFill>
            <a:srgbClr val="535353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179999" tIns="179999" rIns="179999" bIns="179999">
            <a:spAutoFit/>
          </a:bodyPr>
          <a:lstStyle/>
          <a:p>
            <a:pPr lvl="0" defTabSz="457200">
              <a:spcBef>
                <a:spcPts val="0"/>
              </a:spcBef>
              <a:defRPr sz="1800"/>
            </a:pPr>
            <a:r>
              <a:rPr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Try to insert a</a:t>
            </a:r>
            <a:r>
              <a:rPr lang="en-GB"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 square</a:t>
            </a:r>
            <a:r>
              <a:rPr lang="en-GB" sz="1000" baseline="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 image of</a:t>
            </a:r>
            <a:r>
              <a:rPr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 </a:t>
            </a:r>
            <a:r>
              <a:rPr lang="en-GB" sz="1000" b="1" u="sng">
                <a:solidFill>
                  <a:srgbClr val="FF0000"/>
                </a:solidFill>
                <a:latin typeface="Lucida Sans"/>
                <a:ea typeface="Lucida Sans"/>
                <a:cs typeface="Lucida Sans"/>
                <a:sym typeface="Lucida Sans"/>
              </a:rPr>
              <a:t>5.2cm high</a:t>
            </a:r>
            <a:r>
              <a:rPr sz="1000" b="1" u="sng">
                <a:solidFill>
                  <a:srgbClr val="FF0000"/>
                </a:solidFill>
                <a:latin typeface="Lucida Sans"/>
                <a:ea typeface="Lucida Sans"/>
                <a:cs typeface="Lucida Sans"/>
                <a:sym typeface="Lucida Sans"/>
              </a:rPr>
              <a:t> by </a:t>
            </a:r>
            <a:r>
              <a:rPr lang="en-GB" sz="1000" b="1" u="sng">
                <a:solidFill>
                  <a:srgbClr val="FF0000"/>
                </a:solidFill>
                <a:latin typeface="Lucida Sans"/>
                <a:ea typeface="Lucida Sans"/>
                <a:cs typeface="Lucida Sans"/>
                <a:sym typeface="Lucida Sans"/>
              </a:rPr>
              <a:t>5.4</a:t>
            </a:r>
            <a:r>
              <a:rPr sz="1000" b="1" u="sng">
                <a:solidFill>
                  <a:srgbClr val="FF0000"/>
                </a:solidFill>
                <a:latin typeface="Lucida Sans"/>
                <a:ea typeface="Lucida Sans"/>
                <a:cs typeface="Lucida Sans"/>
                <a:sym typeface="Lucida Sans"/>
              </a:rPr>
              <a:t>cm </a:t>
            </a:r>
            <a:r>
              <a:rPr lang="en-GB" sz="1000" b="1" u="sng">
                <a:solidFill>
                  <a:srgbClr val="FF0000"/>
                </a:solidFill>
                <a:latin typeface="Lucida Sans"/>
                <a:ea typeface="Lucida Sans"/>
                <a:cs typeface="Lucida Sans"/>
                <a:sym typeface="Lucida Sans"/>
              </a:rPr>
              <a:t>wide </a:t>
            </a:r>
            <a:r>
              <a:rPr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o</a:t>
            </a:r>
            <a:r>
              <a:rPr lang="en-GB"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r a rectangle of </a:t>
            </a:r>
            <a:r>
              <a:rPr lang="en-GB" sz="1000" b="1" u="sng">
                <a:solidFill>
                  <a:srgbClr val="FF0000"/>
                </a:solidFill>
                <a:latin typeface="+mn-lt"/>
                <a:ea typeface="Lucida Sans"/>
                <a:cs typeface="Lucida Sans"/>
                <a:sym typeface="Lucida Sans"/>
              </a:rPr>
              <a:t>8cm high by 6.4cm wide</a:t>
            </a:r>
            <a:r>
              <a:rPr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 </a:t>
            </a:r>
            <a:r>
              <a:rPr lang="en-GB"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to </a:t>
            </a:r>
            <a:r>
              <a:rPr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this layout to avoid distortion.</a:t>
            </a:r>
            <a:endParaRPr sz="1800">
              <a:solidFill>
                <a:srgbClr val="FFFFFF"/>
              </a:solidFill>
              <a:latin typeface="+mj-lt"/>
              <a:ea typeface="+mj-ea"/>
              <a:cs typeface="+mj-cs"/>
              <a:sym typeface="Helvetica Neue"/>
            </a:endParaRPr>
          </a:p>
          <a:p>
            <a:pPr lvl="0" defTabSz="457200">
              <a:spcBef>
                <a:spcPts val="0"/>
              </a:spcBef>
              <a:defRPr sz="1800"/>
            </a:pPr>
            <a:endParaRPr sz="1000">
              <a:solidFill>
                <a:srgbClr val="FFFFFF"/>
              </a:solidFill>
              <a:latin typeface="Lucida Sans"/>
              <a:ea typeface="Lucida Sans"/>
              <a:cs typeface="Lucida Sans"/>
              <a:sym typeface="Lucida Sans"/>
            </a:endParaRPr>
          </a:p>
          <a:p>
            <a:pPr lvl="0" defTabSz="457200">
              <a:spcBef>
                <a:spcPts val="0"/>
              </a:spcBef>
              <a:defRPr sz="1800"/>
            </a:pPr>
            <a:r>
              <a:rPr sz="1000">
                <a:solidFill>
                  <a:srgbClr val="FFFFFF"/>
                </a:solidFill>
                <a:latin typeface="Lucida Sans"/>
                <a:ea typeface="Lucida Sans"/>
                <a:cs typeface="Lucida Sans"/>
                <a:sym typeface="Lucida Sans"/>
              </a:rPr>
              <a:t>Please ensure, the image has a simple background to display the logo and text overlapping.</a:t>
            </a:r>
          </a:p>
        </p:txBody>
      </p:sp>
      <p:pic>
        <p:nvPicPr>
          <p:cNvPr id="15" name="image4.png"/>
          <p:cNvPicPr/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083050" y="701560"/>
            <a:ext cx="310847" cy="233135"/>
          </a:xfrm>
          <a:prstGeom prst="rect">
            <a:avLst/>
          </a:prstGeom>
          <a:ln w="12700" cap="flat">
            <a:noFill/>
            <a:miter lim="400000"/>
          </a:ln>
          <a:effectLst/>
        </p:spPr>
      </p:pic>
    </p:spTree>
    <p:extLst>
      <p:ext uri="{BB962C8B-B14F-4D97-AF65-F5344CB8AC3E}">
        <p14:creationId xmlns:p14="http://schemas.microsoft.com/office/powerpoint/2010/main" val="7969057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0" y="967156"/>
            <a:ext cx="12192000" cy="4844561"/>
          </a:xfrm>
          <a:prstGeom prst="rect">
            <a:avLst/>
          </a:prstGeom>
          <a:solidFill>
            <a:srgbClr val="EBEAE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A488F20-7DF2-3C46-BCBF-73D7FAF4D21A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2"/>
          </p:nvPr>
        </p:nvSpPr>
        <p:spPr>
          <a:xfrm>
            <a:off x="838200" y="1213339"/>
            <a:ext cx="10515600" cy="4290646"/>
          </a:xfrm>
        </p:spPr>
        <p:txBody>
          <a:bodyPr/>
          <a:lstStyle>
            <a:lvl1pPr>
              <a:defRPr sz="2625" b="0"/>
            </a:lvl1pPr>
            <a:lvl2pPr>
              <a:defRPr sz="2400" b="0"/>
            </a:lvl2pPr>
            <a:lvl3pPr>
              <a:defRPr sz="2100" b="0"/>
            </a:lvl3pPr>
            <a:lvl4pPr>
              <a:defRPr sz="1800" b="0"/>
            </a:lvl4pPr>
            <a:lvl5pPr>
              <a:defRPr sz="1500" b="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 hasCustomPrompt="1"/>
          </p:nvPr>
        </p:nvSpPr>
        <p:spPr>
          <a:xfrm>
            <a:off x="838200" y="6356351"/>
            <a:ext cx="3556379" cy="365125"/>
          </a:xfrm>
        </p:spPr>
        <p:txBody>
          <a:bodyPr anchor="ctr">
            <a:normAutofit/>
          </a:bodyPr>
          <a:lstStyle>
            <a:lvl1pPr marL="0" indent="0">
              <a:buNone/>
              <a:defRPr sz="900"/>
            </a:lvl1pPr>
          </a:lstStyle>
          <a:p>
            <a:pPr lvl="0"/>
            <a:r>
              <a:rPr lang="en-US"/>
              <a:t>Presented by: 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997991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pic>
        <p:nvPicPr>
          <p:cNvPr id="6" name="Picture 2" descr="S:\WDMP 2014\University of Southampton\Jobs 2014\UG 2015 Recruitment\Admin\Files\Lock-ups\UoS_AMBITION_WHITE\UOS Ambition Logo.png"/>
          <p:cNvPicPr>
            <a:picLocks noChangeAspect="1" noChangeArrowheads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695757" y="6021289"/>
            <a:ext cx="2410884" cy="716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98856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TITLE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23394" y="1844827"/>
            <a:ext cx="10847916" cy="4393059"/>
          </a:xfrm>
        </p:spPr>
        <p:txBody>
          <a:bodyPr/>
          <a:lstStyle>
            <a:lvl1pPr>
              <a:spcBef>
                <a:spcPts val="0"/>
              </a:spcBef>
              <a:spcAft>
                <a:spcPts val="900"/>
              </a:spcAft>
              <a:defRPr sz="1500"/>
            </a:lvl1pPr>
            <a:lvl2pPr>
              <a:spcBef>
                <a:spcPts val="0"/>
              </a:spcBef>
              <a:spcAft>
                <a:spcPts val="900"/>
              </a:spcAft>
              <a:defRPr sz="1350"/>
            </a:lvl2pPr>
            <a:lvl3pPr>
              <a:spcBef>
                <a:spcPts val="0"/>
              </a:spcBef>
              <a:spcAft>
                <a:spcPts val="900"/>
              </a:spcAft>
              <a:defRPr/>
            </a:lvl3pPr>
            <a:lvl4pPr>
              <a:spcBef>
                <a:spcPts val="0"/>
              </a:spcBef>
              <a:spcAft>
                <a:spcPts val="900"/>
              </a:spcAft>
              <a:defRPr/>
            </a:lvl4pPr>
            <a:lvl5pPr>
              <a:spcBef>
                <a:spcPts val="0"/>
              </a:spcBef>
              <a:spcAft>
                <a:spcPts val="9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61196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TITLE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23394" y="1844827"/>
            <a:ext cx="10847916" cy="4393059"/>
          </a:xfrm>
        </p:spPr>
        <p:txBody>
          <a:bodyPr/>
          <a:lstStyle>
            <a:lvl1pPr>
              <a:spcBef>
                <a:spcPts val="0"/>
              </a:spcBef>
              <a:spcAft>
                <a:spcPts val="900"/>
              </a:spcAft>
              <a:defRPr sz="1500"/>
            </a:lvl1pPr>
            <a:lvl2pPr>
              <a:spcBef>
                <a:spcPts val="0"/>
              </a:spcBef>
              <a:spcAft>
                <a:spcPts val="900"/>
              </a:spcAft>
              <a:defRPr sz="1350"/>
            </a:lvl2pPr>
            <a:lvl3pPr>
              <a:spcBef>
                <a:spcPts val="0"/>
              </a:spcBef>
              <a:spcAft>
                <a:spcPts val="900"/>
              </a:spcAft>
              <a:defRPr/>
            </a:lvl3pPr>
            <a:lvl4pPr>
              <a:spcBef>
                <a:spcPts val="0"/>
              </a:spcBef>
              <a:spcAft>
                <a:spcPts val="900"/>
              </a:spcAft>
              <a:defRPr/>
            </a:lvl4pPr>
            <a:lvl5pPr>
              <a:spcBef>
                <a:spcPts val="0"/>
              </a:spcBef>
              <a:spcAft>
                <a:spcPts val="9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886893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30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BD42F1-0BC7-4CF7-AB11-2F7CA0EA20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8A018A-76E3-4386-A750-F306F672F3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4E6CE1-152E-49DD-A4E6-A345163A6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3758B-5FB6-450C-966E-AECF948D94D7}" type="datetimeFigureOut">
              <a:rPr lang="en-GB" smtClean="0"/>
              <a:t>23/03/2026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0DB291-58E9-4CC5-8902-5D150FFC8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9948CD-2CD0-49FC-B84C-CD6E0700F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FB3854-193F-4B57-92FF-35D897702B7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271008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5C88D-C7B3-42D1-BFA1-52A2AE0EE140}" type="datetimeFigureOut">
              <a:rPr lang="en-GB" smtClean="0"/>
              <a:t>23/03/2026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88A3E-14B3-462F-B2CF-535414DEFE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84569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95C88D-C7B3-42D1-BFA1-52A2AE0EE140}" type="datetimeFigureOut">
              <a:rPr lang="en-GB" smtClean="0"/>
              <a:t>23/03/2026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B88A3E-14B3-462F-B2CF-535414DEFE5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473551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troductor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354560" y="2060849"/>
            <a:ext cx="7591573" cy="1226567"/>
          </a:xfrm>
          <a:prstGeom prst="rect">
            <a:avLst/>
          </a:prstGeom>
        </p:spPr>
        <p:txBody>
          <a:bodyPr anchor="ctr" anchorCtr="0"/>
          <a:lstStyle>
            <a:lvl1pPr algn="l">
              <a:defRPr sz="3200" b="1" spc="-15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Presentation title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351584" y="3287415"/>
            <a:ext cx="7584843" cy="864096"/>
          </a:xfrm>
          <a:prstGeom prst="rect">
            <a:avLst/>
          </a:prstGeom>
        </p:spPr>
        <p:txBody>
          <a:bodyPr anchor="ctr" anchorCtr="0"/>
          <a:lstStyle>
            <a:lvl1pPr marL="0" indent="0" algn="l">
              <a:buNone/>
              <a:defRPr sz="20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2351584" y="4149081"/>
            <a:ext cx="3071283" cy="35939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fld id="{6360D570-4882-4F25-B966-92B63EE9B1D5}" type="datetime4">
              <a:rPr lang="en-GB" smtClean="0"/>
              <a:t>18 November 2016</a:t>
            </a:fld>
            <a:endParaRPr lang="en-GB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60363" y="303366"/>
            <a:ext cx="2384045" cy="389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5506693"/>
      </p:ext>
    </p:extLst>
  </p:cSld>
  <p:clrMapOvr>
    <a:masterClrMapping/>
  </p:clrMapOvr>
  <p:hf hdr="0" ftr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TITLE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623393" y="1844825"/>
            <a:ext cx="10847916" cy="4393059"/>
          </a:xfrm>
        </p:spPr>
        <p:txBody>
          <a:bodyPr/>
          <a:lstStyle>
            <a:lvl1pPr>
              <a:spcBef>
                <a:spcPts val="0"/>
              </a:spcBef>
              <a:spcAft>
                <a:spcPts val="1200"/>
              </a:spcAft>
              <a:defRPr sz="2000"/>
            </a:lvl1pPr>
            <a:lvl2pPr>
              <a:spcBef>
                <a:spcPts val="0"/>
              </a:spcBef>
              <a:spcAft>
                <a:spcPts val="1200"/>
              </a:spcAft>
              <a:defRPr sz="1800"/>
            </a:lvl2pPr>
            <a:lvl3pPr>
              <a:spcBef>
                <a:spcPts val="0"/>
              </a:spcBef>
              <a:spcAft>
                <a:spcPts val="1200"/>
              </a:spcAft>
              <a:defRPr/>
            </a:lvl3pPr>
            <a:lvl4pPr>
              <a:spcBef>
                <a:spcPts val="0"/>
              </a:spcBef>
              <a:spcAft>
                <a:spcPts val="1200"/>
              </a:spcAft>
              <a:defRPr/>
            </a:lvl4pPr>
            <a:lvl5pPr>
              <a:spcBef>
                <a:spcPts val="0"/>
              </a:spcBef>
              <a:spcAft>
                <a:spcPts val="1200"/>
              </a:spcAft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49437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theme" Target="../theme/theme2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FB1D84C-7934-4E5B-B6E4-A1D6EC299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4"/>
            <a:ext cx="9144000" cy="134416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A990F-40AC-447A-964A-840C94A647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17904" y="2971800"/>
            <a:ext cx="9144000" cy="312724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D832A1-FFBA-48B6-B2D0-E5414F1283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05672" y="6400800"/>
            <a:ext cx="18653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algn="r"/>
            <a:fld id="{3F9AFA87-1417-4992-ABD9-27C3BC8CC883}" type="datetimeFigureOut">
              <a:rPr lang="en-US" smtClean="0"/>
              <a:pPr algn="r"/>
              <a:t>3/23/2026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933EC1-4EE2-4453-841C-CFDFE70894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58952" y="6400800"/>
            <a:ext cx="6099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sz="100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CEBA78-E732-44EF-BA0B-FC42F79313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99648" y="6400800"/>
            <a:ext cx="5303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chemeClr val="tx1"/>
                </a:solidFill>
              </a:defRPr>
            </a:lvl1pPr>
          </a:lstStyle>
          <a:p>
            <a:fld id="{CB1E4CB7-CB13-4810-BF18-BE31AFC64F93}" type="slidenum">
              <a:rPr lang="en-US" smtClean="0"/>
              <a:pPr/>
              <a:t>‹#›</a:t>
            </a:fld>
            <a:endParaRPr lang="en-US" sz="100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9306479-8C4D-4E4A-A330-DFC80A8A01BE}"/>
              </a:ext>
            </a:extLst>
          </p:cNvPr>
          <p:cNvSpPr/>
          <p:nvPr/>
        </p:nvSpPr>
        <p:spPr>
          <a:xfrm>
            <a:off x="0" y="0"/>
            <a:ext cx="12192000" cy="6105524"/>
          </a:xfrm>
          <a:custGeom>
            <a:avLst/>
            <a:gdLst>
              <a:gd name="connsiteX0" fmla="*/ 0 w 12192000"/>
              <a:gd name="connsiteY0" fmla="*/ 0 h 6105524"/>
              <a:gd name="connsiteX1" fmla="*/ 12192000 w 12192000"/>
              <a:gd name="connsiteY1" fmla="*/ 0 h 6105524"/>
              <a:gd name="connsiteX2" fmla="*/ 12192000 w 12192000"/>
              <a:gd name="connsiteY2" fmla="*/ 6105524 h 6105524"/>
              <a:gd name="connsiteX3" fmla="*/ 11435080 w 12192000"/>
              <a:gd name="connsiteY3" fmla="*/ 6105524 h 6105524"/>
              <a:gd name="connsiteX4" fmla="*/ 11435080 w 12192000"/>
              <a:gd name="connsiteY4" fmla="*/ 771523 h 6105524"/>
              <a:gd name="connsiteX5" fmla="*/ 767080 w 12192000"/>
              <a:gd name="connsiteY5" fmla="*/ 771523 h 6105524"/>
              <a:gd name="connsiteX6" fmla="*/ 767080 w 12192000"/>
              <a:gd name="connsiteY6" fmla="*/ 6105524 h 6105524"/>
              <a:gd name="connsiteX7" fmla="*/ 0 w 12192000"/>
              <a:gd name="connsiteY7" fmla="*/ 6105524 h 610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105524">
                <a:moveTo>
                  <a:pt x="0" y="0"/>
                </a:moveTo>
                <a:lnTo>
                  <a:pt x="12192000" y="0"/>
                </a:lnTo>
                <a:lnTo>
                  <a:pt x="12192000" y="6105524"/>
                </a:lnTo>
                <a:lnTo>
                  <a:pt x="11435080" y="6105524"/>
                </a:lnTo>
                <a:lnTo>
                  <a:pt x="11435080" y="771523"/>
                </a:lnTo>
                <a:lnTo>
                  <a:pt x="767080" y="771523"/>
                </a:lnTo>
                <a:lnTo>
                  <a:pt x="767080" y="6105524"/>
                </a:lnTo>
                <a:lnTo>
                  <a:pt x="0" y="6105524"/>
                </a:lnTo>
                <a:close/>
              </a:path>
            </a:pathLst>
          </a:cu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23532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2" r:id="rId2"/>
    <p:sldLayoutId id="2147483681" r:id="rId3"/>
    <p:sldLayoutId id="2147483680" r:id="rId4"/>
    <p:sldLayoutId id="2147483679" r:id="rId5"/>
    <p:sldLayoutId id="2147483678" r:id="rId6"/>
    <p:sldLayoutId id="2147483677" r:id="rId7"/>
    <p:sldLayoutId id="2147483676" r:id="rId8"/>
    <p:sldLayoutId id="2147483675" r:id="rId9"/>
    <p:sldLayoutId id="2147483674" r:id="rId10"/>
    <p:sldLayoutId id="2147483673" r:id="rId11"/>
  </p:sldLayoutIdLst>
  <p:txStyles>
    <p:titleStyle>
      <a:lvl1pPr algn="l" defTabSz="914400" rtl="0" eaLnBrk="1" latinLnBrk="0" hangingPunct="1">
        <a:lnSpc>
          <a:spcPct val="95000"/>
        </a:lnSpc>
        <a:spcBef>
          <a:spcPct val="0"/>
        </a:spcBef>
        <a:buNone/>
        <a:defRPr sz="4200" kern="1200" spc="-5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65760" indent="-365760" algn="l" defTabSz="914400" rtl="0" eaLnBrk="1" latinLnBrk="0" hangingPunct="1">
        <a:lnSpc>
          <a:spcPct val="105000"/>
        </a:lnSpc>
        <a:spcBef>
          <a:spcPts val="900"/>
        </a:spcBef>
        <a:buClr>
          <a:schemeClr val="accent5"/>
        </a:buClr>
        <a:buFont typeface="Avenir Next LT Pro" panose="020B0504020202020204" pitchFamily="34" charset="0"/>
        <a:buChar char="+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365760" indent="0" algn="l" defTabSz="914400" rtl="0" eaLnBrk="1" latinLnBrk="0" hangingPunct="1">
        <a:lnSpc>
          <a:spcPct val="105000"/>
        </a:lnSpc>
        <a:spcBef>
          <a:spcPts val="900"/>
        </a:spcBef>
        <a:buFont typeface="Arial" panose="020B0604020202020204" pitchFamily="34" charset="0"/>
        <a:buNone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640080" indent="-274320" algn="l" defTabSz="914400" rtl="0" eaLnBrk="1" latinLnBrk="0" hangingPunct="1">
        <a:lnSpc>
          <a:spcPct val="105000"/>
        </a:lnSpc>
        <a:spcBef>
          <a:spcPts val="600"/>
        </a:spcBef>
        <a:buClr>
          <a:schemeClr val="accent5"/>
        </a:buClr>
        <a:buFont typeface="Avenir Next LT Pro" panose="020B0504020202020204" pitchFamily="34" charset="0"/>
        <a:buChar char="+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640080" indent="0" algn="l" defTabSz="914400" rtl="0" eaLnBrk="1" latinLnBrk="0" hangingPunct="1">
        <a:lnSpc>
          <a:spcPct val="105000"/>
        </a:lnSpc>
        <a:spcBef>
          <a:spcPts val="600"/>
        </a:spcBef>
        <a:buFontTx/>
        <a:buNone/>
        <a:defRPr sz="1800" i="1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886968" indent="-274320" algn="l" defTabSz="914400" rtl="0" eaLnBrk="1" latinLnBrk="0" hangingPunct="1">
        <a:lnSpc>
          <a:spcPct val="105000"/>
        </a:lnSpc>
        <a:spcBef>
          <a:spcPts val="600"/>
        </a:spcBef>
        <a:buClr>
          <a:schemeClr val="accent5"/>
        </a:buClr>
        <a:buFont typeface="Avenir Next LT Pro" panose="020B0504020202020204" pitchFamily="34" charset="0"/>
        <a:buChar char="+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3392" y="692696"/>
            <a:ext cx="10849205" cy="936104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/>
              <a:t>TITLE</a:t>
            </a:r>
            <a:endParaRPr lang="en-GB"/>
          </a:p>
        </p:txBody>
      </p:sp>
      <p:sp>
        <p:nvSpPr>
          <p:cNvPr id="6" name="TextBox 5"/>
          <p:cNvSpPr txBox="1"/>
          <p:nvPr userDrawn="1"/>
        </p:nvSpPr>
        <p:spPr>
          <a:xfrm>
            <a:off x="10992544" y="6400135"/>
            <a:ext cx="9601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14274112-3819-4E3C-A2C8-15D563C4EB1E}" type="slidenum">
              <a:rPr lang="en-GB" sz="1000" smtClean="0"/>
              <a:t>‹#›</a:t>
            </a:fld>
            <a:endParaRPr lang="en-GB" sz="100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23392" y="1844825"/>
            <a:ext cx="10862997" cy="43819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60363" y="303366"/>
            <a:ext cx="2389915" cy="389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60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5" r:id="rId1"/>
    <p:sldLayoutId id="2147483708" r:id="rId2"/>
    <p:sldLayoutId id="2147483710" r:id="rId3"/>
    <p:sldLayoutId id="2147483713" r:id="rId4"/>
    <p:sldLayoutId id="2147483717" r:id="rId5"/>
    <p:sldLayoutId id="2147483718" r:id="rId6"/>
    <p:sldLayoutId id="2147483719" r:id="rId7"/>
    <p:sldLayoutId id="2147483720" r:id="rId8"/>
    <p:sldLayoutId id="2147483721" r:id="rId9"/>
    <p:sldLayoutId id="2147483722" r:id="rId10"/>
    <p:sldLayoutId id="2147483724" r:id="rId11"/>
    <p:sldLayoutId id="2147483725" r:id="rId12"/>
    <p:sldLayoutId id="2147483726" r:id="rId13"/>
    <p:sldLayoutId id="2147483727" r:id="rId14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200" kern="1200" spc="-15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000" kern="1200">
          <a:solidFill>
            <a:schemeClr val="bg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ts val="0"/>
        </a:spcBef>
        <a:spcAft>
          <a:spcPts val="1200"/>
        </a:spcAft>
        <a:buFont typeface="Arial" panose="020B0604020202020204" pitchFamily="34" charset="0"/>
        <a:buChar char="–"/>
        <a:defRPr sz="1800" kern="1200">
          <a:solidFill>
            <a:schemeClr val="bg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ts val="0"/>
        </a:spcBef>
        <a:spcAft>
          <a:spcPts val="1200"/>
        </a:spcAft>
        <a:buFont typeface="Arial" panose="020B0604020202020204" pitchFamily="34" charset="0"/>
        <a:buChar char="–"/>
        <a:defRPr sz="1600" kern="1200">
          <a:solidFill>
            <a:schemeClr val="bg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ts val="0"/>
        </a:spcBef>
        <a:spcAft>
          <a:spcPts val="1200"/>
        </a:spcAft>
        <a:buFont typeface="Arial" panose="020B0604020202020204" pitchFamily="34" charset="0"/>
        <a:buChar char="»"/>
        <a:defRPr sz="14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3392" y="692696"/>
            <a:ext cx="10849205" cy="936104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en-US"/>
              <a:t>TITLE</a:t>
            </a:r>
            <a:endParaRPr lang="en-GB"/>
          </a:p>
        </p:txBody>
      </p:sp>
      <p:sp>
        <p:nvSpPr>
          <p:cNvPr id="6" name="TextBox 5"/>
          <p:cNvSpPr txBox="1"/>
          <p:nvPr userDrawn="1"/>
        </p:nvSpPr>
        <p:spPr>
          <a:xfrm>
            <a:off x="10992544" y="6400135"/>
            <a:ext cx="96010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14274112-3819-4E3C-A2C8-15D563C4EB1E}" type="slidenum">
              <a:rPr lang="en-GB" sz="1000">
                <a:solidFill>
                  <a:srgbClr val="231F20"/>
                </a:solidFill>
              </a:rPr>
              <a:pPr algn="r"/>
              <a:t>‹#›</a:t>
            </a:fld>
            <a:endParaRPr lang="en-GB" sz="1000">
              <a:solidFill>
                <a:srgbClr val="231F20"/>
              </a:solidFill>
            </a:endParaRPr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23392" y="1844825"/>
            <a:ext cx="10862997" cy="43819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60363" y="303366"/>
            <a:ext cx="2389915" cy="3893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86913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200" kern="1200" spc="-15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000" kern="1200">
          <a:solidFill>
            <a:schemeClr val="bg2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ts val="0"/>
        </a:spcBef>
        <a:spcAft>
          <a:spcPts val="1200"/>
        </a:spcAft>
        <a:buFont typeface="Arial" panose="020B0604020202020204" pitchFamily="34" charset="0"/>
        <a:buChar char="–"/>
        <a:defRPr sz="1800" kern="1200">
          <a:solidFill>
            <a:schemeClr val="bg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ts val="0"/>
        </a:spcBef>
        <a:spcAft>
          <a:spcPts val="1200"/>
        </a:spcAft>
        <a:buFont typeface="Arial" panose="020B0604020202020204" pitchFamily="34" charset="0"/>
        <a:buChar char="–"/>
        <a:defRPr sz="1600" kern="1200">
          <a:solidFill>
            <a:schemeClr val="bg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ts val="0"/>
        </a:spcBef>
        <a:spcAft>
          <a:spcPts val="1200"/>
        </a:spcAft>
        <a:buFont typeface="Arial" panose="020B0604020202020204" pitchFamily="34" charset="0"/>
        <a:buChar char="»"/>
        <a:defRPr sz="14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49306479-8C4D-4E4A-A330-DFC80A8A01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105524"/>
          </a:xfrm>
          <a:custGeom>
            <a:avLst/>
            <a:gdLst>
              <a:gd name="connsiteX0" fmla="*/ 0 w 12192000"/>
              <a:gd name="connsiteY0" fmla="*/ 0 h 6105524"/>
              <a:gd name="connsiteX1" fmla="*/ 12192000 w 12192000"/>
              <a:gd name="connsiteY1" fmla="*/ 0 h 6105524"/>
              <a:gd name="connsiteX2" fmla="*/ 12192000 w 12192000"/>
              <a:gd name="connsiteY2" fmla="*/ 6105524 h 6105524"/>
              <a:gd name="connsiteX3" fmla="*/ 11435080 w 12192000"/>
              <a:gd name="connsiteY3" fmla="*/ 6105524 h 6105524"/>
              <a:gd name="connsiteX4" fmla="*/ 11435080 w 12192000"/>
              <a:gd name="connsiteY4" fmla="*/ 771523 h 6105524"/>
              <a:gd name="connsiteX5" fmla="*/ 767080 w 12192000"/>
              <a:gd name="connsiteY5" fmla="*/ 771523 h 6105524"/>
              <a:gd name="connsiteX6" fmla="*/ 767080 w 12192000"/>
              <a:gd name="connsiteY6" fmla="*/ 6105524 h 6105524"/>
              <a:gd name="connsiteX7" fmla="*/ 0 w 12192000"/>
              <a:gd name="connsiteY7" fmla="*/ 6105524 h 610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105524">
                <a:moveTo>
                  <a:pt x="0" y="0"/>
                </a:moveTo>
                <a:lnTo>
                  <a:pt x="12192000" y="0"/>
                </a:lnTo>
                <a:lnTo>
                  <a:pt x="12192000" y="6105524"/>
                </a:lnTo>
                <a:lnTo>
                  <a:pt x="11435080" y="6105524"/>
                </a:lnTo>
                <a:lnTo>
                  <a:pt x="11435080" y="771523"/>
                </a:lnTo>
                <a:lnTo>
                  <a:pt x="767080" y="771523"/>
                </a:lnTo>
                <a:lnTo>
                  <a:pt x="767080" y="6105524"/>
                </a:lnTo>
                <a:lnTo>
                  <a:pt x="0" y="6105524"/>
                </a:lnTo>
                <a:close/>
              </a:path>
            </a:pathLst>
          </a:cu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84136905-015B-4510-B514-027CBA846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6CD0F97-2E5B-4E84-8544-EB24DED104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099048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DB667490-DB81-488B-B0E9-A2D13C48B9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2000" y="758952"/>
            <a:ext cx="10668000" cy="5455920"/>
          </a:xfrm>
          <a:prstGeom prst="rect">
            <a:avLst/>
          </a:pr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DE5D57-F686-94CD-8964-6359ADCD4F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17904" y="1517903"/>
            <a:ext cx="4512858" cy="134511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3900" kern="1200" spc="-50" baseline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Developing Talent Lead: LifeLab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0FA8DD7-BB8A-1B01-91BF-5A13F33215CA}"/>
              </a:ext>
            </a:extLst>
          </p:cNvPr>
          <p:cNvSpPr txBox="1"/>
          <p:nvPr/>
        </p:nvSpPr>
        <p:spPr>
          <a:xfrm>
            <a:off x="1517904" y="2970222"/>
            <a:ext cx="4512857" cy="31288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285750" indent="-285750">
              <a:lnSpc>
                <a:spcPct val="10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/>
              <a:t>LifeLab Summer School</a:t>
            </a:r>
          </a:p>
          <a:p>
            <a:pPr marL="285750" indent="-285750">
              <a:lnSpc>
                <a:spcPct val="10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/>
              <a:t>LifeLab Days</a:t>
            </a:r>
          </a:p>
          <a:p>
            <a:pPr marL="285750" indent="-285750">
              <a:lnSpc>
                <a:spcPct val="10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/>
              <a:t>Youth Panel</a:t>
            </a:r>
          </a:p>
          <a:p>
            <a:pPr marL="285750" indent="-285750">
              <a:lnSpc>
                <a:spcPct val="10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/>
              <a:t>Widening Access to Medicine Taster Course</a:t>
            </a:r>
          </a:p>
          <a:p>
            <a:pPr marL="285750" indent="-285750">
              <a:lnSpc>
                <a:spcPct val="10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/>
              <a:t>Virtual Work Experience</a:t>
            </a:r>
          </a:p>
          <a:p>
            <a:pPr marL="285750" indent="-285750">
              <a:lnSpc>
                <a:spcPct val="10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93F3D28-6A6C-793B-0C20-72EEC304804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14220" y="1517901"/>
            <a:ext cx="3327128" cy="2169337"/>
          </a:xfrm>
          <a:prstGeom prst="rect">
            <a:avLst/>
          </a:prstGeom>
        </p:spPr>
      </p:pic>
      <p:pic>
        <p:nvPicPr>
          <p:cNvPr id="8" name="Picture 7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1DF273D3-7AF5-658E-6855-955FE586A34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000" y="752476"/>
            <a:ext cx="1558456" cy="44540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30293E2-E40F-BE84-ACD3-0C169B56B43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13339" y="4357515"/>
            <a:ext cx="1784231" cy="1340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46027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49306479-8C4D-4E4A-A330-DFC80A8A01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105524"/>
          </a:xfrm>
          <a:custGeom>
            <a:avLst/>
            <a:gdLst>
              <a:gd name="connsiteX0" fmla="*/ 0 w 12192000"/>
              <a:gd name="connsiteY0" fmla="*/ 0 h 6105524"/>
              <a:gd name="connsiteX1" fmla="*/ 12192000 w 12192000"/>
              <a:gd name="connsiteY1" fmla="*/ 0 h 6105524"/>
              <a:gd name="connsiteX2" fmla="*/ 12192000 w 12192000"/>
              <a:gd name="connsiteY2" fmla="*/ 6105524 h 6105524"/>
              <a:gd name="connsiteX3" fmla="*/ 11435080 w 12192000"/>
              <a:gd name="connsiteY3" fmla="*/ 6105524 h 6105524"/>
              <a:gd name="connsiteX4" fmla="*/ 11435080 w 12192000"/>
              <a:gd name="connsiteY4" fmla="*/ 771523 h 6105524"/>
              <a:gd name="connsiteX5" fmla="*/ 767080 w 12192000"/>
              <a:gd name="connsiteY5" fmla="*/ 771523 h 6105524"/>
              <a:gd name="connsiteX6" fmla="*/ 767080 w 12192000"/>
              <a:gd name="connsiteY6" fmla="*/ 6105524 h 6105524"/>
              <a:gd name="connsiteX7" fmla="*/ 0 w 12192000"/>
              <a:gd name="connsiteY7" fmla="*/ 6105524 h 61055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6105524">
                <a:moveTo>
                  <a:pt x="0" y="0"/>
                </a:moveTo>
                <a:lnTo>
                  <a:pt x="12192000" y="0"/>
                </a:lnTo>
                <a:lnTo>
                  <a:pt x="12192000" y="6105524"/>
                </a:lnTo>
                <a:lnTo>
                  <a:pt x="11435080" y="6105524"/>
                </a:lnTo>
                <a:lnTo>
                  <a:pt x="11435080" y="771523"/>
                </a:lnTo>
                <a:lnTo>
                  <a:pt x="767080" y="771523"/>
                </a:lnTo>
                <a:lnTo>
                  <a:pt x="767080" y="6105524"/>
                </a:lnTo>
                <a:lnTo>
                  <a:pt x="0" y="6105524"/>
                </a:lnTo>
                <a:close/>
              </a:path>
            </a:pathLst>
          </a:cu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84136905-015B-4510-B514-027CBA846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6CD0F97-2E5B-4E84-8544-EB24DED104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2"/>
            <a:ext cx="12192000" cy="6858001"/>
          </a:xfrm>
          <a:prstGeom prst="rect">
            <a:avLst/>
          </a:prstGeom>
          <a:gradFill flip="none" rotWithShape="1">
            <a:gsLst>
              <a:gs pos="10000">
                <a:schemeClr val="accent5"/>
              </a:gs>
              <a:gs pos="90000">
                <a:schemeClr val="accent1"/>
              </a:gs>
              <a:gs pos="70000">
                <a:schemeClr val="accent2"/>
              </a:gs>
              <a:gs pos="30000">
                <a:schemeClr val="accent4"/>
              </a:gs>
              <a:gs pos="50000">
                <a:schemeClr val="accent3">
                  <a:lumMod val="60000"/>
                  <a:lumOff val="40000"/>
                </a:schemeClr>
              </a:gs>
            </a:gsLst>
            <a:lin ang="7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3B272257-593A-402F-88FA-F1DECD9E3F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62000" y="758952"/>
            <a:ext cx="10668000" cy="5340096"/>
          </a:xfrm>
          <a:prstGeom prst="rect">
            <a:avLst/>
          </a:prstGeom>
          <a:ln w="762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30956D5-1125-2D33-302A-B1195C0BA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1874" y="1517903"/>
            <a:ext cx="5250030" cy="134511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kern="1200" spc="-50" baseline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Pre 16</a:t>
            </a:r>
          </a:p>
        </p:txBody>
      </p:sp>
      <p:pic>
        <p:nvPicPr>
          <p:cNvPr id="5" name="Picture 4" descr="A screenshot of a computer&#10;&#10;Description automatically generated with medium confidence">
            <a:extLst>
              <a:ext uri="{FF2B5EF4-FFF2-40B4-BE49-F238E27FC236}">
                <a16:creationId xmlns:a16="http://schemas.microsoft.com/office/drawing/2014/main" id="{A7730FBC-8538-0651-EB89-CFB6FAC9B61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000" y="832710"/>
            <a:ext cx="3890922" cy="2194561"/>
          </a:xfrm>
          <a:prstGeom prst="rect">
            <a:avLst/>
          </a:prstGeom>
        </p:spPr>
      </p:pic>
      <p:pic>
        <p:nvPicPr>
          <p:cNvPr id="8" name="Picture 7" descr="Text&#10;&#10;Description automatically generated">
            <a:extLst>
              <a:ext uri="{FF2B5EF4-FFF2-40B4-BE49-F238E27FC236}">
                <a16:creationId xmlns:a16="http://schemas.microsoft.com/office/drawing/2014/main" id="{D5199F17-4426-4D55-F940-D059B1BFCDF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"/>
          <a:stretch/>
        </p:blipFill>
        <p:spPr>
          <a:xfrm>
            <a:off x="750644" y="3092554"/>
            <a:ext cx="2072069" cy="2840582"/>
          </a:xfrm>
          <a:prstGeom prst="rect">
            <a:avLst/>
          </a:prstGeom>
        </p:spPr>
      </p:pic>
      <p:pic>
        <p:nvPicPr>
          <p:cNvPr id="7" name="Picture 6" descr="Graphical user interface, application, Word&#10;&#10;Description automatically generated">
            <a:extLst>
              <a:ext uri="{FF2B5EF4-FFF2-40B4-BE49-F238E27FC236}">
                <a16:creationId xmlns:a16="http://schemas.microsoft.com/office/drawing/2014/main" id="{8734EA83-386B-ED1D-72A6-2A239AD765E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1600000">
            <a:off x="2831857" y="3101030"/>
            <a:ext cx="2072068" cy="301485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FF0FC40-8E95-5B68-1DB6-46D7C698BE85}"/>
              </a:ext>
            </a:extLst>
          </p:cNvPr>
          <p:cNvSpPr txBox="1"/>
          <p:nvPr/>
        </p:nvSpPr>
        <p:spPr>
          <a:xfrm>
            <a:off x="5411874" y="2970222"/>
            <a:ext cx="5250030" cy="2610771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20000"/>
          </a:bodyPr>
          <a:lstStyle/>
          <a:p>
            <a:pPr marL="285750" indent="-285750">
              <a:lnSpc>
                <a:spcPct val="9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2 day in person course at University Hospital Southampton  for students interested in becoming a doctor (24</a:t>
            </a:r>
            <a:r>
              <a:rPr lang="en-US" baseline="30000" dirty="0"/>
              <a:t>th</a:t>
            </a:r>
            <a:r>
              <a:rPr lang="en-US" dirty="0"/>
              <a:t> &amp; 25</a:t>
            </a:r>
            <a:r>
              <a:rPr lang="en-US" baseline="30000" dirty="0"/>
              <a:t>th</a:t>
            </a:r>
            <a:r>
              <a:rPr lang="en-US" dirty="0"/>
              <a:t> July)</a:t>
            </a:r>
          </a:p>
          <a:p>
            <a:pPr marL="285750" indent="-285750">
              <a:lnSpc>
                <a:spcPct val="9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lnSpc>
                <a:spcPct val="9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Youth Panel for students aged 14-18, paid role for students interested in health choices</a:t>
            </a:r>
          </a:p>
          <a:p>
            <a:pPr marL="285750" indent="-285750">
              <a:lnSpc>
                <a:spcPct val="9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lnSpc>
                <a:spcPct val="9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Science for Health module of work for Year 9 students, including a day visit to the LifeLab facility at Southampton General Hospital - offered throughout the year, curriculum based lessons supporting healthy habits for the future</a:t>
            </a:r>
          </a:p>
        </p:txBody>
      </p:sp>
      <p:pic>
        <p:nvPicPr>
          <p:cNvPr id="9" name="Picture 8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491D41D5-BAE6-D718-8E3C-D35579F5747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770827" y="796194"/>
            <a:ext cx="1558456" cy="445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2843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0956D5-1125-2D33-302A-B1195C0BAA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1874" y="1517903"/>
            <a:ext cx="5250030" cy="134511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kern="1200" spc="-50" baseline="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Post 16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FF0FC40-8E95-5B68-1DB6-46D7C698BE85}"/>
              </a:ext>
            </a:extLst>
          </p:cNvPr>
          <p:cNvSpPr txBox="1"/>
          <p:nvPr/>
        </p:nvSpPr>
        <p:spPr>
          <a:xfrm>
            <a:off x="5102320" y="2286410"/>
            <a:ext cx="5250030" cy="314284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285750" indent="-285750">
              <a:lnSpc>
                <a:spcPct val="9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4 day in person and online course for Year 12 students interested in accessing a medicine course through a Widening Participation route. Combines in person activities, application and admission advice and virtual work experience. </a:t>
            </a:r>
          </a:p>
          <a:p>
            <a:pPr marL="285750" indent="-285750">
              <a:lnSpc>
                <a:spcPct val="9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lnSpc>
                <a:spcPct val="9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Virtual Work Experience for Year 12/13. Collaborative project with UHS to offer live virtual work experience for 2 days 5 times throughout the year. </a:t>
            </a:r>
          </a:p>
          <a:p>
            <a:pPr marL="285750" indent="-285750">
              <a:lnSpc>
                <a:spcPct val="9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lnSpc>
                <a:spcPct val="95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/>
              <a:t>A level and BTEC activity days at LifeLab – offered throughout the year – self-funded or supported via WPSM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808D6F-034F-7C51-12BD-F4CAFF8105A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21135" y="1294718"/>
            <a:ext cx="3343532" cy="2235661"/>
          </a:xfrm>
          <a:prstGeom prst="rect">
            <a:avLst/>
          </a:prstGeom>
        </p:spPr>
      </p:pic>
      <p:pic>
        <p:nvPicPr>
          <p:cNvPr id="9" name="Picture 8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2EB12F97-B76A-7A6F-C7BA-0219EB9F3791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18536" y="768378"/>
            <a:ext cx="1558456" cy="44540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0E43238-F1B6-FBA7-20E6-F822E90515B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430262" y="3857830"/>
            <a:ext cx="3034405" cy="1990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2529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8EC9E7-0B80-D3F3-711B-BB13DBE2B7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Further Information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0D58B12-D5EE-2F29-A22D-66ECD0416BD3}"/>
              </a:ext>
            </a:extLst>
          </p:cNvPr>
          <p:cNvSpPr txBox="1"/>
          <p:nvPr/>
        </p:nvSpPr>
        <p:spPr>
          <a:xfrm>
            <a:off x="1517904" y="3672763"/>
            <a:ext cx="37359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www.lifelabonline.org</a:t>
            </a:r>
          </a:p>
          <a:p>
            <a:r>
              <a:rPr lang="en-GB" dirty="0"/>
              <a:t>LifeLab@soton.ac.uk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7E9FE93-205C-2DC4-0549-09245484D85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98173" y="3191474"/>
            <a:ext cx="5970123" cy="267810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8CA68B3-41C6-405C-9590-A10804E5FABF}"/>
              </a:ext>
            </a:extLst>
          </p:cNvPr>
          <p:cNvSpPr txBox="1"/>
          <p:nvPr/>
        </p:nvSpPr>
        <p:spPr>
          <a:xfrm>
            <a:off x="1493121" y="2538906"/>
            <a:ext cx="68101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Working with schools and colleges | University of Southampton</a:t>
            </a:r>
          </a:p>
          <a:p>
            <a:r>
              <a:rPr lang="en-GB" dirty="0"/>
              <a:t>www.soton.ac.uk/schools-colleges</a:t>
            </a:r>
          </a:p>
        </p:txBody>
      </p:sp>
    </p:spTree>
    <p:extLst>
      <p:ext uri="{BB962C8B-B14F-4D97-AF65-F5344CB8AC3E}">
        <p14:creationId xmlns:p14="http://schemas.microsoft.com/office/powerpoint/2010/main" val="31648312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GUID" val="c9e25d0e-055d-430b-8550-6ab2411b4e0e"/>
</p:tagLst>
</file>

<file path=ppt/theme/theme1.xml><?xml version="1.0" encoding="utf-8"?>
<a:theme xmlns:a="http://schemas.openxmlformats.org/drawingml/2006/main" name="PrismaticVTI">
  <a:themeElements>
    <a:clrScheme name="AnalogousFromRegularSeed_2SEEDS">
      <a:dk1>
        <a:srgbClr val="000000"/>
      </a:dk1>
      <a:lt1>
        <a:srgbClr val="FFFFFF"/>
      </a:lt1>
      <a:dk2>
        <a:srgbClr val="1B2F2F"/>
      </a:dk2>
      <a:lt2>
        <a:srgbClr val="F3F1F0"/>
      </a:lt2>
      <a:accent1>
        <a:srgbClr val="3B9EB1"/>
      </a:accent1>
      <a:accent2>
        <a:srgbClr val="46B196"/>
      </a:accent2>
      <a:accent3>
        <a:srgbClr val="4D7FC3"/>
      </a:accent3>
      <a:accent4>
        <a:srgbClr val="B13B3E"/>
      </a:accent4>
      <a:accent5>
        <a:srgbClr val="C37B4D"/>
      </a:accent5>
      <a:accent6>
        <a:srgbClr val="B19B3B"/>
      </a:accent6>
      <a:hlink>
        <a:srgbClr val="BF5641"/>
      </a:hlink>
      <a:folHlink>
        <a:srgbClr val="7F7F7F"/>
      </a:folHlink>
    </a:clrScheme>
    <a:fontScheme name="Custom 166">
      <a:majorFont>
        <a:latin typeface="Aharoni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ismaticVTI" id="{DA44D624-A564-4DE8-8446-0CD5C485C979}" vid="{8B2B1550-B69C-4156-BAEC-B2E559F94BDB}"/>
    </a:ext>
  </a:extLst>
</a:theme>
</file>

<file path=ppt/theme/theme2.xml><?xml version="1.0" encoding="utf-8"?>
<a:theme xmlns:a="http://schemas.openxmlformats.org/drawingml/2006/main" name="Title and content">
  <a:themeElements>
    <a:clrScheme name="UoS Brand Colours">
      <a:dk1>
        <a:srgbClr val="231F20"/>
      </a:dk1>
      <a:lt1>
        <a:srgbClr val="FFFFFF"/>
      </a:lt1>
      <a:dk2>
        <a:srgbClr val="005C84"/>
      </a:dk2>
      <a:lt2>
        <a:srgbClr val="495961"/>
      </a:lt2>
      <a:accent1>
        <a:srgbClr val="9FB1BD"/>
      </a:accent1>
      <a:accent2>
        <a:srgbClr val="E73037"/>
      </a:accent2>
      <a:accent3>
        <a:srgbClr val="C1D100"/>
      </a:accent3>
      <a:accent4>
        <a:srgbClr val="8D3970"/>
      </a:accent4>
      <a:accent5>
        <a:srgbClr val="31BFC7"/>
      </a:accent5>
      <a:accent6>
        <a:srgbClr val="EF7D00"/>
      </a:accent6>
      <a:hlink>
        <a:srgbClr val="74C9E5"/>
      </a:hlink>
      <a:folHlink>
        <a:srgbClr val="D5007F"/>
      </a:folHlink>
    </a:clrScheme>
    <a:fontScheme name="UoS Powerpoint Fonts">
      <a:majorFont>
        <a:latin typeface="Lucida Sans"/>
        <a:ea typeface=""/>
        <a:cs typeface=""/>
      </a:majorFont>
      <a:minorFont>
        <a:latin typeface="Lucida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werPointPresentation_Template.potx" id="{3F1C382B-1DEF-410A-A027-F45CA85A49A9}" vid="{2D513B29-4688-4C3B-808C-2D7FC1C46FB0}"/>
    </a:ext>
  </a:extLst>
</a:theme>
</file>

<file path=ppt/theme/theme3.xml><?xml version="1.0" encoding="utf-8"?>
<a:theme xmlns:a="http://schemas.openxmlformats.org/drawingml/2006/main" name="7_Title and content">
  <a:themeElements>
    <a:clrScheme name="UoS Brand Colours">
      <a:dk1>
        <a:srgbClr val="231F20"/>
      </a:dk1>
      <a:lt1>
        <a:srgbClr val="FFFFFF"/>
      </a:lt1>
      <a:dk2>
        <a:srgbClr val="005C84"/>
      </a:dk2>
      <a:lt2>
        <a:srgbClr val="495961"/>
      </a:lt2>
      <a:accent1>
        <a:srgbClr val="9FB1BD"/>
      </a:accent1>
      <a:accent2>
        <a:srgbClr val="E73037"/>
      </a:accent2>
      <a:accent3>
        <a:srgbClr val="C1D100"/>
      </a:accent3>
      <a:accent4>
        <a:srgbClr val="8D3970"/>
      </a:accent4>
      <a:accent5>
        <a:srgbClr val="31BFC7"/>
      </a:accent5>
      <a:accent6>
        <a:srgbClr val="EF7D00"/>
      </a:accent6>
      <a:hlink>
        <a:srgbClr val="74C9E5"/>
      </a:hlink>
      <a:folHlink>
        <a:srgbClr val="D5007F"/>
      </a:folHlink>
    </a:clrScheme>
    <a:fontScheme name="UoS Powerpoint Fonts">
      <a:majorFont>
        <a:latin typeface="Lucida Sans"/>
        <a:ea typeface=""/>
        <a:cs typeface=""/>
      </a:majorFont>
      <a:minorFont>
        <a:latin typeface="Lucida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454</TotalTime>
  <Words>214</Words>
  <Application>Microsoft Office PowerPoint</Application>
  <PresentationFormat>Widescreen</PresentationFormat>
  <Paragraphs>23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3" baseType="lpstr">
      <vt:lpstr>Aharoni</vt:lpstr>
      <vt:lpstr>Arial</vt:lpstr>
      <vt:lpstr>Avenir Next LT Pro</vt:lpstr>
      <vt:lpstr>Calibri</vt:lpstr>
      <vt:lpstr>Helvetica</vt:lpstr>
      <vt:lpstr>Lucida Sans</vt:lpstr>
      <vt:lpstr>PrismaticVTI</vt:lpstr>
      <vt:lpstr>Title and content</vt:lpstr>
      <vt:lpstr>7_Title and content</vt:lpstr>
      <vt:lpstr>Developing Talent Lead: LifeLab</vt:lpstr>
      <vt:lpstr>Pre 16</vt:lpstr>
      <vt:lpstr>Post 16</vt:lpstr>
      <vt:lpstr>Further Information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Shmma Quraishe</dc:creator>
  <cp:lastModifiedBy>Tracey Forshaw</cp:lastModifiedBy>
  <cp:revision>11</cp:revision>
  <dcterms:created xsi:type="dcterms:W3CDTF">2023-04-18T14:34:51Z</dcterms:created>
  <dcterms:modified xsi:type="dcterms:W3CDTF">2026-03-23T11:29:23Z</dcterms:modified>
</cp:coreProperties>
</file>