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8"/>
  </p:notesMasterIdLst>
  <p:sldIdLst>
    <p:sldId id="283" r:id="rId5"/>
    <p:sldId id="284" r:id="rId6"/>
    <p:sldId id="285" r:id="rId7"/>
  </p:sldIdLst>
  <p:sldSz cx="10691813" cy="7559675"/>
  <p:notesSz cx="6889750" cy="1002188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YRTP - Navy" id="{96A26486-0473-BE49-BAB2-C763682296DE}">
          <p14:sldIdLst>
            <p14:sldId id="283"/>
            <p14:sldId id="284"/>
            <p14:sldId id="285"/>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D458061-D0A4-25A7-10BE-B6B167E8388E}" name="Naomi Leonard" initials="NL" userId="S::nl1v22@soton.ac.uk::aac58b25-e4b8-4396-be41-69c922faabae"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E7DDB5"/>
    <a:srgbClr val="2BAAB1"/>
    <a:srgbClr val="F39231"/>
    <a:srgbClr val="2CADB0"/>
    <a:srgbClr val="D1F3F3"/>
    <a:srgbClr val="2AAAB1"/>
    <a:srgbClr val="88CDD6"/>
    <a:srgbClr val="89CDD6"/>
    <a:srgbClr val="193E72"/>
    <a:srgbClr val="10457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9" d="100"/>
          <a:sy n="69" d="100"/>
        </p:scale>
        <p:origin x="1488"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microsoft.com/office/2016/11/relationships/changesInfo" Target="changesInfos/changesInfo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presProps" Target="presProps.xml"/><Relationship Id="rId14"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aomi Leonard" userId="aac58b25-e4b8-4396-be41-69c922faabae" providerId="ADAL" clId="{460ED489-98F6-416C-BE86-432BD42DD46F}"/>
    <pc:docChg chg="undo custSel modSld">
      <pc:chgData name="Naomi Leonard" userId="aac58b25-e4b8-4396-be41-69c922faabae" providerId="ADAL" clId="{460ED489-98F6-416C-BE86-432BD42DD46F}" dt="2025-09-12T12:24:13.649" v="89" actId="20577"/>
      <pc:docMkLst>
        <pc:docMk/>
      </pc:docMkLst>
      <pc:sldChg chg="modSp mod">
        <pc:chgData name="Naomi Leonard" userId="aac58b25-e4b8-4396-be41-69c922faabae" providerId="ADAL" clId="{460ED489-98F6-416C-BE86-432BD42DD46F}" dt="2025-09-12T12:17:39.775" v="81" actId="20577"/>
        <pc:sldMkLst>
          <pc:docMk/>
          <pc:sldMk cId="3072529019" sldId="283"/>
        </pc:sldMkLst>
      </pc:sldChg>
      <pc:sldChg chg="modSp mod">
        <pc:chgData name="Naomi Leonard" userId="aac58b25-e4b8-4396-be41-69c922faabae" providerId="ADAL" clId="{460ED489-98F6-416C-BE86-432BD42DD46F}" dt="2025-09-12T12:23:37.460" v="87" actId="20577"/>
        <pc:sldMkLst>
          <pc:docMk/>
          <pc:sldMk cId="1181860117" sldId="284"/>
        </pc:sldMkLst>
      </pc:sldChg>
      <pc:sldChg chg="modSp mod">
        <pc:chgData name="Naomi Leonard" userId="aac58b25-e4b8-4396-be41-69c922faabae" providerId="ADAL" clId="{460ED489-98F6-416C-BE86-432BD42DD46F}" dt="2025-09-12T12:24:13.649" v="89" actId="20577"/>
        <pc:sldMkLst>
          <pc:docMk/>
          <pc:sldMk cId="38549597" sldId="285"/>
        </pc:sldMkLst>
      </pc:sldChg>
    </pc:docChg>
  </pc:docChgLst>
  <pc:docChgLst>
    <pc:chgData name="Naomi Leonard" userId="S::nl1v22@soton.ac.uk::aac58b25-e4b8-4396-be41-69c922faabae" providerId="AD" clId="Web-{CB0CF3D1-D454-FA5E-C639-DF308D6BC856}"/>
    <pc:docChg chg="modSld">
      <pc:chgData name="Naomi Leonard" userId="S::nl1v22@soton.ac.uk::aac58b25-e4b8-4396-be41-69c922faabae" providerId="AD" clId="Web-{CB0CF3D1-D454-FA5E-C639-DF308D6BC856}" dt="2025-10-10T09:07:27.815" v="11"/>
      <pc:docMkLst>
        <pc:docMk/>
      </pc:docMkLst>
      <pc:sldChg chg="modSp">
        <pc:chgData name="Naomi Leonard" userId="S::nl1v22@soton.ac.uk::aac58b25-e4b8-4396-be41-69c922faabae" providerId="AD" clId="Web-{CB0CF3D1-D454-FA5E-C639-DF308D6BC856}" dt="2025-10-10T09:07:27.815" v="11"/>
        <pc:sldMkLst>
          <pc:docMk/>
          <pc:sldMk cId="38549597" sldId="285"/>
        </pc:sldMkLst>
        <pc:graphicFrameChg chg="mod modGraphic">
          <ac:chgData name="Naomi Leonard" userId="S::nl1v22@soton.ac.uk::aac58b25-e4b8-4396-be41-69c922faabae" providerId="AD" clId="Web-{CB0CF3D1-D454-FA5E-C639-DF308D6BC856}" dt="2025-10-10T09:07:27.815" v="11"/>
          <ac:graphicFrameMkLst>
            <pc:docMk/>
            <pc:sldMk cId="38549597" sldId="285"/>
            <ac:graphicFrameMk id="36" creationId="{46108E86-4AD5-E669-7F9B-85509F76CDAB}"/>
          </ac:graphicFrameMkLst>
        </pc:graphicFrameChg>
      </pc:sldChg>
    </pc:docChg>
  </pc:docChgLst>
  <pc:docChgLst>
    <pc:chgData name="Naomi Leonard" userId="S::nl1v22@soton.ac.uk::aac58b25-e4b8-4396-be41-69c922faabae" providerId="AD" clId="Web-{DA19A2DF-30FA-FFDB-2556-DB3F1E71EC78}"/>
    <pc:docChg chg="modSld">
      <pc:chgData name="Naomi Leonard" userId="S::nl1v22@soton.ac.uk::aac58b25-e4b8-4396-be41-69c922faabae" providerId="AD" clId="Web-{DA19A2DF-30FA-FFDB-2556-DB3F1E71EC78}" dt="2025-10-08T08:53:49.954" v="1" actId="1076"/>
      <pc:docMkLst>
        <pc:docMk/>
      </pc:docMkLst>
      <pc:sldChg chg="addSp modSp">
        <pc:chgData name="Naomi Leonard" userId="S::nl1v22@soton.ac.uk::aac58b25-e4b8-4396-be41-69c922faabae" providerId="AD" clId="Web-{DA19A2DF-30FA-FFDB-2556-DB3F1E71EC78}" dt="2025-10-08T08:53:49.954" v="1" actId="1076"/>
        <pc:sldMkLst>
          <pc:docMk/>
          <pc:sldMk cId="38549597" sldId="285"/>
        </pc:sldMkLst>
      </pc:sldChg>
    </pc:docChg>
  </pc:docChgLst>
  <pc:docChgLst>
    <pc:chgData name="Naomi Leonard" userId="S::nl1v22@soton.ac.uk::aac58b25-e4b8-4396-be41-69c922faabae" providerId="AD" clId="Web-{A6FEAC6A-4FDA-737D-8455-99D500A05A26}"/>
    <pc:docChg chg="modSld">
      <pc:chgData name="Naomi Leonard" userId="S::nl1v22@soton.ac.uk::aac58b25-e4b8-4396-be41-69c922faabae" providerId="AD" clId="Web-{A6FEAC6A-4FDA-737D-8455-99D500A05A26}" dt="2025-10-03T15:21:49.039" v="245"/>
      <pc:docMkLst>
        <pc:docMk/>
      </pc:docMkLst>
      <pc:sldChg chg="modSp">
        <pc:chgData name="Naomi Leonard" userId="S::nl1v22@soton.ac.uk::aac58b25-e4b8-4396-be41-69c922faabae" providerId="AD" clId="Web-{A6FEAC6A-4FDA-737D-8455-99D500A05A26}" dt="2025-10-03T14:51:45.801" v="43"/>
        <pc:sldMkLst>
          <pc:docMk/>
          <pc:sldMk cId="1181860117" sldId="284"/>
        </pc:sldMkLst>
        <pc:graphicFrameChg chg="mod modGraphic">
          <ac:chgData name="Naomi Leonard" userId="S::nl1v22@soton.ac.uk::aac58b25-e4b8-4396-be41-69c922faabae" providerId="AD" clId="Web-{A6FEAC6A-4FDA-737D-8455-99D500A05A26}" dt="2025-10-03T14:51:45.801" v="43"/>
          <ac:graphicFrameMkLst>
            <pc:docMk/>
            <pc:sldMk cId="1181860117" sldId="284"/>
            <ac:graphicFrameMk id="36" creationId="{46108E86-4AD5-E669-7F9B-85509F76CDAB}"/>
          </ac:graphicFrameMkLst>
        </pc:graphicFrameChg>
      </pc:sldChg>
      <pc:sldChg chg="modSp">
        <pc:chgData name="Naomi Leonard" userId="S::nl1v22@soton.ac.uk::aac58b25-e4b8-4396-be41-69c922faabae" providerId="AD" clId="Web-{A6FEAC6A-4FDA-737D-8455-99D500A05A26}" dt="2025-10-03T15:21:49.039" v="245"/>
        <pc:sldMkLst>
          <pc:docMk/>
          <pc:sldMk cId="38549597" sldId="285"/>
        </pc:sldMkLst>
        <pc:graphicFrameChg chg="mod modGraphic">
          <ac:chgData name="Naomi Leonard" userId="S::nl1v22@soton.ac.uk::aac58b25-e4b8-4396-be41-69c922faabae" providerId="AD" clId="Web-{A6FEAC6A-4FDA-737D-8455-99D500A05A26}" dt="2025-10-03T15:21:49.039" v="245"/>
          <ac:graphicFrameMkLst>
            <pc:docMk/>
            <pc:sldMk cId="38549597" sldId="285"/>
            <ac:graphicFrameMk id="36" creationId="{46108E86-4AD5-E669-7F9B-85509F76CDAB}"/>
          </ac:graphicFrameMkLst>
        </pc:graphicFrameChg>
      </pc:sldChg>
    </pc:docChg>
  </pc:docChgLst>
  <pc:docChgLst>
    <pc:chgData name="Naomi Leonard" userId="S::nl1v22@soton.ac.uk::aac58b25-e4b8-4396-be41-69c922faabae" providerId="AD" clId="Web-{01FA9615-0B9F-8B09-95A6-B4497824B73C}"/>
    <pc:docChg chg="modSld">
      <pc:chgData name="Naomi Leonard" userId="S::nl1v22@soton.ac.uk::aac58b25-e4b8-4396-be41-69c922faabae" providerId="AD" clId="Web-{01FA9615-0B9F-8B09-95A6-B4497824B73C}" dt="2025-09-12T12:14:38.261" v="53"/>
      <pc:docMkLst>
        <pc:docMk/>
      </pc:docMkLst>
      <pc:sldChg chg="modSp">
        <pc:chgData name="Naomi Leonard" userId="S::nl1v22@soton.ac.uk::aac58b25-e4b8-4396-be41-69c922faabae" providerId="AD" clId="Web-{01FA9615-0B9F-8B09-95A6-B4497824B73C}" dt="2025-09-12T12:14:38.261" v="53"/>
        <pc:sldMkLst>
          <pc:docMk/>
          <pc:sldMk cId="3072529019" sldId="283"/>
        </pc:sldMkLst>
      </pc:sldChg>
    </pc:docChg>
  </pc:docChgLst>
  <pc:docChgLst>
    <pc:chgData name="Naomi Leonard" userId="S::nl1v22@soton.ac.uk::aac58b25-e4b8-4396-be41-69c922faabae" providerId="AD" clId="Web-{F5BDF640-5027-F1A1-79EE-CD339C21B8A9}"/>
    <pc:docChg chg="modSld">
      <pc:chgData name="Naomi Leonard" userId="S::nl1v22@soton.ac.uk::aac58b25-e4b8-4396-be41-69c922faabae" providerId="AD" clId="Web-{F5BDF640-5027-F1A1-79EE-CD339C21B8A9}" dt="2025-10-08T09:09:51.475" v="104" actId="1076"/>
      <pc:docMkLst>
        <pc:docMk/>
      </pc:docMkLst>
      <pc:sldChg chg="addSp delSp modSp">
        <pc:chgData name="Naomi Leonard" userId="S::nl1v22@soton.ac.uk::aac58b25-e4b8-4396-be41-69c922faabae" providerId="AD" clId="Web-{F5BDF640-5027-F1A1-79EE-CD339C21B8A9}" dt="2025-10-08T09:09:51.475" v="104" actId="1076"/>
        <pc:sldMkLst>
          <pc:docMk/>
          <pc:sldMk cId="38549597" sldId="285"/>
        </pc:sldMkLst>
        <pc:spChg chg="add mod">
          <ac:chgData name="Naomi Leonard" userId="S::nl1v22@soton.ac.uk::aac58b25-e4b8-4396-be41-69c922faabae" providerId="AD" clId="Web-{F5BDF640-5027-F1A1-79EE-CD339C21B8A9}" dt="2025-10-08T09:08:42.953" v="10" actId="1076"/>
          <ac:spMkLst>
            <pc:docMk/>
            <pc:sldMk cId="38549597" sldId="285"/>
            <ac:spMk id="4" creationId="{DAB6BB1F-09A9-206F-937C-36E48B592838}"/>
          </ac:spMkLst>
        </pc:spChg>
        <pc:spChg chg="add mod">
          <ac:chgData name="Naomi Leonard" userId="S::nl1v22@soton.ac.uk::aac58b25-e4b8-4396-be41-69c922faabae" providerId="AD" clId="Web-{F5BDF640-5027-F1A1-79EE-CD339C21B8A9}" dt="2025-10-08T09:09:51.475" v="104" actId="1076"/>
          <ac:spMkLst>
            <pc:docMk/>
            <pc:sldMk cId="38549597" sldId="285"/>
            <ac:spMk id="8" creationId="{C49FE92E-4555-5135-DE8C-F6491247EDE4}"/>
          </ac:spMkLst>
        </pc:spChg>
        <pc:graphicFrameChg chg="mod modGraphic">
          <ac:chgData name="Naomi Leonard" userId="S::nl1v22@soton.ac.uk::aac58b25-e4b8-4396-be41-69c922faabae" providerId="AD" clId="Web-{F5BDF640-5027-F1A1-79EE-CD339C21B8A9}" dt="2025-10-08T09:08:09.546" v="1"/>
          <ac:graphicFrameMkLst>
            <pc:docMk/>
            <pc:sldMk cId="38549597" sldId="285"/>
            <ac:graphicFrameMk id="36" creationId="{46108E86-4AD5-E669-7F9B-85509F76CDAB}"/>
          </ac:graphicFrameMkLst>
        </pc:graphicFrameChg>
      </pc:sldChg>
    </pc:docChg>
  </pc:docChgLst>
  <pc:docChgLst>
    <pc:chgData name="Naomi Leonard" userId="aac58b25-e4b8-4396-be41-69c922faabae" providerId="ADAL" clId="{F089612A-7AA2-45B3-8018-92A948F969EF}"/>
    <pc:docChg chg="modSld">
      <pc:chgData name="Naomi Leonard" userId="aac58b25-e4b8-4396-be41-69c922faabae" providerId="ADAL" clId="{F089612A-7AA2-45B3-8018-92A948F969EF}" dt="2025-10-13T12:29:43.847" v="68" actId="20577"/>
      <pc:docMkLst>
        <pc:docMk/>
      </pc:docMkLst>
      <pc:sldChg chg="modSp mod">
        <pc:chgData name="Naomi Leonard" userId="aac58b25-e4b8-4396-be41-69c922faabae" providerId="ADAL" clId="{F089612A-7AA2-45B3-8018-92A948F969EF}" dt="2025-10-13T12:29:43.847" v="68" actId="20577"/>
        <pc:sldMkLst>
          <pc:docMk/>
          <pc:sldMk cId="38549597" sldId="285"/>
        </pc:sldMkLst>
        <pc:graphicFrameChg chg="modGraphic">
          <ac:chgData name="Naomi Leonard" userId="aac58b25-e4b8-4396-be41-69c922faabae" providerId="ADAL" clId="{F089612A-7AA2-45B3-8018-92A948F969EF}" dt="2025-10-13T12:29:43.847" v="68" actId="20577"/>
          <ac:graphicFrameMkLst>
            <pc:docMk/>
            <pc:sldMk cId="38549597" sldId="285"/>
            <ac:graphicFrameMk id="36" creationId="{46108E86-4AD5-E669-7F9B-85509F76CDAB}"/>
          </ac:graphicFrameMkLst>
        </pc:graphicFrame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5558" cy="502835"/>
          </a:xfrm>
          <a:prstGeom prst="rect">
            <a:avLst/>
          </a:prstGeom>
        </p:spPr>
        <p:txBody>
          <a:bodyPr vert="horz" lIns="96634" tIns="48317" rIns="96634" bIns="48317" rtlCol="0"/>
          <a:lstStyle>
            <a:lvl1pPr algn="l">
              <a:defRPr sz="1300"/>
            </a:lvl1pPr>
          </a:lstStyle>
          <a:p>
            <a:endParaRPr lang="en-US"/>
          </a:p>
        </p:txBody>
      </p:sp>
      <p:sp>
        <p:nvSpPr>
          <p:cNvPr id="3" name="Date Placeholder 2"/>
          <p:cNvSpPr>
            <a:spLocks noGrp="1"/>
          </p:cNvSpPr>
          <p:nvPr>
            <p:ph type="dt" idx="1"/>
          </p:nvPr>
        </p:nvSpPr>
        <p:spPr>
          <a:xfrm>
            <a:off x="3902597" y="0"/>
            <a:ext cx="2985558" cy="502835"/>
          </a:xfrm>
          <a:prstGeom prst="rect">
            <a:avLst/>
          </a:prstGeom>
        </p:spPr>
        <p:txBody>
          <a:bodyPr vert="horz" lIns="96634" tIns="48317" rIns="96634" bIns="48317" rtlCol="0"/>
          <a:lstStyle>
            <a:lvl1pPr algn="r">
              <a:defRPr sz="1300"/>
            </a:lvl1pPr>
          </a:lstStyle>
          <a:p>
            <a:fld id="{EEB9297F-AB60-0740-9176-BE316369BD3D}" type="datetimeFigureOut">
              <a:rPr lang="en-US" smtClean="0"/>
              <a:t>3/23/2026</a:t>
            </a:fld>
            <a:endParaRPr lang="en-US"/>
          </a:p>
        </p:txBody>
      </p:sp>
      <p:sp>
        <p:nvSpPr>
          <p:cNvPr id="4" name="Slide Image Placeholder 3"/>
          <p:cNvSpPr>
            <a:spLocks noGrp="1" noRot="1" noChangeAspect="1"/>
          </p:cNvSpPr>
          <p:nvPr>
            <p:ph type="sldImg" idx="2"/>
          </p:nvPr>
        </p:nvSpPr>
        <p:spPr>
          <a:xfrm>
            <a:off x="1054100" y="1252538"/>
            <a:ext cx="4781550" cy="3382962"/>
          </a:xfrm>
          <a:prstGeom prst="rect">
            <a:avLst/>
          </a:prstGeom>
          <a:noFill/>
          <a:ln w="12700">
            <a:solidFill>
              <a:prstClr val="black"/>
            </a:solidFill>
          </a:ln>
        </p:spPr>
        <p:txBody>
          <a:bodyPr vert="horz" lIns="96634" tIns="48317" rIns="96634" bIns="48317" rtlCol="0" anchor="ctr"/>
          <a:lstStyle/>
          <a:p>
            <a:endParaRPr lang="en-US"/>
          </a:p>
        </p:txBody>
      </p:sp>
      <p:sp>
        <p:nvSpPr>
          <p:cNvPr id="5" name="Notes Placeholder 4"/>
          <p:cNvSpPr>
            <a:spLocks noGrp="1"/>
          </p:cNvSpPr>
          <p:nvPr>
            <p:ph type="body" sz="quarter" idx="3"/>
          </p:nvPr>
        </p:nvSpPr>
        <p:spPr>
          <a:xfrm>
            <a:off x="688975" y="4823034"/>
            <a:ext cx="5511800" cy="3946118"/>
          </a:xfrm>
          <a:prstGeom prst="rect">
            <a:avLst/>
          </a:prstGeom>
        </p:spPr>
        <p:txBody>
          <a:bodyPr vert="horz" lIns="96634" tIns="48317" rIns="96634" bIns="48317"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9519055"/>
            <a:ext cx="2985558" cy="502834"/>
          </a:xfrm>
          <a:prstGeom prst="rect">
            <a:avLst/>
          </a:prstGeom>
        </p:spPr>
        <p:txBody>
          <a:bodyPr vert="horz" lIns="96634" tIns="48317" rIns="96634" bIns="48317" rtlCol="0" anchor="b"/>
          <a:lstStyle>
            <a:lvl1pPr algn="l">
              <a:defRPr sz="1300"/>
            </a:lvl1pPr>
          </a:lstStyle>
          <a:p>
            <a:endParaRPr lang="en-US"/>
          </a:p>
        </p:txBody>
      </p:sp>
      <p:sp>
        <p:nvSpPr>
          <p:cNvPr id="7" name="Slide Number Placeholder 6"/>
          <p:cNvSpPr>
            <a:spLocks noGrp="1"/>
          </p:cNvSpPr>
          <p:nvPr>
            <p:ph type="sldNum" sz="quarter" idx="5"/>
          </p:nvPr>
        </p:nvSpPr>
        <p:spPr>
          <a:xfrm>
            <a:off x="3902597" y="9519055"/>
            <a:ext cx="2985558" cy="502834"/>
          </a:xfrm>
          <a:prstGeom prst="rect">
            <a:avLst/>
          </a:prstGeom>
        </p:spPr>
        <p:txBody>
          <a:bodyPr vert="horz" lIns="96634" tIns="48317" rIns="96634" bIns="48317" rtlCol="0" anchor="b"/>
          <a:lstStyle>
            <a:lvl1pPr algn="r">
              <a:defRPr sz="1300"/>
            </a:lvl1pPr>
          </a:lstStyle>
          <a:p>
            <a:fld id="{8A2BAB44-D57A-A44E-84DD-91988D8447AA}" type="slidenum">
              <a:rPr lang="en-US" smtClean="0"/>
              <a:t>‹#›</a:t>
            </a:fld>
            <a:endParaRPr lang="en-US"/>
          </a:p>
        </p:txBody>
      </p:sp>
    </p:spTree>
    <p:extLst>
      <p:ext uri="{BB962C8B-B14F-4D97-AF65-F5344CB8AC3E}">
        <p14:creationId xmlns:p14="http://schemas.microsoft.com/office/powerpoint/2010/main" val="9213619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 Navy">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140B0294-5E2E-8287-77F6-33FD4D26C43B}"/>
              </a:ext>
            </a:extLst>
          </p:cNvPr>
          <p:cNvPicPr>
            <a:picLocks noGrp="1" noRot="1" noChangeAspect="1" noMove="1" noResize="1" noEditPoints="1" noAdjustHandles="1" noChangeArrowheads="1" noChangeShapeType="1" noCrop="1"/>
          </p:cNvPicPr>
          <p:nvPr userDrawn="1"/>
        </p:nvPicPr>
        <p:blipFill>
          <a:blip r:embed="rId2" cstate="email">
            <a:extLst>
              <a:ext uri="{28A0092B-C50C-407E-A947-70E740481C1C}">
                <a14:useLocalDpi xmlns:a14="http://schemas.microsoft.com/office/drawing/2010/main"/>
              </a:ext>
            </a:extLst>
          </a:blip>
          <a:stretch>
            <a:fillRect/>
          </a:stretch>
        </p:blipFill>
        <p:spPr>
          <a:xfrm>
            <a:off x="2" y="0"/>
            <a:ext cx="10691813" cy="7559675"/>
          </a:xfrm>
          <a:prstGeom prst="rect">
            <a:avLst/>
          </a:prstGeom>
        </p:spPr>
      </p:pic>
      <p:sp>
        <p:nvSpPr>
          <p:cNvPr id="2" name="Title 1">
            <a:extLst>
              <a:ext uri="{FF2B5EF4-FFF2-40B4-BE49-F238E27FC236}">
                <a16:creationId xmlns:a16="http://schemas.microsoft.com/office/drawing/2014/main" id="{325B8AF5-D396-DAA5-3E89-D5BC203686E3}"/>
              </a:ext>
            </a:extLst>
          </p:cNvPr>
          <p:cNvSpPr>
            <a:spLocks noGrp="1"/>
          </p:cNvSpPr>
          <p:nvPr>
            <p:ph type="ctrTitle"/>
          </p:nvPr>
        </p:nvSpPr>
        <p:spPr>
          <a:xfrm>
            <a:off x="318717" y="3807453"/>
            <a:ext cx="6981285" cy="896034"/>
          </a:xfrm>
        </p:spPr>
        <p:txBody>
          <a:bodyPr anchor="b">
            <a:normAutofit/>
          </a:bodyPr>
          <a:lstStyle>
            <a:lvl1pPr algn="l">
              <a:defRPr sz="2728" b="1">
                <a:solidFill>
                  <a:schemeClr val="bg2"/>
                </a:solidFill>
                <a:latin typeface="FUTURA MEDIUM" panose="020B0602020204020303" pitchFamily="34" charset="-79"/>
                <a:cs typeface="FUTURA MEDIUM" panose="020B0602020204020303" pitchFamily="34" charset="-79"/>
              </a:defRPr>
            </a:lvl1pPr>
          </a:lstStyle>
          <a:p>
            <a:r>
              <a:rPr lang="en-GB"/>
              <a:t>Click to edit Master title style</a:t>
            </a:r>
            <a:endParaRPr lang="en-US"/>
          </a:p>
        </p:txBody>
      </p:sp>
      <p:sp>
        <p:nvSpPr>
          <p:cNvPr id="3" name="Subtitle 2">
            <a:extLst>
              <a:ext uri="{FF2B5EF4-FFF2-40B4-BE49-F238E27FC236}">
                <a16:creationId xmlns:a16="http://schemas.microsoft.com/office/drawing/2014/main" id="{F43F6609-27E2-E645-3AC6-6580DCE83095}"/>
              </a:ext>
            </a:extLst>
          </p:cNvPr>
          <p:cNvSpPr>
            <a:spLocks noGrp="1"/>
          </p:cNvSpPr>
          <p:nvPr>
            <p:ph type="subTitle" idx="1"/>
          </p:nvPr>
        </p:nvSpPr>
        <p:spPr>
          <a:xfrm>
            <a:off x="338263" y="4891364"/>
            <a:ext cx="4237096" cy="590263"/>
          </a:xfrm>
          <a:prstGeom prst="rect">
            <a:avLst/>
          </a:prstGeom>
        </p:spPr>
        <p:txBody>
          <a:bodyPr/>
          <a:lstStyle>
            <a:lvl1pPr marL="0" indent="0" algn="l">
              <a:buNone/>
              <a:defRPr sz="1488">
                <a:solidFill>
                  <a:schemeClr val="bg2"/>
                </a:solidFill>
                <a:latin typeface="Futura Medium" panose="020B0602020204020303" pitchFamily="34" charset="-79"/>
                <a:cs typeface="Futura Medium" panose="020B0602020204020303" pitchFamily="34" charset="-79"/>
              </a:defRPr>
            </a:lvl1pPr>
            <a:lvl2pPr marL="283494" indent="0" algn="ctr">
              <a:buNone/>
              <a:defRPr sz="1240"/>
            </a:lvl2pPr>
            <a:lvl3pPr marL="566987" indent="0" algn="ctr">
              <a:buNone/>
              <a:defRPr sz="1116"/>
            </a:lvl3pPr>
            <a:lvl4pPr marL="850480" indent="0" algn="ctr">
              <a:buNone/>
              <a:defRPr sz="992"/>
            </a:lvl4pPr>
            <a:lvl5pPr marL="1133974" indent="0" algn="ctr">
              <a:buNone/>
              <a:defRPr sz="992"/>
            </a:lvl5pPr>
            <a:lvl6pPr marL="1417467" indent="0" algn="ctr">
              <a:buNone/>
              <a:defRPr sz="992"/>
            </a:lvl6pPr>
            <a:lvl7pPr marL="1700961" indent="0" algn="ctr">
              <a:buNone/>
              <a:defRPr sz="992"/>
            </a:lvl7pPr>
            <a:lvl8pPr marL="1984455" indent="0" algn="ctr">
              <a:buNone/>
              <a:defRPr sz="992"/>
            </a:lvl8pPr>
            <a:lvl9pPr marL="2267948" indent="0" algn="ctr">
              <a:buNone/>
              <a:defRPr sz="992"/>
            </a:lvl9pPr>
          </a:lstStyle>
          <a:p>
            <a:r>
              <a:rPr lang="en-GB"/>
              <a:t>Click to edit Master subtitle style</a:t>
            </a:r>
            <a:endParaRPr lang="en-US"/>
          </a:p>
        </p:txBody>
      </p:sp>
    </p:spTree>
    <p:extLst>
      <p:ext uri="{BB962C8B-B14F-4D97-AF65-F5344CB8AC3E}">
        <p14:creationId xmlns:p14="http://schemas.microsoft.com/office/powerpoint/2010/main" val="343001709"/>
      </p:ext>
    </p:extLst>
  </p:cSld>
  <p:clrMapOvr>
    <a:masterClrMapping/>
  </p:clrMapOvr>
  <p:extLst>
    <p:ext uri="{DCECCB84-F9BA-43D5-87BE-67443E8EF086}">
      <p15:sldGuideLst xmlns:p15="http://schemas.microsoft.com/office/powerpoint/2012/main">
        <p15:guide id="1" orient="horz" pos="2381" userDrawn="1">
          <p15:clr>
            <a:srgbClr val="FBAE40"/>
          </p15:clr>
        </p15:guide>
        <p15:guide id="2" pos="264"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 Navy">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0F0B85-4147-4581-6EDB-7F6EA3942024}"/>
              </a:ext>
            </a:extLst>
          </p:cNvPr>
          <p:cNvSpPr>
            <a:spLocks noGrp="1"/>
          </p:cNvSpPr>
          <p:nvPr>
            <p:ph type="title"/>
          </p:nvPr>
        </p:nvSpPr>
        <p:spPr>
          <a:xfrm>
            <a:off x="1245353" y="376071"/>
            <a:ext cx="9221689" cy="590324"/>
          </a:xfrm>
        </p:spPr>
        <p:txBody>
          <a:bodyPr>
            <a:noAutofit/>
          </a:bodyPr>
          <a:lstStyle>
            <a:lvl1pPr>
              <a:defRPr sz="1984">
                <a:solidFill>
                  <a:schemeClr val="bg2"/>
                </a:solidFill>
                <a:latin typeface="Futura Medium" panose="020B0602020204020303" pitchFamily="34" charset="-79"/>
                <a:cs typeface="Futura Medium" panose="020B0602020204020303" pitchFamily="34" charset="-79"/>
              </a:defRPr>
            </a:lvl1pPr>
          </a:lstStyle>
          <a:p>
            <a:endParaRPr lang="en-US"/>
          </a:p>
        </p:txBody>
      </p:sp>
      <p:sp>
        <p:nvSpPr>
          <p:cNvPr id="3" name="Content Placeholder 2">
            <a:extLst>
              <a:ext uri="{FF2B5EF4-FFF2-40B4-BE49-F238E27FC236}">
                <a16:creationId xmlns:a16="http://schemas.microsoft.com/office/drawing/2014/main" id="{470F7FF6-A828-EE4C-D971-1F2175FD5250}"/>
              </a:ext>
            </a:extLst>
          </p:cNvPr>
          <p:cNvSpPr>
            <a:spLocks noGrp="1"/>
          </p:cNvSpPr>
          <p:nvPr>
            <p:ph idx="1"/>
          </p:nvPr>
        </p:nvSpPr>
        <p:spPr>
          <a:xfrm>
            <a:off x="735063" y="2012414"/>
            <a:ext cx="9221689" cy="4796544"/>
          </a:xfrm>
          <a:prstGeom prst="rect">
            <a:avLst/>
          </a:prstGeom>
        </p:spPr>
        <p:txBody>
          <a:bodyPr/>
          <a:lstStyle>
            <a:lvl1pPr>
              <a:defRPr>
                <a:latin typeface="Futura Medium" panose="020B0602020204020303" pitchFamily="34" charset="-79"/>
                <a:cs typeface="Futura Medium" panose="020B0602020204020303" pitchFamily="34" charset="-79"/>
              </a:defRPr>
            </a:lvl1pPr>
            <a:lvl2pPr>
              <a:defRPr>
                <a:latin typeface="Futura Medium" panose="020B0602020204020303" pitchFamily="34" charset="-79"/>
                <a:cs typeface="Futura Medium" panose="020B0602020204020303" pitchFamily="34" charset="-79"/>
              </a:defRPr>
            </a:lvl2pPr>
            <a:lvl3pPr>
              <a:defRPr>
                <a:latin typeface="Futura Medium" panose="020B0602020204020303" pitchFamily="34" charset="-79"/>
                <a:cs typeface="Futura Medium" panose="020B0602020204020303" pitchFamily="34" charset="-79"/>
              </a:defRPr>
            </a:lvl3pPr>
            <a:lvl4pPr>
              <a:defRPr>
                <a:latin typeface="Futura Medium" panose="020B0602020204020303" pitchFamily="34" charset="-79"/>
                <a:cs typeface="Futura Medium" panose="020B0602020204020303" pitchFamily="34" charset="-79"/>
              </a:defRPr>
            </a:lvl4pPr>
            <a:lvl5pPr>
              <a:defRPr>
                <a:latin typeface="Futura Medium" panose="020B0602020204020303" pitchFamily="34" charset="-79"/>
                <a:cs typeface="Futura Medium" panose="020B0602020204020303" pitchFamily="34" charset="-79"/>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7848884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ubtitle, Content &amp; Image - Navy">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0F0B85-4147-4581-6EDB-7F6EA3942024}"/>
              </a:ext>
            </a:extLst>
          </p:cNvPr>
          <p:cNvSpPr>
            <a:spLocks noGrp="1"/>
          </p:cNvSpPr>
          <p:nvPr>
            <p:ph type="title"/>
          </p:nvPr>
        </p:nvSpPr>
        <p:spPr>
          <a:xfrm>
            <a:off x="1245353" y="376071"/>
            <a:ext cx="9221689" cy="590324"/>
          </a:xfrm>
        </p:spPr>
        <p:txBody>
          <a:bodyPr>
            <a:noAutofit/>
          </a:bodyPr>
          <a:lstStyle>
            <a:lvl1pPr>
              <a:defRPr sz="1984">
                <a:solidFill>
                  <a:schemeClr val="bg2"/>
                </a:solidFill>
                <a:latin typeface="Futura Medium" panose="020B0602020204020303" pitchFamily="34" charset="-79"/>
                <a:cs typeface="Futura Medium" panose="020B0602020204020303" pitchFamily="34" charset="-79"/>
              </a:defRPr>
            </a:lvl1pPr>
          </a:lstStyle>
          <a:p>
            <a:endParaRPr lang="en-US"/>
          </a:p>
        </p:txBody>
      </p:sp>
      <p:sp>
        <p:nvSpPr>
          <p:cNvPr id="3" name="Content Placeholder 2">
            <a:extLst>
              <a:ext uri="{FF2B5EF4-FFF2-40B4-BE49-F238E27FC236}">
                <a16:creationId xmlns:a16="http://schemas.microsoft.com/office/drawing/2014/main" id="{470F7FF6-A828-EE4C-D971-1F2175FD5250}"/>
              </a:ext>
            </a:extLst>
          </p:cNvPr>
          <p:cNvSpPr>
            <a:spLocks noGrp="1"/>
          </p:cNvSpPr>
          <p:nvPr>
            <p:ph idx="1"/>
          </p:nvPr>
        </p:nvSpPr>
        <p:spPr>
          <a:xfrm>
            <a:off x="224137" y="2460987"/>
            <a:ext cx="5998832" cy="4722620"/>
          </a:xfrm>
          <a:prstGeom prst="rect">
            <a:avLst/>
          </a:prstGeom>
        </p:spPr>
        <p:txBody>
          <a:bodyPr/>
          <a:lstStyle>
            <a:lvl1pPr>
              <a:defRPr>
                <a:latin typeface="Futura Medium" panose="020B0602020204020303" pitchFamily="34" charset="-79"/>
                <a:cs typeface="Futura Medium" panose="020B0602020204020303" pitchFamily="34" charset="-79"/>
              </a:defRPr>
            </a:lvl1pPr>
            <a:lvl2pPr>
              <a:defRPr>
                <a:latin typeface="Futura Medium" panose="020B0602020204020303" pitchFamily="34" charset="-79"/>
                <a:cs typeface="Futura Medium" panose="020B0602020204020303" pitchFamily="34" charset="-79"/>
              </a:defRPr>
            </a:lvl2pPr>
            <a:lvl3pPr>
              <a:defRPr>
                <a:latin typeface="Futura Medium" panose="020B0602020204020303" pitchFamily="34" charset="-79"/>
                <a:cs typeface="Futura Medium" panose="020B0602020204020303" pitchFamily="34" charset="-79"/>
              </a:defRPr>
            </a:lvl3pPr>
            <a:lvl4pPr>
              <a:defRPr>
                <a:latin typeface="Futura Medium" panose="020B0602020204020303" pitchFamily="34" charset="-79"/>
                <a:cs typeface="Futura Medium" panose="020B0602020204020303" pitchFamily="34" charset="-79"/>
              </a:defRPr>
            </a:lvl4pPr>
            <a:lvl5pPr>
              <a:defRPr>
                <a:latin typeface="Futura Medium" panose="020B0602020204020303" pitchFamily="34" charset="-79"/>
                <a:cs typeface="Futura Medium" panose="020B0602020204020303" pitchFamily="34" charset="-79"/>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9" name="Content Placeholder 8">
            <a:extLst>
              <a:ext uri="{FF2B5EF4-FFF2-40B4-BE49-F238E27FC236}">
                <a16:creationId xmlns:a16="http://schemas.microsoft.com/office/drawing/2014/main" id="{F611895A-D621-0C13-806A-F149067F7CFD}"/>
              </a:ext>
            </a:extLst>
          </p:cNvPr>
          <p:cNvSpPr>
            <a:spLocks noGrp="1"/>
          </p:cNvSpPr>
          <p:nvPr>
            <p:ph sz="quarter" idx="10" hasCustomPrompt="1"/>
          </p:nvPr>
        </p:nvSpPr>
        <p:spPr>
          <a:xfrm>
            <a:off x="224137" y="1715631"/>
            <a:ext cx="5998832" cy="457368"/>
          </a:xfrm>
          <a:prstGeom prst="rect">
            <a:avLst/>
          </a:prstGeom>
        </p:spPr>
        <p:txBody>
          <a:bodyPr/>
          <a:lstStyle>
            <a:lvl1pPr marL="0" indent="0">
              <a:buFontTx/>
              <a:buNone/>
              <a:defRPr sz="1488">
                <a:solidFill>
                  <a:schemeClr val="accent2"/>
                </a:solidFill>
                <a:latin typeface="Futura Medium" panose="020B0602020204020303" pitchFamily="34" charset="-79"/>
                <a:cs typeface="Futura Medium" panose="020B0602020204020303" pitchFamily="34" charset="-79"/>
              </a:defRPr>
            </a:lvl1pPr>
            <a:lvl2pPr marL="283494" indent="0">
              <a:buFontTx/>
              <a:buNone/>
              <a:defRPr>
                <a:solidFill>
                  <a:schemeClr val="accent2"/>
                </a:solidFill>
                <a:latin typeface="Futura Medium" panose="020B0602020204020303" pitchFamily="34" charset="-79"/>
                <a:cs typeface="Futura Medium" panose="020B0602020204020303" pitchFamily="34" charset="-79"/>
              </a:defRPr>
            </a:lvl2pPr>
            <a:lvl3pPr marL="566987" indent="0">
              <a:buFontTx/>
              <a:buNone/>
              <a:defRPr>
                <a:solidFill>
                  <a:schemeClr val="accent2"/>
                </a:solidFill>
                <a:latin typeface="Futura Medium" panose="020B0602020204020303" pitchFamily="34" charset="-79"/>
                <a:cs typeface="Futura Medium" panose="020B0602020204020303" pitchFamily="34" charset="-79"/>
              </a:defRPr>
            </a:lvl3pPr>
            <a:lvl4pPr marL="850480" indent="0">
              <a:buFontTx/>
              <a:buNone/>
              <a:defRPr>
                <a:solidFill>
                  <a:schemeClr val="accent2"/>
                </a:solidFill>
                <a:latin typeface="Futura Medium" panose="020B0602020204020303" pitchFamily="34" charset="-79"/>
                <a:cs typeface="Futura Medium" panose="020B0602020204020303" pitchFamily="34" charset="-79"/>
              </a:defRPr>
            </a:lvl4pPr>
            <a:lvl5pPr marL="1133974" indent="0">
              <a:buFontTx/>
              <a:buNone/>
              <a:defRPr>
                <a:solidFill>
                  <a:schemeClr val="accent2"/>
                </a:solidFill>
                <a:latin typeface="Futura Medium" panose="020B0602020204020303" pitchFamily="34" charset="-79"/>
                <a:cs typeface="Futura Medium" panose="020B0602020204020303" pitchFamily="34" charset="-79"/>
              </a:defRPr>
            </a:lvl5pPr>
          </a:lstStyle>
          <a:p>
            <a:pPr lvl="0"/>
            <a:r>
              <a:rPr lang="en-US"/>
              <a:t>SUBTITLE</a:t>
            </a:r>
          </a:p>
        </p:txBody>
      </p:sp>
      <p:sp>
        <p:nvSpPr>
          <p:cNvPr id="10" name="Picture Placeholder 4">
            <a:extLst>
              <a:ext uri="{FF2B5EF4-FFF2-40B4-BE49-F238E27FC236}">
                <a16:creationId xmlns:a16="http://schemas.microsoft.com/office/drawing/2014/main" id="{AB68C630-D578-691E-BD05-94BB92D02C53}"/>
              </a:ext>
            </a:extLst>
          </p:cNvPr>
          <p:cNvSpPr>
            <a:spLocks noGrp="1"/>
          </p:cNvSpPr>
          <p:nvPr>
            <p:ph type="pic" sz="quarter" idx="11"/>
          </p:nvPr>
        </p:nvSpPr>
        <p:spPr>
          <a:xfrm>
            <a:off x="6435917" y="1715632"/>
            <a:ext cx="4031759" cy="5467976"/>
          </a:xfrm>
          <a:prstGeom prst="rect">
            <a:avLst/>
          </a:prstGeom>
          <a:solidFill>
            <a:schemeClr val="bg2">
              <a:lumMod val="95000"/>
            </a:schemeClr>
          </a:solidFill>
        </p:spPr>
        <p:txBody>
          <a:bodyPr/>
          <a:lstStyle>
            <a:lvl1pPr marL="0" indent="0">
              <a:buFontTx/>
              <a:buNone/>
              <a:defRPr sz="992">
                <a:latin typeface="Futura Medium" panose="020B0602020204020303" pitchFamily="34" charset="-79"/>
                <a:cs typeface="Futura Medium" panose="020B0602020204020303" pitchFamily="34" charset="-79"/>
              </a:defRPr>
            </a:lvl1pPr>
          </a:lstStyle>
          <a:p>
            <a:endParaRPr lang="en-US"/>
          </a:p>
        </p:txBody>
      </p:sp>
    </p:spTree>
    <p:extLst>
      <p:ext uri="{BB962C8B-B14F-4D97-AF65-F5344CB8AC3E}">
        <p14:creationId xmlns:p14="http://schemas.microsoft.com/office/powerpoint/2010/main" val="41667144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Content &amp; Image - Navy">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0F0B85-4147-4581-6EDB-7F6EA3942024}"/>
              </a:ext>
            </a:extLst>
          </p:cNvPr>
          <p:cNvSpPr>
            <a:spLocks noGrp="1"/>
          </p:cNvSpPr>
          <p:nvPr>
            <p:ph type="title"/>
          </p:nvPr>
        </p:nvSpPr>
        <p:spPr>
          <a:xfrm>
            <a:off x="1245353" y="376071"/>
            <a:ext cx="9221689" cy="590324"/>
          </a:xfrm>
        </p:spPr>
        <p:txBody>
          <a:bodyPr>
            <a:noAutofit/>
          </a:bodyPr>
          <a:lstStyle>
            <a:lvl1pPr>
              <a:defRPr sz="1984">
                <a:solidFill>
                  <a:schemeClr val="bg2"/>
                </a:solidFill>
                <a:latin typeface="Futura Medium" panose="020B0602020204020303" pitchFamily="34" charset="-79"/>
                <a:cs typeface="Futura Medium" panose="020B0602020204020303" pitchFamily="34" charset="-79"/>
              </a:defRPr>
            </a:lvl1pPr>
          </a:lstStyle>
          <a:p>
            <a:endParaRPr lang="en-US"/>
          </a:p>
        </p:txBody>
      </p:sp>
      <p:sp>
        <p:nvSpPr>
          <p:cNvPr id="3" name="Content Placeholder 2">
            <a:extLst>
              <a:ext uri="{FF2B5EF4-FFF2-40B4-BE49-F238E27FC236}">
                <a16:creationId xmlns:a16="http://schemas.microsoft.com/office/drawing/2014/main" id="{470F7FF6-A828-EE4C-D971-1F2175FD5250}"/>
              </a:ext>
            </a:extLst>
          </p:cNvPr>
          <p:cNvSpPr>
            <a:spLocks noGrp="1"/>
          </p:cNvSpPr>
          <p:nvPr>
            <p:ph idx="1"/>
          </p:nvPr>
        </p:nvSpPr>
        <p:spPr>
          <a:xfrm>
            <a:off x="224139" y="1715632"/>
            <a:ext cx="4524693" cy="5533425"/>
          </a:xfrm>
          <a:prstGeom prst="rect">
            <a:avLst/>
          </a:prstGeom>
        </p:spPr>
        <p:txBody>
          <a:bodyPr/>
          <a:lstStyle>
            <a:lvl1pPr>
              <a:defRPr>
                <a:latin typeface="Futura Medium" panose="020B0602020204020303" pitchFamily="34" charset="-79"/>
                <a:cs typeface="Futura Medium" panose="020B0602020204020303" pitchFamily="34" charset="-79"/>
              </a:defRPr>
            </a:lvl1pPr>
            <a:lvl2pPr>
              <a:defRPr>
                <a:latin typeface="Futura Medium" panose="020B0602020204020303" pitchFamily="34" charset="-79"/>
                <a:cs typeface="Futura Medium" panose="020B0602020204020303" pitchFamily="34" charset="-79"/>
              </a:defRPr>
            </a:lvl2pPr>
            <a:lvl3pPr>
              <a:defRPr>
                <a:latin typeface="Futura Medium" panose="020B0602020204020303" pitchFamily="34" charset="-79"/>
                <a:cs typeface="Futura Medium" panose="020B0602020204020303" pitchFamily="34" charset="-79"/>
              </a:defRPr>
            </a:lvl3pPr>
            <a:lvl4pPr>
              <a:defRPr>
                <a:latin typeface="Futura Medium" panose="020B0602020204020303" pitchFamily="34" charset="-79"/>
                <a:cs typeface="Futura Medium" panose="020B0602020204020303" pitchFamily="34" charset="-79"/>
              </a:defRPr>
            </a:lvl4pPr>
            <a:lvl5pPr>
              <a:defRPr>
                <a:latin typeface="Futura Medium" panose="020B0602020204020303" pitchFamily="34" charset="-79"/>
                <a:cs typeface="Futura Medium" panose="020B0602020204020303" pitchFamily="34" charset="-79"/>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Picture Placeholder 4">
            <a:extLst>
              <a:ext uri="{FF2B5EF4-FFF2-40B4-BE49-F238E27FC236}">
                <a16:creationId xmlns:a16="http://schemas.microsoft.com/office/drawing/2014/main" id="{03B7291A-3580-35FF-5F01-568666C3A520}"/>
              </a:ext>
            </a:extLst>
          </p:cNvPr>
          <p:cNvSpPr>
            <a:spLocks noGrp="1"/>
          </p:cNvSpPr>
          <p:nvPr>
            <p:ph type="pic" sz="quarter" idx="10"/>
          </p:nvPr>
        </p:nvSpPr>
        <p:spPr>
          <a:xfrm>
            <a:off x="5019598" y="1715632"/>
            <a:ext cx="5448078" cy="5533262"/>
          </a:xfrm>
          <a:prstGeom prst="rect">
            <a:avLst/>
          </a:prstGeom>
          <a:solidFill>
            <a:schemeClr val="bg2">
              <a:lumMod val="95000"/>
            </a:schemeClr>
          </a:solidFill>
        </p:spPr>
        <p:txBody>
          <a:bodyPr/>
          <a:lstStyle>
            <a:lvl1pPr marL="0" indent="0">
              <a:buFontTx/>
              <a:buNone/>
              <a:defRPr sz="992">
                <a:latin typeface="Futura Medium" panose="020B0602020204020303" pitchFamily="34" charset="-79"/>
                <a:cs typeface="Futura Medium" panose="020B0602020204020303" pitchFamily="34" charset="-79"/>
              </a:defRPr>
            </a:lvl1pPr>
          </a:lstStyle>
          <a:p>
            <a:endParaRPr lang="en-US"/>
          </a:p>
        </p:txBody>
      </p:sp>
    </p:spTree>
    <p:extLst>
      <p:ext uri="{BB962C8B-B14F-4D97-AF65-F5344CB8AC3E}">
        <p14:creationId xmlns:p14="http://schemas.microsoft.com/office/powerpoint/2010/main" val="27497115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Full Image">
    <p:spTree>
      <p:nvGrpSpPr>
        <p:cNvPr id="1" name=""/>
        <p:cNvGrpSpPr/>
        <p:nvPr/>
      </p:nvGrpSpPr>
      <p:grpSpPr>
        <a:xfrm>
          <a:off x="0" y="0"/>
          <a:ext cx="0" cy="0"/>
          <a:chOff x="0" y="0"/>
          <a:chExt cx="0" cy="0"/>
        </a:xfrm>
      </p:grpSpPr>
      <p:sp>
        <p:nvSpPr>
          <p:cNvPr id="10" name="Picture Placeholder 4">
            <a:extLst>
              <a:ext uri="{FF2B5EF4-FFF2-40B4-BE49-F238E27FC236}">
                <a16:creationId xmlns:a16="http://schemas.microsoft.com/office/drawing/2014/main" id="{8122D425-FF98-7B24-FC7F-859D884CABCD}"/>
              </a:ext>
            </a:extLst>
          </p:cNvPr>
          <p:cNvSpPr>
            <a:spLocks noGrp="1"/>
          </p:cNvSpPr>
          <p:nvPr>
            <p:ph type="pic" sz="quarter" idx="10"/>
          </p:nvPr>
        </p:nvSpPr>
        <p:spPr>
          <a:xfrm>
            <a:off x="2" y="0"/>
            <a:ext cx="10691813" cy="7559675"/>
          </a:xfrm>
          <a:prstGeom prst="rect">
            <a:avLst/>
          </a:prstGeom>
          <a:solidFill>
            <a:schemeClr val="bg2">
              <a:lumMod val="95000"/>
            </a:schemeClr>
          </a:solidFill>
        </p:spPr>
        <p:txBody>
          <a:bodyPr/>
          <a:lstStyle>
            <a:lvl1pPr marL="0" indent="0">
              <a:buFontTx/>
              <a:buNone/>
              <a:defRPr sz="992">
                <a:latin typeface="Futura Medium" panose="020B0602020204020303" pitchFamily="34" charset="-79"/>
                <a:cs typeface="Futura Medium" panose="020B0602020204020303" pitchFamily="34" charset="-79"/>
              </a:defRPr>
            </a:lvl1pPr>
          </a:lstStyle>
          <a:p>
            <a:endParaRPr lang="en-US"/>
          </a:p>
        </p:txBody>
      </p:sp>
    </p:spTree>
    <p:extLst>
      <p:ext uri="{BB962C8B-B14F-4D97-AF65-F5344CB8AC3E}">
        <p14:creationId xmlns:p14="http://schemas.microsoft.com/office/powerpoint/2010/main" val="25638804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End Slide - Navy">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380397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lide - Teal">
    <p:bg>
      <p:bgPr>
        <a:blipFill>
          <a:blip r:embed="rId2" cstate="email">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5B8AF5-D396-DAA5-3E89-D5BC203686E3}"/>
              </a:ext>
            </a:extLst>
          </p:cNvPr>
          <p:cNvSpPr>
            <a:spLocks noGrp="1"/>
          </p:cNvSpPr>
          <p:nvPr>
            <p:ph type="ctrTitle"/>
          </p:nvPr>
        </p:nvSpPr>
        <p:spPr>
          <a:xfrm>
            <a:off x="318717" y="3807453"/>
            <a:ext cx="6981285" cy="896034"/>
          </a:xfrm>
        </p:spPr>
        <p:txBody>
          <a:bodyPr anchor="b">
            <a:normAutofit/>
          </a:bodyPr>
          <a:lstStyle>
            <a:lvl1pPr algn="l">
              <a:defRPr sz="2728" b="1">
                <a:solidFill>
                  <a:schemeClr val="bg2"/>
                </a:solidFill>
                <a:latin typeface="FUTURA MEDIUM" panose="020B0602020204020303" pitchFamily="34" charset="-79"/>
                <a:cs typeface="FUTURA MEDIUM" panose="020B0602020204020303" pitchFamily="34" charset="-79"/>
              </a:defRPr>
            </a:lvl1pPr>
          </a:lstStyle>
          <a:p>
            <a:r>
              <a:rPr lang="en-GB"/>
              <a:t>Click to edit Master title style</a:t>
            </a:r>
            <a:endParaRPr lang="en-US"/>
          </a:p>
        </p:txBody>
      </p:sp>
      <p:sp>
        <p:nvSpPr>
          <p:cNvPr id="3" name="Subtitle 2">
            <a:extLst>
              <a:ext uri="{FF2B5EF4-FFF2-40B4-BE49-F238E27FC236}">
                <a16:creationId xmlns:a16="http://schemas.microsoft.com/office/drawing/2014/main" id="{F43F6609-27E2-E645-3AC6-6580DCE83095}"/>
              </a:ext>
            </a:extLst>
          </p:cNvPr>
          <p:cNvSpPr>
            <a:spLocks noGrp="1"/>
          </p:cNvSpPr>
          <p:nvPr>
            <p:ph type="subTitle" idx="1"/>
          </p:nvPr>
        </p:nvSpPr>
        <p:spPr>
          <a:xfrm>
            <a:off x="338263" y="4891364"/>
            <a:ext cx="4237096" cy="590263"/>
          </a:xfrm>
          <a:prstGeom prst="rect">
            <a:avLst/>
          </a:prstGeom>
        </p:spPr>
        <p:txBody>
          <a:bodyPr/>
          <a:lstStyle>
            <a:lvl1pPr marL="0" indent="0" algn="l">
              <a:buNone/>
              <a:defRPr sz="1488">
                <a:solidFill>
                  <a:schemeClr val="bg2"/>
                </a:solidFill>
                <a:latin typeface="Futura Medium" panose="020B0602020204020303" pitchFamily="34" charset="-79"/>
                <a:cs typeface="Futura Medium" panose="020B0602020204020303" pitchFamily="34" charset="-79"/>
              </a:defRPr>
            </a:lvl1pPr>
            <a:lvl2pPr marL="283494" indent="0" algn="ctr">
              <a:buNone/>
              <a:defRPr sz="1240"/>
            </a:lvl2pPr>
            <a:lvl3pPr marL="566987" indent="0" algn="ctr">
              <a:buNone/>
              <a:defRPr sz="1116"/>
            </a:lvl3pPr>
            <a:lvl4pPr marL="850480" indent="0" algn="ctr">
              <a:buNone/>
              <a:defRPr sz="992"/>
            </a:lvl4pPr>
            <a:lvl5pPr marL="1133974" indent="0" algn="ctr">
              <a:buNone/>
              <a:defRPr sz="992"/>
            </a:lvl5pPr>
            <a:lvl6pPr marL="1417467" indent="0" algn="ctr">
              <a:buNone/>
              <a:defRPr sz="992"/>
            </a:lvl6pPr>
            <a:lvl7pPr marL="1700961" indent="0" algn="ctr">
              <a:buNone/>
              <a:defRPr sz="992"/>
            </a:lvl7pPr>
            <a:lvl8pPr marL="1984455" indent="0" algn="ctr">
              <a:buNone/>
              <a:defRPr sz="992"/>
            </a:lvl8pPr>
            <a:lvl9pPr marL="2267948" indent="0" algn="ctr">
              <a:buNone/>
              <a:defRPr sz="992"/>
            </a:lvl9pPr>
          </a:lstStyle>
          <a:p>
            <a:r>
              <a:rPr lang="en-GB"/>
              <a:t>Click to edit Master subtitle style</a:t>
            </a:r>
            <a:endParaRPr lang="en-US"/>
          </a:p>
        </p:txBody>
      </p:sp>
    </p:spTree>
    <p:extLst>
      <p:ext uri="{BB962C8B-B14F-4D97-AF65-F5344CB8AC3E}">
        <p14:creationId xmlns:p14="http://schemas.microsoft.com/office/powerpoint/2010/main" val="1093725333"/>
      </p:ext>
    </p:extLst>
  </p:cSld>
  <p:clrMapOvr>
    <a:masterClrMapping/>
  </p:clrMapOvr>
  <p:extLst>
    <p:ext uri="{DCECCB84-F9BA-43D5-87BE-67443E8EF086}">
      <p15:sldGuideLst xmlns:p15="http://schemas.microsoft.com/office/powerpoint/2012/main">
        <p15:guide id="1" orient="horz" pos="2381" userDrawn="1">
          <p15:clr>
            <a:srgbClr val="FBAE40"/>
          </p15:clr>
        </p15:guide>
        <p15:guide id="2" pos="264"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le and Content - Teal">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0F0B85-4147-4581-6EDB-7F6EA3942024}"/>
              </a:ext>
            </a:extLst>
          </p:cNvPr>
          <p:cNvSpPr>
            <a:spLocks noGrp="1"/>
          </p:cNvSpPr>
          <p:nvPr>
            <p:ph type="title"/>
          </p:nvPr>
        </p:nvSpPr>
        <p:spPr>
          <a:xfrm>
            <a:off x="1245353" y="376071"/>
            <a:ext cx="9221689" cy="590324"/>
          </a:xfrm>
        </p:spPr>
        <p:txBody>
          <a:bodyPr>
            <a:noAutofit/>
          </a:bodyPr>
          <a:lstStyle>
            <a:lvl1pPr>
              <a:defRPr sz="1984">
                <a:solidFill>
                  <a:schemeClr val="bg2"/>
                </a:solidFill>
                <a:latin typeface="Futura Medium" panose="020B0602020204020303" pitchFamily="34" charset="-79"/>
                <a:cs typeface="Futura Medium" panose="020B0602020204020303" pitchFamily="34" charset="-79"/>
              </a:defRPr>
            </a:lvl1pPr>
          </a:lstStyle>
          <a:p>
            <a:endParaRPr lang="en-US"/>
          </a:p>
        </p:txBody>
      </p:sp>
      <p:sp>
        <p:nvSpPr>
          <p:cNvPr id="3" name="Content Placeholder 2">
            <a:extLst>
              <a:ext uri="{FF2B5EF4-FFF2-40B4-BE49-F238E27FC236}">
                <a16:creationId xmlns:a16="http://schemas.microsoft.com/office/drawing/2014/main" id="{470F7FF6-A828-EE4C-D971-1F2175FD5250}"/>
              </a:ext>
            </a:extLst>
          </p:cNvPr>
          <p:cNvSpPr>
            <a:spLocks noGrp="1"/>
          </p:cNvSpPr>
          <p:nvPr>
            <p:ph idx="1"/>
          </p:nvPr>
        </p:nvSpPr>
        <p:spPr>
          <a:xfrm>
            <a:off x="735063" y="2012414"/>
            <a:ext cx="9221689" cy="4796544"/>
          </a:xfrm>
          <a:prstGeom prst="rect">
            <a:avLst/>
          </a:prstGeom>
        </p:spPr>
        <p:txBody>
          <a:bodyPr/>
          <a:lstStyle>
            <a:lvl1pPr>
              <a:defRPr>
                <a:latin typeface="Futura Medium" panose="020B0602020204020303" pitchFamily="34" charset="-79"/>
                <a:cs typeface="Futura Medium" panose="020B0602020204020303" pitchFamily="34" charset="-79"/>
              </a:defRPr>
            </a:lvl1pPr>
            <a:lvl2pPr>
              <a:defRPr>
                <a:latin typeface="Futura Medium" panose="020B0602020204020303" pitchFamily="34" charset="-79"/>
                <a:cs typeface="Futura Medium" panose="020B0602020204020303" pitchFamily="34" charset="-79"/>
              </a:defRPr>
            </a:lvl2pPr>
            <a:lvl3pPr>
              <a:defRPr>
                <a:latin typeface="Futura Medium" panose="020B0602020204020303" pitchFamily="34" charset="-79"/>
                <a:cs typeface="Futura Medium" panose="020B0602020204020303" pitchFamily="34" charset="-79"/>
              </a:defRPr>
            </a:lvl3pPr>
            <a:lvl4pPr>
              <a:defRPr>
                <a:latin typeface="Futura Medium" panose="020B0602020204020303" pitchFamily="34" charset="-79"/>
                <a:cs typeface="Futura Medium" panose="020B0602020204020303" pitchFamily="34" charset="-79"/>
              </a:defRPr>
            </a:lvl4pPr>
            <a:lvl5pPr>
              <a:defRPr>
                <a:latin typeface="Futura Medium" panose="020B0602020204020303" pitchFamily="34" charset="-79"/>
                <a:cs typeface="Futura Medium" panose="020B0602020204020303" pitchFamily="34" charset="-79"/>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6270126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Subtitle, Content &amp; Image - Teal">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0F0B85-4147-4581-6EDB-7F6EA3942024}"/>
              </a:ext>
            </a:extLst>
          </p:cNvPr>
          <p:cNvSpPr>
            <a:spLocks noGrp="1"/>
          </p:cNvSpPr>
          <p:nvPr>
            <p:ph type="title"/>
          </p:nvPr>
        </p:nvSpPr>
        <p:spPr>
          <a:xfrm>
            <a:off x="1245353" y="376071"/>
            <a:ext cx="9221689" cy="590324"/>
          </a:xfrm>
        </p:spPr>
        <p:txBody>
          <a:bodyPr>
            <a:noAutofit/>
          </a:bodyPr>
          <a:lstStyle>
            <a:lvl1pPr>
              <a:defRPr sz="1984">
                <a:solidFill>
                  <a:schemeClr val="bg2"/>
                </a:solidFill>
                <a:latin typeface="Futura Medium" panose="020B0602020204020303" pitchFamily="34" charset="-79"/>
                <a:cs typeface="Futura Medium" panose="020B0602020204020303" pitchFamily="34" charset="-79"/>
              </a:defRPr>
            </a:lvl1pPr>
          </a:lstStyle>
          <a:p>
            <a:endParaRPr lang="en-US"/>
          </a:p>
        </p:txBody>
      </p:sp>
      <p:sp>
        <p:nvSpPr>
          <p:cNvPr id="3" name="Content Placeholder 2">
            <a:extLst>
              <a:ext uri="{FF2B5EF4-FFF2-40B4-BE49-F238E27FC236}">
                <a16:creationId xmlns:a16="http://schemas.microsoft.com/office/drawing/2014/main" id="{470F7FF6-A828-EE4C-D971-1F2175FD5250}"/>
              </a:ext>
            </a:extLst>
          </p:cNvPr>
          <p:cNvSpPr>
            <a:spLocks noGrp="1"/>
          </p:cNvSpPr>
          <p:nvPr>
            <p:ph idx="1"/>
          </p:nvPr>
        </p:nvSpPr>
        <p:spPr>
          <a:xfrm>
            <a:off x="224137" y="2460987"/>
            <a:ext cx="5998832" cy="4722620"/>
          </a:xfrm>
          <a:prstGeom prst="rect">
            <a:avLst/>
          </a:prstGeom>
        </p:spPr>
        <p:txBody>
          <a:bodyPr/>
          <a:lstStyle>
            <a:lvl1pPr>
              <a:defRPr>
                <a:latin typeface="Futura Medium" panose="020B0602020204020303" pitchFamily="34" charset="-79"/>
                <a:cs typeface="Futura Medium" panose="020B0602020204020303" pitchFamily="34" charset="-79"/>
              </a:defRPr>
            </a:lvl1pPr>
            <a:lvl2pPr>
              <a:defRPr>
                <a:latin typeface="Futura Medium" panose="020B0602020204020303" pitchFamily="34" charset="-79"/>
                <a:cs typeface="Futura Medium" panose="020B0602020204020303" pitchFamily="34" charset="-79"/>
              </a:defRPr>
            </a:lvl2pPr>
            <a:lvl3pPr>
              <a:defRPr>
                <a:latin typeface="Futura Medium" panose="020B0602020204020303" pitchFamily="34" charset="-79"/>
                <a:cs typeface="Futura Medium" panose="020B0602020204020303" pitchFamily="34" charset="-79"/>
              </a:defRPr>
            </a:lvl3pPr>
            <a:lvl4pPr>
              <a:defRPr>
                <a:latin typeface="Futura Medium" panose="020B0602020204020303" pitchFamily="34" charset="-79"/>
                <a:cs typeface="Futura Medium" panose="020B0602020204020303" pitchFamily="34" charset="-79"/>
              </a:defRPr>
            </a:lvl4pPr>
            <a:lvl5pPr>
              <a:defRPr>
                <a:latin typeface="Futura Medium" panose="020B0602020204020303" pitchFamily="34" charset="-79"/>
                <a:cs typeface="Futura Medium" panose="020B0602020204020303" pitchFamily="34" charset="-79"/>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9" name="Content Placeholder 8">
            <a:extLst>
              <a:ext uri="{FF2B5EF4-FFF2-40B4-BE49-F238E27FC236}">
                <a16:creationId xmlns:a16="http://schemas.microsoft.com/office/drawing/2014/main" id="{F611895A-D621-0C13-806A-F149067F7CFD}"/>
              </a:ext>
            </a:extLst>
          </p:cNvPr>
          <p:cNvSpPr>
            <a:spLocks noGrp="1"/>
          </p:cNvSpPr>
          <p:nvPr>
            <p:ph sz="quarter" idx="10" hasCustomPrompt="1"/>
          </p:nvPr>
        </p:nvSpPr>
        <p:spPr>
          <a:xfrm>
            <a:off x="224137" y="1715631"/>
            <a:ext cx="5998832" cy="457368"/>
          </a:xfrm>
          <a:prstGeom prst="rect">
            <a:avLst/>
          </a:prstGeom>
        </p:spPr>
        <p:txBody>
          <a:bodyPr/>
          <a:lstStyle>
            <a:lvl1pPr marL="0" indent="0">
              <a:buFontTx/>
              <a:buNone/>
              <a:defRPr sz="1488">
                <a:solidFill>
                  <a:schemeClr val="accent2"/>
                </a:solidFill>
                <a:latin typeface="Futura Medium" panose="020B0602020204020303" pitchFamily="34" charset="-79"/>
                <a:cs typeface="Futura Medium" panose="020B0602020204020303" pitchFamily="34" charset="-79"/>
              </a:defRPr>
            </a:lvl1pPr>
            <a:lvl2pPr marL="283494" indent="0">
              <a:buFontTx/>
              <a:buNone/>
              <a:defRPr>
                <a:solidFill>
                  <a:schemeClr val="accent2"/>
                </a:solidFill>
                <a:latin typeface="Futura Medium" panose="020B0602020204020303" pitchFamily="34" charset="-79"/>
                <a:cs typeface="Futura Medium" panose="020B0602020204020303" pitchFamily="34" charset="-79"/>
              </a:defRPr>
            </a:lvl2pPr>
            <a:lvl3pPr marL="566987" indent="0">
              <a:buFontTx/>
              <a:buNone/>
              <a:defRPr>
                <a:solidFill>
                  <a:schemeClr val="accent2"/>
                </a:solidFill>
                <a:latin typeface="Futura Medium" panose="020B0602020204020303" pitchFamily="34" charset="-79"/>
                <a:cs typeface="Futura Medium" panose="020B0602020204020303" pitchFamily="34" charset="-79"/>
              </a:defRPr>
            </a:lvl3pPr>
            <a:lvl4pPr marL="850480" indent="0">
              <a:buFontTx/>
              <a:buNone/>
              <a:defRPr>
                <a:solidFill>
                  <a:schemeClr val="accent2"/>
                </a:solidFill>
                <a:latin typeface="Futura Medium" panose="020B0602020204020303" pitchFamily="34" charset="-79"/>
                <a:cs typeface="Futura Medium" panose="020B0602020204020303" pitchFamily="34" charset="-79"/>
              </a:defRPr>
            </a:lvl4pPr>
            <a:lvl5pPr marL="1133974" indent="0">
              <a:buFontTx/>
              <a:buNone/>
              <a:defRPr>
                <a:solidFill>
                  <a:schemeClr val="accent2"/>
                </a:solidFill>
                <a:latin typeface="Futura Medium" panose="020B0602020204020303" pitchFamily="34" charset="-79"/>
                <a:cs typeface="Futura Medium" panose="020B0602020204020303" pitchFamily="34" charset="-79"/>
              </a:defRPr>
            </a:lvl5pPr>
          </a:lstStyle>
          <a:p>
            <a:pPr lvl="0"/>
            <a:r>
              <a:rPr lang="en-US"/>
              <a:t>SUBTITLE</a:t>
            </a:r>
          </a:p>
        </p:txBody>
      </p:sp>
      <p:sp>
        <p:nvSpPr>
          <p:cNvPr id="10" name="Picture Placeholder 4">
            <a:extLst>
              <a:ext uri="{FF2B5EF4-FFF2-40B4-BE49-F238E27FC236}">
                <a16:creationId xmlns:a16="http://schemas.microsoft.com/office/drawing/2014/main" id="{AB68C630-D578-691E-BD05-94BB92D02C53}"/>
              </a:ext>
            </a:extLst>
          </p:cNvPr>
          <p:cNvSpPr>
            <a:spLocks noGrp="1"/>
          </p:cNvSpPr>
          <p:nvPr>
            <p:ph type="pic" sz="quarter" idx="11"/>
          </p:nvPr>
        </p:nvSpPr>
        <p:spPr>
          <a:xfrm>
            <a:off x="6435917" y="1715632"/>
            <a:ext cx="4031759" cy="5467976"/>
          </a:xfrm>
          <a:prstGeom prst="rect">
            <a:avLst/>
          </a:prstGeom>
          <a:solidFill>
            <a:schemeClr val="bg2">
              <a:lumMod val="95000"/>
            </a:schemeClr>
          </a:solidFill>
        </p:spPr>
        <p:txBody>
          <a:bodyPr/>
          <a:lstStyle>
            <a:lvl1pPr marL="0" indent="0">
              <a:buFontTx/>
              <a:buNone/>
              <a:defRPr sz="992">
                <a:latin typeface="Futura Medium" panose="020B0602020204020303" pitchFamily="34" charset="-79"/>
                <a:cs typeface="Futura Medium" panose="020B0602020204020303" pitchFamily="34" charset="-79"/>
              </a:defRPr>
            </a:lvl1pPr>
          </a:lstStyle>
          <a:p>
            <a:endParaRPr lang="en-US"/>
          </a:p>
        </p:txBody>
      </p:sp>
    </p:spTree>
    <p:extLst>
      <p:ext uri="{BB962C8B-B14F-4D97-AF65-F5344CB8AC3E}">
        <p14:creationId xmlns:p14="http://schemas.microsoft.com/office/powerpoint/2010/main" val="8013422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Content &amp; Image - Teal">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0F0B85-4147-4581-6EDB-7F6EA3942024}"/>
              </a:ext>
            </a:extLst>
          </p:cNvPr>
          <p:cNvSpPr>
            <a:spLocks noGrp="1"/>
          </p:cNvSpPr>
          <p:nvPr>
            <p:ph type="title"/>
          </p:nvPr>
        </p:nvSpPr>
        <p:spPr>
          <a:xfrm>
            <a:off x="1245353" y="376071"/>
            <a:ext cx="9221689" cy="590324"/>
          </a:xfrm>
        </p:spPr>
        <p:txBody>
          <a:bodyPr>
            <a:noAutofit/>
          </a:bodyPr>
          <a:lstStyle>
            <a:lvl1pPr>
              <a:defRPr sz="1984">
                <a:solidFill>
                  <a:schemeClr val="bg2"/>
                </a:solidFill>
                <a:latin typeface="Futura Medium" panose="020B0602020204020303" pitchFamily="34" charset="-79"/>
                <a:cs typeface="Futura Medium" panose="020B0602020204020303" pitchFamily="34" charset="-79"/>
              </a:defRPr>
            </a:lvl1pPr>
          </a:lstStyle>
          <a:p>
            <a:endParaRPr lang="en-US"/>
          </a:p>
        </p:txBody>
      </p:sp>
      <p:sp>
        <p:nvSpPr>
          <p:cNvPr id="8" name="Content Placeholder 2">
            <a:extLst>
              <a:ext uri="{FF2B5EF4-FFF2-40B4-BE49-F238E27FC236}">
                <a16:creationId xmlns:a16="http://schemas.microsoft.com/office/drawing/2014/main" id="{CC4A5003-074A-4A38-9DB5-A751BB12C2E5}"/>
              </a:ext>
            </a:extLst>
          </p:cNvPr>
          <p:cNvSpPr>
            <a:spLocks noGrp="1"/>
          </p:cNvSpPr>
          <p:nvPr>
            <p:ph idx="1"/>
          </p:nvPr>
        </p:nvSpPr>
        <p:spPr>
          <a:xfrm>
            <a:off x="224139" y="1715632"/>
            <a:ext cx="4524693" cy="5533425"/>
          </a:xfrm>
          <a:prstGeom prst="rect">
            <a:avLst/>
          </a:prstGeom>
        </p:spPr>
        <p:txBody>
          <a:bodyPr/>
          <a:lstStyle>
            <a:lvl1pPr>
              <a:defRPr>
                <a:latin typeface="Futura Medium" panose="020B0602020204020303" pitchFamily="34" charset="-79"/>
                <a:cs typeface="Futura Medium" panose="020B0602020204020303" pitchFamily="34" charset="-79"/>
              </a:defRPr>
            </a:lvl1pPr>
            <a:lvl2pPr>
              <a:defRPr>
                <a:latin typeface="Futura Medium" panose="020B0602020204020303" pitchFamily="34" charset="-79"/>
                <a:cs typeface="Futura Medium" panose="020B0602020204020303" pitchFamily="34" charset="-79"/>
              </a:defRPr>
            </a:lvl2pPr>
            <a:lvl3pPr>
              <a:defRPr>
                <a:latin typeface="Futura Medium" panose="020B0602020204020303" pitchFamily="34" charset="-79"/>
                <a:cs typeface="Futura Medium" panose="020B0602020204020303" pitchFamily="34" charset="-79"/>
              </a:defRPr>
            </a:lvl3pPr>
            <a:lvl4pPr>
              <a:defRPr>
                <a:latin typeface="Futura Medium" panose="020B0602020204020303" pitchFamily="34" charset="-79"/>
                <a:cs typeface="Futura Medium" panose="020B0602020204020303" pitchFamily="34" charset="-79"/>
              </a:defRPr>
            </a:lvl4pPr>
            <a:lvl5pPr>
              <a:defRPr>
                <a:latin typeface="Futura Medium" panose="020B0602020204020303" pitchFamily="34" charset="-79"/>
                <a:cs typeface="Futura Medium" panose="020B0602020204020303" pitchFamily="34" charset="-79"/>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9" name="Picture Placeholder 4">
            <a:extLst>
              <a:ext uri="{FF2B5EF4-FFF2-40B4-BE49-F238E27FC236}">
                <a16:creationId xmlns:a16="http://schemas.microsoft.com/office/drawing/2014/main" id="{D6776321-8816-4AE2-9916-1DF0F9792A5C}"/>
              </a:ext>
            </a:extLst>
          </p:cNvPr>
          <p:cNvSpPr>
            <a:spLocks noGrp="1"/>
          </p:cNvSpPr>
          <p:nvPr>
            <p:ph type="pic" sz="quarter" idx="10"/>
          </p:nvPr>
        </p:nvSpPr>
        <p:spPr>
          <a:xfrm>
            <a:off x="5019598" y="1715632"/>
            <a:ext cx="5448078" cy="5533262"/>
          </a:xfrm>
          <a:prstGeom prst="rect">
            <a:avLst/>
          </a:prstGeom>
          <a:solidFill>
            <a:schemeClr val="bg2">
              <a:lumMod val="95000"/>
            </a:schemeClr>
          </a:solidFill>
        </p:spPr>
        <p:txBody>
          <a:bodyPr/>
          <a:lstStyle>
            <a:lvl1pPr marL="0" indent="0">
              <a:buFontTx/>
              <a:buNone/>
              <a:defRPr sz="992">
                <a:latin typeface="Futura Medium" panose="020B0602020204020303" pitchFamily="34" charset="-79"/>
                <a:cs typeface="Futura Medium" panose="020B0602020204020303" pitchFamily="34" charset="-79"/>
              </a:defRPr>
            </a:lvl1pPr>
          </a:lstStyle>
          <a:p>
            <a:endParaRPr lang="en-US"/>
          </a:p>
        </p:txBody>
      </p:sp>
    </p:spTree>
    <p:extLst>
      <p:ext uri="{BB962C8B-B14F-4D97-AF65-F5344CB8AC3E}">
        <p14:creationId xmlns:p14="http://schemas.microsoft.com/office/powerpoint/2010/main" val="10552537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Full Image - Teal">
    <p:spTree>
      <p:nvGrpSpPr>
        <p:cNvPr id="1" name=""/>
        <p:cNvGrpSpPr/>
        <p:nvPr/>
      </p:nvGrpSpPr>
      <p:grpSpPr>
        <a:xfrm>
          <a:off x="0" y="0"/>
          <a:ext cx="0" cy="0"/>
          <a:chOff x="0" y="0"/>
          <a:chExt cx="0" cy="0"/>
        </a:xfrm>
      </p:grpSpPr>
      <p:sp>
        <p:nvSpPr>
          <p:cNvPr id="10" name="Picture Placeholder 4">
            <a:extLst>
              <a:ext uri="{FF2B5EF4-FFF2-40B4-BE49-F238E27FC236}">
                <a16:creationId xmlns:a16="http://schemas.microsoft.com/office/drawing/2014/main" id="{8122D425-FF98-7B24-FC7F-859D884CABCD}"/>
              </a:ext>
            </a:extLst>
          </p:cNvPr>
          <p:cNvSpPr>
            <a:spLocks noGrp="1"/>
          </p:cNvSpPr>
          <p:nvPr>
            <p:ph type="pic" sz="quarter" idx="10"/>
          </p:nvPr>
        </p:nvSpPr>
        <p:spPr>
          <a:xfrm>
            <a:off x="2" y="0"/>
            <a:ext cx="10691813" cy="7559675"/>
          </a:xfrm>
          <a:prstGeom prst="rect">
            <a:avLst/>
          </a:prstGeom>
          <a:solidFill>
            <a:schemeClr val="bg2">
              <a:lumMod val="95000"/>
            </a:schemeClr>
          </a:solidFill>
        </p:spPr>
        <p:txBody>
          <a:bodyPr/>
          <a:lstStyle>
            <a:lvl1pPr marL="0" indent="0">
              <a:buFontTx/>
              <a:buNone/>
              <a:defRPr sz="992">
                <a:latin typeface="Futura Medium" panose="020B0602020204020303" pitchFamily="34" charset="-79"/>
                <a:cs typeface="Futura Medium" panose="020B0602020204020303" pitchFamily="34" charset="-79"/>
              </a:defRPr>
            </a:lvl1pPr>
          </a:lstStyle>
          <a:p>
            <a:endParaRPr lang="en-US"/>
          </a:p>
        </p:txBody>
      </p:sp>
    </p:spTree>
    <p:extLst>
      <p:ext uri="{BB962C8B-B14F-4D97-AF65-F5344CB8AC3E}">
        <p14:creationId xmlns:p14="http://schemas.microsoft.com/office/powerpoint/2010/main" val="11506143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End Slide - Teal">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443473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15D739C-5713-AFF5-C56B-EE3FB63452EB}"/>
              </a:ext>
            </a:extLst>
          </p:cNvPr>
          <p:cNvSpPr>
            <a:spLocks noGrp="1"/>
          </p:cNvSpPr>
          <p:nvPr>
            <p:ph type="title"/>
          </p:nvPr>
        </p:nvSpPr>
        <p:spPr>
          <a:xfrm>
            <a:off x="735063" y="402484"/>
            <a:ext cx="9221689" cy="1461188"/>
          </a:xfrm>
          <a:prstGeom prst="rect">
            <a:avLst/>
          </a:prstGeom>
        </p:spPr>
        <p:txBody>
          <a:bodyPr vert="horz" lIns="91440" tIns="45720" rIns="91440" bIns="45720" rtlCol="0" anchor="ctr">
            <a:normAutofit/>
          </a:bodyPr>
          <a:lstStyle/>
          <a:p>
            <a:r>
              <a:rPr lang="en-GB"/>
              <a:t>Click to edit Master title style</a:t>
            </a:r>
            <a:endParaRPr lang="en-US"/>
          </a:p>
        </p:txBody>
      </p:sp>
    </p:spTree>
    <p:extLst>
      <p:ext uri="{BB962C8B-B14F-4D97-AF65-F5344CB8AC3E}">
        <p14:creationId xmlns:p14="http://schemas.microsoft.com/office/powerpoint/2010/main" val="18376048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4" r:id="rId3"/>
    <p:sldLayoutId id="2147483662" r:id="rId4"/>
    <p:sldLayoutId id="2147483666" r:id="rId5"/>
    <p:sldLayoutId id="2147483659" r:id="rId6"/>
    <p:sldLayoutId id="2147483660" r:id="rId7"/>
    <p:sldLayoutId id="2147483661" r:id="rId8"/>
    <p:sldLayoutId id="2147483665" r:id="rId9"/>
    <p:sldLayoutId id="2147483663" r:id="rId10"/>
    <p:sldLayoutId id="2147483652" r:id="rId11"/>
    <p:sldLayoutId id="2147483667" r:id="rId12"/>
  </p:sldLayoutIdLst>
  <p:txStyles>
    <p:titleStyle>
      <a:lvl1pPr algn="l" defTabSz="566987" rtl="0" eaLnBrk="1" latinLnBrk="0" hangingPunct="1">
        <a:lnSpc>
          <a:spcPct val="90000"/>
        </a:lnSpc>
        <a:spcBef>
          <a:spcPct val="0"/>
        </a:spcBef>
        <a:buNone/>
        <a:defRPr sz="2728" kern="1200">
          <a:solidFill>
            <a:schemeClr val="tx1"/>
          </a:solidFill>
          <a:latin typeface="Futura Medium" panose="020B0602020204020303" pitchFamily="34" charset="-79"/>
          <a:ea typeface="+mj-ea"/>
          <a:cs typeface="Futura Medium" panose="020B0602020204020303" pitchFamily="34" charset="-79"/>
        </a:defRPr>
      </a:lvl1pPr>
    </p:titleStyle>
    <p:bodyStyle>
      <a:lvl1pPr marL="141747" indent="-141747" algn="l" defTabSz="566987" rtl="0" eaLnBrk="1" latinLnBrk="0" hangingPunct="1">
        <a:lnSpc>
          <a:spcPct val="90000"/>
        </a:lnSpc>
        <a:spcBef>
          <a:spcPts val="620"/>
        </a:spcBef>
        <a:buFont typeface="Arial" panose="020B0604020202020204" pitchFamily="34" charset="0"/>
        <a:buChar char="•"/>
        <a:defRPr sz="1736" kern="1200">
          <a:solidFill>
            <a:schemeClr val="tx1"/>
          </a:solidFill>
          <a:latin typeface="+mn-lt"/>
          <a:ea typeface="+mn-ea"/>
          <a:cs typeface="+mn-cs"/>
        </a:defRPr>
      </a:lvl1pPr>
      <a:lvl2pPr marL="425240" indent="-141747" algn="l" defTabSz="566987" rtl="0" eaLnBrk="1" latinLnBrk="0" hangingPunct="1">
        <a:lnSpc>
          <a:spcPct val="90000"/>
        </a:lnSpc>
        <a:spcBef>
          <a:spcPts val="310"/>
        </a:spcBef>
        <a:buFont typeface="Arial" panose="020B0604020202020204" pitchFamily="34" charset="0"/>
        <a:buChar char="•"/>
        <a:defRPr sz="1488" kern="1200">
          <a:solidFill>
            <a:schemeClr val="tx1"/>
          </a:solidFill>
          <a:latin typeface="+mn-lt"/>
          <a:ea typeface="+mn-ea"/>
          <a:cs typeface="+mn-cs"/>
        </a:defRPr>
      </a:lvl2pPr>
      <a:lvl3pPr marL="708733" indent="-141747" algn="l" defTabSz="566987" rtl="0" eaLnBrk="1" latinLnBrk="0" hangingPunct="1">
        <a:lnSpc>
          <a:spcPct val="90000"/>
        </a:lnSpc>
        <a:spcBef>
          <a:spcPts val="310"/>
        </a:spcBef>
        <a:buFont typeface="Arial" panose="020B0604020202020204" pitchFamily="34" charset="0"/>
        <a:buChar char="•"/>
        <a:defRPr sz="1240" kern="1200">
          <a:solidFill>
            <a:schemeClr val="tx1"/>
          </a:solidFill>
          <a:latin typeface="+mn-lt"/>
          <a:ea typeface="+mn-ea"/>
          <a:cs typeface="+mn-cs"/>
        </a:defRPr>
      </a:lvl3pPr>
      <a:lvl4pPr marL="992227" indent="-141747" algn="l" defTabSz="566987" rtl="0" eaLnBrk="1" latinLnBrk="0" hangingPunct="1">
        <a:lnSpc>
          <a:spcPct val="90000"/>
        </a:lnSpc>
        <a:spcBef>
          <a:spcPts val="310"/>
        </a:spcBef>
        <a:buFont typeface="Arial" panose="020B0604020202020204" pitchFamily="34" charset="0"/>
        <a:buChar char="•"/>
        <a:defRPr sz="1116" kern="1200">
          <a:solidFill>
            <a:schemeClr val="tx1"/>
          </a:solidFill>
          <a:latin typeface="+mn-lt"/>
          <a:ea typeface="+mn-ea"/>
          <a:cs typeface="+mn-cs"/>
        </a:defRPr>
      </a:lvl4pPr>
      <a:lvl5pPr marL="1275721" indent="-141747" algn="l" defTabSz="566987" rtl="0" eaLnBrk="1" latinLnBrk="0" hangingPunct="1">
        <a:lnSpc>
          <a:spcPct val="90000"/>
        </a:lnSpc>
        <a:spcBef>
          <a:spcPts val="310"/>
        </a:spcBef>
        <a:buFont typeface="Arial" panose="020B0604020202020204" pitchFamily="34" charset="0"/>
        <a:buChar char="•"/>
        <a:defRPr sz="1116" kern="1200">
          <a:solidFill>
            <a:schemeClr val="tx1"/>
          </a:solidFill>
          <a:latin typeface="+mn-lt"/>
          <a:ea typeface="+mn-ea"/>
          <a:cs typeface="+mn-cs"/>
        </a:defRPr>
      </a:lvl5pPr>
      <a:lvl6pPr marL="1559214" indent="-141747" algn="l" defTabSz="566987" rtl="0" eaLnBrk="1" latinLnBrk="0" hangingPunct="1">
        <a:lnSpc>
          <a:spcPct val="90000"/>
        </a:lnSpc>
        <a:spcBef>
          <a:spcPts val="310"/>
        </a:spcBef>
        <a:buFont typeface="Arial" panose="020B0604020202020204" pitchFamily="34" charset="0"/>
        <a:buChar char="•"/>
        <a:defRPr sz="1116" kern="1200">
          <a:solidFill>
            <a:schemeClr val="tx1"/>
          </a:solidFill>
          <a:latin typeface="+mn-lt"/>
          <a:ea typeface="+mn-ea"/>
          <a:cs typeface="+mn-cs"/>
        </a:defRPr>
      </a:lvl6pPr>
      <a:lvl7pPr marL="1842707" indent="-141747" algn="l" defTabSz="566987" rtl="0" eaLnBrk="1" latinLnBrk="0" hangingPunct="1">
        <a:lnSpc>
          <a:spcPct val="90000"/>
        </a:lnSpc>
        <a:spcBef>
          <a:spcPts val="310"/>
        </a:spcBef>
        <a:buFont typeface="Arial" panose="020B0604020202020204" pitchFamily="34" charset="0"/>
        <a:buChar char="•"/>
        <a:defRPr sz="1116" kern="1200">
          <a:solidFill>
            <a:schemeClr val="tx1"/>
          </a:solidFill>
          <a:latin typeface="+mn-lt"/>
          <a:ea typeface="+mn-ea"/>
          <a:cs typeface="+mn-cs"/>
        </a:defRPr>
      </a:lvl7pPr>
      <a:lvl8pPr marL="2126201" indent="-141747" algn="l" defTabSz="566987" rtl="0" eaLnBrk="1" latinLnBrk="0" hangingPunct="1">
        <a:lnSpc>
          <a:spcPct val="90000"/>
        </a:lnSpc>
        <a:spcBef>
          <a:spcPts val="310"/>
        </a:spcBef>
        <a:buFont typeface="Arial" panose="020B0604020202020204" pitchFamily="34" charset="0"/>
        <a:buChar char="•"/>
        <a:defRPr sz="1116" kern="1200">
          <a:solidFill>
            <a:schemeClr val="tx1"/>
          </a:solidFill>
          <a:latin typeface="+mn-lt"/>
          <a:ea typeface="+mn-ea"/>
          <a:cs typeface="+mn-cs"/>
        </a:defRPr>
      </a:lvl8pPr>
      <a:lvl9pPr marL="2409694" indent="-141747" algn="l" defTabSz="566987" rtl="0" eaLnBrk="1" latinLnBrk="0" hangingPunct="1">
        <a:lnSpc>
          <a:spcPct val="90000"/>
        </a:lnSpc>
        <a:spcBef>
          <a:spcPts val="310"/>
        </a:spcBef>
        <a:buFont typeface="Arial" panose="020B0604020202020204" pitchFamily="34" charset="0"/>
        <a:buChar char="•"/>
        <a:defRPr sz="1116" kern="1200">
          <a:solidFill>
            <a:schemeClr val="tx1"/>
          </a:solidFill>
          <a:latin typeface="+mn-lt"/>
          <a:ea typeface="+mn-ea"/>
          <a:cs typeface="+mn-cs"/>
        </a:defRPr>
      </a:lvl9pPr>
    </p:bodyStyle>
    <p:otherStyle>
      <a:defPPr>
        <a:defRPr lang="en-US"/>
      </a:defPPr>
      <a:lvl1pPr marL="0" algn="l" defTabSz="566987" rtl="0" eaLnBrk="1" latinLnBrk="0" hangingPunct="1">
        <a:defRPr sz="1116" kern="1200">
          <a:solidFill>
            <a:schemeClr val="tx1"/>
          </a:solidFill>
          <a:latin typeface="+mn-lt"/>
          <a:ea typeface="+mn-ea"/>
          <a:cs typeface="+mn-cs"/>
        </a:defRPr>
      </a:lvl1pPr>
      <a:lvl2pPr marL="283494" algn="l" defTabSz="566987" rtl="0" eaLnBrk="1" latinLnBrk="0" hangingPunct="1">
        <a:defRPr sz="1116" kern="1200">
          <a:solidFill>
            <a:schemeClr val="tx1"/>
          </a:solidFill>
          <a:latin typeface="+mn-lt"/>
          <a:ea typeface="+mn-ea"/>
          <a:cs typeface="+mn-cs"/>
        </a:defRPr>
      </a:lvl2pPr>
      <a:lvl3pPr marL="566987" algn="l" defTabSz="566987" rtl="0" eaLnBrk="1" latinLnBrk="0" hangingPunct="1">
        <a:defRPr sz="1116" kern="1200">
          <a:solidFill>
            <a:schemeClr val="tx1"/>
          </a:solidFill>
          <a:latin typeface="+mn-lt"/>
          <a:ea typeface="+mn-ea"/>
          <a:cs typeface="+mn-cs"/>
        </a:defRPr>
      </a:lvl3pPr>
      <a:lvl4pPr marL="850480" algn="l" defTabSz="566987" rtl="0" eaLnBrk="1" latinLnBrk="0" hangingPunct="1">
        <a:defRPr sz="1116" kern="1200">
          <a:solidFill>
            <a:schemeClr val="tx1"/>
          </a:solidFill>
          <a:latin typeface="+mn-lt"/>
          <a:ea typeface="+mn-ea"/>
          <a:cs typeface="+mn-cs"/>
        </a:defRPr>
      </a:lvl4pPr>
      <a:lvl5pPr marL="1133974" algn="l" defTabSz="566987" rtl="0" eaLnBrk="1" latinLnBrk="0" hangingPunct="1">
        <a:defRPr sz="1116" kern="1200">
          <a:solidFill>
            <a:schemeClr val="tx1"/>
          </a:solidFill>
          <a:latin typeface="+mn-lt"/>
          <a:ea typeface="+mn-ea"/>
          <a:cs typeface="+mn-cs"/>
        </a:defRPr>
      </a:lvl5pPr>
      <a:lvl6pPr marL="1417467" algn="l" defTabSz="566987" rtl="0" eaLnBrk="1" latinLnBrk="0" hangingPunct="1">
        <a:defRPr sz="1116" kern="1200">
          <a:solidFill>
            <a:schemeClr val="tx1"/>
          </a:solidFill>
          <a:latin typeface="+mn-lt"/>
          <a:ea typeface="+mn-ea"/>
          <a:cs typeface="+mn-cs"/>
        </a:defRPr>
      </a:lvl6pPr>
      <a:lvl7pPr marL="1700961" algn="l" defTabSz="566987" rtl="0" eaLnBrk="1" latinLnBrk="0" hangingPunct="1">
        <a:defRPr sz="1116" kern="1200">
          <a:solidFill>
            <a:schemeClr val="tx1"/>
          </a:solidFill>
          <a:latin typeface="+mn-lt"/>
          <a:ea typeface="+mn-ea"/>
          <a:cs typeface="+mn-cs"/>
        </a:defRPr>
      </a:lvl7pPr>
      <a:lvl8pPr marL="1984455" algn="l" defTabSz="566987" rtl="0" eaLnBrk="1" latinLnBrk="0" hangingPunct="1">
        <a:defRPr sz="1116" kern="1200">
          <a:solidFill>
            <a:schemeClr val="tx1"/>
          </a:solidFill>
          <a:latin typeface="+mn-lt"/>
          <a:ea typeface="+mn-ea"/>
          <a:cs typeface="+mn-cs"/>
        </a:defRPr>
      </a:lvl8pPr>
      <a:lvl9pPr marL="2267948" algn="l" defTabSz="566987" rtl="0" eaLnBrk="1" latinLnBrk="0" hangingPunct="1">
        <a:defRPr sz="1116"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hyperlink" Target="https://bit.ly/LifeLab_NxtGen_WhatIsResearch" TargetMode="External"/><Relationship Id="rId7"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5.xml"/><Relationship Id="rId6" Type="http://schemas.openxmlformats.org/officeDocument/2006/relationships/hyperlink" Target="https://eur03.safelinks.protection.outlook.com/?url=https%3A%2F%2Fbit.ly%2FLifeLab_NxtGen_ResearchQuestions&amp;data=05%7C02%7CN.Leonard%40soton.ac.uk%7C24b98d287d994b64a98208ddf1ea8a1b%7C4a5378f929f44d3ebe89669d03ada9d8%7C0%7C0%7C638932711826941554%7CUnknown%7CTWFpbGZsb3d8eyJFbXB0eU1hcGkiOnRydWUsIlYiOiIwLjAuMDAwMCIsIlAiOiJXaW4zMiIsIkFOIjoiTWFpbCIsIldUIjoyfQ%3D%3D%7C0%7C%7C%7C&amp;sdata=J1PFyPB0lhWM5CoD5FCaQ37sl3C%2FQRm33gmJjJSBHp8%3D&amp;reserved=0" TargetMode="External"/><Relationship Id="rId5" Type="http://schemas.openxmlformats.org/officeDocument/2006/relationships/hyperlink" Target="https://bit.ly/LifeLab_NxtGen_WhatIsThePointOfResearch" TargetMode="External"/><Relationship Id="rId4" Type="http://schemas.openxmlformats.org/officeDocument/2006/relationships/hyperlink" Target="https://bit.ly/LifeLab_NxtGen_ReflectiveAndReflexiveResearch" TargetMode="External"/><Relationship Id="rId9" Type="http://schemas.openxmlformats.org/officeDocument/2006/relationships/image" Target="../media/image10.png"/></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7.png"/><Relationship Id="rId1" Type="http://schemas.openxmlformats.org/officeDocument/2006/relationships/slideLayout" Target="../slideLayouts/slideLayout5.xml"/><Relationship Id="rId4" Type="http://schemas.openxmlformats.org/officeDocument/2006/relationships/image" Target="../media/image12.png"/></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7.png"/><Relationship Id="rId1" Type="http://schemas.openxmlformats.org/officeDocument/2006/relationships/slideLayout" Target="../slideLayouts/slideLayout5.xml"/><Relationship Id="rId4"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F61AB1B-1671-03DA-E087-845074A1E17C}"/>
              </a:ext>
            </a:extLst>
          </p:cNvPr>
          <p:cNvSpPr/>
          <p:nvPr/>
        </p:nvSpPr>
        <p:spPr>
          <a:xfrm>
            <a:off x="0" y="0"/>
            <a:ext cx="10691813" cy="1255059"/>
          </a:xfrm>
          <a:prstGeom prst="rect">
            <a:avLst/>
          </a:prstGeom>
          <a:solidFill>
            <a:srgbClr val="193E72"/>
          </a:solidFill>
          <a:ln>
            <a:solidFill>
              <a:srgbClr val="193E7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atin typeface="Calibri"/>
              <a:cs typeface="Calibri"/>
            </a:endParaRPr>
          </a:p>
        </p:txBody>
      </p:sp>
      <p:pic>
        <p:nvPicPr>
          <p:cNvPr id="5" name="Picture 4" descr="A white speech bubble with squares&#10;&#10;Description automatically generated">
            <a:extLst>
              <a:ext uri="{FF2B5EF4-FFF2-40B4-BE49-F238E27FC236}">
                <a16:creationId xmlns:a16="http://schemas.microsoft.com/office/drawing/2014/main" id="{4399B770-A651-011C-867D-E30106824ABF}"/>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366175" cy="1255059"/>
          </a:xfrm>
          <a:prstGeom prst="rect">
            <a:avLst/>
          </a:prstGeom>
        </p:spPr>
      </p:pic>
      <p:sp>
        <p:nvSpPr>
          <p:cNvPr id="31" name="TextBox 30">
            <a:extLst>
              <a:ext uri="{FF2B5EF4-FFF2-40B4-BE49-F238E27FC236}">
                <a16:creationId xmlns:a16="http://schemas.microsoft.com/office/drawing/2014/main" id="{B63D0088-E22A-8C48-407B-C281B95677F3}"/>
              </a:ext>
            </a:extLst>
          </p:cNvPr>
          <p:cNvSpPr txBox="1"/>
          <p:nvPr/>
        </p:nvSpPr>
        <p:spPr>
          <a:xfrm>
            <a:off x="1366175" y="234440"/>
            <a:ext cx="9325638" cy="646331"/>
          </a:xfrm>
          <a:prstGeom prst="rect">
            <a:avLst/>
          </a:prstGeom>
          <a:noFill/>
        </p:spPr>
        <p:txBody>
          <a:bodyPr wrap="square" lIns="91440" tIns="45720" rIns="91440" bIns="45720" rtlCol="0" anchor="t">
            <a:spAutoFit/>
          </a:bodyPr>
          <a:lstStyle/>
          <a:p>
            <a:pPr algn="ctr"/>
            <a:r>
              <a:rPr lang="en-GB" sz="3600">
                <a:solidFill>
                  <a:schemeClr val="bg2"/>
                </a:solidFill>
                <a:latin typeface="Calibri"/>
                <a:ea typeface="Calibri"/>
                <a:cs typeface="Calibri"/>
              </a:rPr>
              <a:t>Session 2 – What is research?</a:t>
            </a:r>
          </a:p>
        </p:txBody>
      </p:sp>
      <p:graphicFrame>
        <p:nvGraphicFramePr>
          <p:cNvPr id="32" name="Table 31">
            <a:extLst>
              <a:ext uri="{FF2B5EF4-FFF2-40B4-BE49-F238E27FC236}">
                <a16:creationId xmlns:a16="http://schemas.microsoft.com/office/drawing/2014/main" id="{D8D47776-AAA6-25F8-A913-3E7B2C579617}"/>
              </a:ext>
            </a:extLst>
          </p:cNvPr>
          <p:cNvGraphicFramePr>
            <a:graphicFrameLocks noGrp="1"/>
          </p:cNvGraphicFramePr>
          <p:nvPr>
            <p:extLst>
              <p:ext uri="{D42A27DB-BD31-4B8C-83A1-F6EECF244321}">
                <p14:modId xmlns:p14="http://schemas.microsoft.com/office/powerpoint/2010/main" val="204862590"/>
              </p:ext>
            </p:extLst>
          </p:nvPr>
        </p:nvGraphicFramePr>
        <p:xfrm>
          <a:off x="511279" y="1215441"/>
          <a:ext cx="9871586" cy="411480"/>
        </p:xfrm>
        <a:graphic>
          <a:graphicData uri="http://schemas.openxmlformats.org/drawingml/2006/table">
            <a:tbl>
              <a:tblPr firstRow="1" bandRow="1">
                <a:tableStyleId>{2D5ABB26-0587-4C30-8999-92F81FD0307C}</a:tableStyleId>
              </a:tblPr>
              <a:tblGrid>
                <a:gridCol w="1632154">
                  <a:extLst>
                    <a:ext uri="{9D8B030D-6E8A-4147-A177-3AD203B41FA5}">
                      <a16:colId xmlns:a16="http://schemas.microsoft.com/office/drawing/2014/main" val="2467334823"/>
                    </a:ext>
                  </a:extLst>
                </a:gridCol>
                <a:gridCol w="8239432">
                  <a:extLst>
                    <a:ext uri="{9D8B030D-6E8A-4147-A177-3AD203B41FA5}">
                      <a16:colId xmlns:a16="http://schemas.microsoft.com/office/drawing/2014/main" val="997897083"/>
                    </a:ext>
                  </a:extLst>
                </a:gridCol>
              </a:tblGrid>
              <a:tr h="370840">
                <a:tc>
                  <a:txBody>
                    <a:bodyPr/>
                    <a:lstStyle/>
                    <a:p>
                      <a:r>
                        <a:rPr lang="en-GB" sz="1600" b="1" kern="1200">
                          <a:solidFill>
                            <a:schemeClr val="bg2"/>
                          </a:solidFill>
                          <a:latin typeface="Calibri" panose="020F0502020204030204" pitchFamily="34" charset="0"/>
                          <a:ea typeface="+mn-ea"/>
                          <a:cs typeface="Calibri" panose="020F0502020204030204" pitchFamily="34" charset="0"/>
                        </a:rPr>
                        <a:t>Session</a:t>
                      </a:r>
                      <a:r>
                        <a:rPr lang="en-GB" b="1">
                          <a:solidFill>
                            <a:schemeClr val="bg2"/>
                          </a:solidFill>
                          <a:latin typeface="Calibri" panose="020F0502020204030204" pitchFamily="34" charset="0"/>
                          <a:cs typeface="Calibri" panose="020F0502020204030204" pitchFamily="34" charset="0"/>
                        </a:rPr>
                        <a:t> </a:t>
                      </a:r>
                      <a:r>
                        <a:rPr lang="en-GB" sz="1600" b="1" kern="1200">
                          <a:solidFill>
                            <a:schemeClr val="bg2"/>
                          </a:solidFill>
                          <a:latin typeface="Calibri" panose="020F0502020204030204" pitchFamily="34" charset="0"/>
                          <a:ea typeface="+mn-ea"/>
                          <a:cs typeface="Calibri" panose="020F0502020204030204" pitchFamily="34" charset="0"/>
                        </a:rPr>
                        <a:t>overview</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solidFill>
                      <a:srgbClr val="2BAAB1"/>
                    </a:solidFill>
                  </a:tcPr>
                </a:tc>
                <a:tc>
                  <a:txBody>
                    <a:bodyPr/>
                    <a:lstStyle/>
                    <a:p>
                      <a:pPr marL="0" marR="0" lvl="0" indent="0" algn="l" rtl="0" eaLnBrk="1" fontAlgn="auto" latinLnBrk="0" hangingPunct="1">
                        <a:lnSpc>
                          <a:spcPct val="100000"/>
                        </a:lnSpc>
                        <a:spcBef>
                          <a:spcPts val="0"/>
                        </a:spcBef>
                        <a:spcAft>
                          <a:spcPts val="0"/>
                        </a:spcAft>
                        <a:buClrTx/>
                        <a:buSzTx/>
                        <a:buFontTx/>
                        <a:buNone/>
                      </a:pPr>
                      <a:r>
                        <a:rPr lang="en-GB" sz="1050" b="0" kern="1200">
                          <a:solidFill>
                            <a:schemeClr val="tx1"/>
                          </a:solidFill>
                          <a:effectLst/>
                          <a:latin typeface="Calibri"/>
                          <a:cs typeface="Calibri"/>
                        </a:rPr>
                        <a:t>This session looks at how researchers envisage their futures and encourages them to think about the opportunities and challenges they might be facing. It will explore how to develop effective research questions that are meaningful to each researcher. </a:t>
                      </a:r>
                      <a:endParaRPr lang="en-GB" sz="1050">
                        <a:solidFill>
                          <a:schemeClr val="tx1"/>
                        </a:solidFill>
                        <a:latin typeface="Calibri"/>
                        <a:cs typeface="Calibri"/>
                      </a:endParaRP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extLst>
                  <a:ext uri="{0D108BD9-81ED-4DB2-BD59-A6C34878D82A}">
                    <a16:rowId xmlns:a16="http://schemas.microsoft.com/office/drawing/2014/main" val="760822388"/>
                  </a:ext>
                </a:extLst>
              </a:tr>
            </a:tbl>
          </a:graphicData>
        </a:graphic>
      </p:graphicFrame>
      <p:graphicFrame>
        <p:nvGraphicFramePr>
          <p:cNvPr id="33" name="Table 32">
            <a:extLst>
              <a:ext uri="{FF2B5EF4-FFF2-40B4-BE49-F238E27FC236}">
                <a16:creationId xmlns:a16="http://schemas.microsoft.com/office/drawing/2014/main" id="{4C94289C-9F36-E24A-F186-5AE233C2F5AC}"/>
              </a:ext>
            </a:extLst>
          </p:cNvPr>
          <p:cNvGraphicFramePr>
            <a:graphicFrameLocks noGrp="1"/>
          </p:cNvGraphicFramePr>
          <p:nvPr>
            <p:extLst>
              <p:ext uri="{D42A27DB-BD31-4B8C-83A1-F6EECF244321}">
                <p14:modId xmlns:p14="http://schemas.microsoft.com/office/powerpoint/2010/main" val="3846609725"/>
              </p:ext>
            </p:extLst>
          </p:nvPr>
        </p:nvGraphicFramePr>
        <p:xfrm>
          <a:off x="521112" y="3235230"/>
          <a:ext cx="9881417" cy="1544066"/>
        </p:xfrm>
        <a:graphic>
          <a:graphicData uri="http://schemas.openxmlformats.org/drawingml/2006/table">
            <a:tbl>
              <a:tblPr firstRow="1" bandRow="1">
                <a:tableStyleId>{2D5ABB26-0587-4C30-8999-92F81FD0307C}</a:tableStyleId>
              </a:tblPr>
              <a:tblGrid>
                <a:gridCol w="4901433">
                  <a:extLst>
                    <a:ext uri="{9D8B030D-6E8A-4147-A177-3AD203B41FA5}">
                      <a16:colId xmlns:a16="http://schemas.microsoft.com/office/drawing/2014/main" val="1075009048"/>
                    </a:ext>
                  </a:extLst>
                </a:gridCol>
                <a:gridCol w="4979984">
                  <a:extLst>
                    <a:ext uri="{9D8B030D-6E8A-4147-A177-3AD203B41FA5}">
                      <a16:colId xmlns:a16="http://schemas.microsoft.com/office/drawing/2014/main" val="3412364443"/>
                    </a:ext>
                  </a:extLst>
                </a:gridCol>
              </a:tblGrid>
              <a:tr h="398203">
                <a:tc>
                  <a:txBody>
                    <a:bodyPr/>
                    <a:lstStyle/>
                    <a:p>
                      <a:pPr marL="0" algn="l" defTabSz="566987" rtl="0" eaLnBrk="1" latinLnBrk="0" hangingPunct="1"/>
                      <a:r>
                        <a:rPr lang="en-GB" sz="1116" b="1" kern="1200">
                          <a:solidFill>
                            <a:schemeClr val="bg2"/>
                          </a:solidFill>
                          <a:latin typeface="Calibri" panose="020F0502020204030204" pitchFamily="34" charset="0"/>
                          <a:cs typeface="Calibri" panose="020F0502020204030204" pitchFamily="34" charset="0"/>
                        </a:rPr>
                        <a:t>Learning outcomes:</a:t>
                      </a:r>
                    </a:p>
                    <a:p>
                      <a:pPr marL="0" algn="l" defTabSz="566987" rtl="0" eaLnBrk="1" latinLnBrk="0" hangingPunct="1"/>
                      <a:r>
                        <a:rPr lang="en-GB" sz="1116" b="0" i="1" kern="1200">
                          <a:solidFill>
                            <a:schemeClr val="bg2"/>
                          </a:solidFill>
                          <a:latin typeface="Calibri" panose="020F0502020204030204" pitchFamily="34" charset="0"/>
                          <a:cs typeface="Calibri" panose="020F0502020204030204" pitchFamily="34" charset="0"/>
                        </a:rPr>
                        <a:t>By the end of the session the researchers should be able to:</a:t>
                      </a:r>
                      <a:endParaRPr lang="en-GB" sz="1116" b="0" i="1" kern="1200">
                        <a:solidFill>
                          <a:schemeClr val="bg2"/>
                        </a:solidFill>
                        <a:latin typeface="Calibri" panose="020F0502020204030204" pitchFamily="34" charset="0"/>
                        <a:ea typeface="+mn-ea"/>
                        <a:cs typeface="Calibri" panose="020F0502020204030204" pitchFamily="34" charset="0"/>
                      </a:endParaRP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solidFill>
                      <a:srgbClr val="2BAAB1"/>
                    </a:solidFill>
                  </a:tcPr>
                </a:tc>
                <a:tc>
                  <a:txBody>
                    <a:bodyPr/>
                    <a:lstStyle/>
                    <a:p>
                      <a:pPr marL="0" algn="l" defTabSz="566987" rtl="0" eaLnBrk="1" latinLnBrk="0" hangingPunct="1"/>
                      <a:r>
                        <a:rPr lang="en-GB" sz="1116" b="1" kern="1200">
                          <a:solidFill>
                            <a:schemeClr val="bg2"/>
                          </a:solidFill>
                          <a:latin typeface="Calibri" panose="020F0502020204030204" pitchFamily="34" charset="0"/>
                          <a:ea typeface="+mn-ea"/>
                          <a:cs typeface="Calibri" panose="020F0502020204030204" pitchFamily="34" charset="0"/>
                        </a:rPr>
                        <a:t>Assessment:</a:t>
                      </a:r>
                    </a:p>
                    <a:p>
                      <a:pPr marL="0" algn="l" defTabSz="566987" rtl="0" eaLnBrk="1" latinLnBrk="0" hangingPunct="1"/>
                      <a:r>
                        <a:rPr lang="en-GB" sz="1116" i="1" kern="1200">
                          <a:solidFill>
                            <a:schemeClr val="bg2"/>
                          </a:solidFill>
                          <a:latin typeface="Calibri" panose="020F0502020204030204" pitchFamily="34" charset="0"/>
                          <a:ea typeface="+mn-ea"/>
                          <a:cs typeface="Calibri" panose="020F0502020204030204" pitchFamily="34" charset="0"/>
                        </a:rPr>
                        <a:t>(constructively aligned with learning outcome)</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solidFill>
                      <a:srgbClr val="2BAAB1"/>
                    </a:solidFill>
                  </a:tcPr>
                </a:tc>
                <a:extLst>
                  <a:ext uri="{0D108BD9-81ED-4DB2-BD59-A6C34878D82A}">
                    <a16:rowId xmlns:a16="http://schemas.microsoft.com/office/drawing/2014/main" val="4275229219"/>
                  </a:ext>
                </a:extLst>
              </a:tr>
              <a:tr h="370840">
                <a:tc>
                  <a:txBody>
                    <a:bodyPr/>
                    <a:lstStyle/>
                    <a:p>
                      <a:pPr marL="0" marR="0" lvl="0" indent="0" algn="l" defTabSz="566987" rtl="0" eaLnBrk="1" fontAlgn="auto" latinLnBrk="0" hangingPunct="1">
                        <a:lnSpc>
                          <a:spcPct val="100000"/>
                        </a:lnSpc>
                        <a:spcBef>
                          <a:spcPts val="0"/>
                        </a:spcBef>
                        <a:spcAft>
                          <a:spcPts val="0"/>
                        </a:spcAft>
                        <a:buClrTx/>
                        <a:buSzTx/>
                        <a:buFontTx/>
                        <a:buNone/>
                        <a:tabLst/>
                        <a:defRPr/>
                      </a:pPr>
                      <a:r>
                        <a:rPr lang="en-GB" sz="1116" kern="1200">
                          <a:solidFill>
                            <a:schemeClr val="tx1">
                              <a:lumMod val="50000"/>
                            </a:schemeClr>
                          </a:solidFill>
                          <a:latin typeface="Calibri" panose="020F0502020204030204" pitchFamily="34" charset="0"/>
                          <a:ea typeface="+mn-ea"/>
                          <a:cs typeface="Calibri" panose="020F0502020204030204" pitchFamily="34" charset="0"/>
                        </a:rPr>
                        <a:t>LO1: Describe what research is and why it is important.</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tc>
                  <a:txBody>
                    <a:bodyPr/>
                    <a:lstStyle/>
                    <a:p>
                      <a:pPr marL="0" marR="0" lvl="0" indent="0" algn="l" defTabSz="566987" rtl="0" eaLnBrk="1" fontAlgn="auto" latinLnBrk="0" hangingPunct="1">
                        <a:lnSpc>
                          <a:spcPct val="100000"/>
                        </a:lnSpc>
                        <a:spcBef>
                          <a:spcPts val="0"/>
                        </a:spcBef>
                        <a:spcAft>
                          <a:spcPts val="0"/>
                        </a:spcAft>
                        <a:buClrTx/>
                        <a:buSzTx/>
                        <a:buFontTx/>
                        <a:buNone/>
                        <a:tabLst/>
                        <a:defRPr/>
                      </a:pPr>
                      <a:r>
                        <a:rPr lang="en-GB" sz="1116" kern="1200">
                          <a:solidFill>
                            <a:schemeClr val="tx1">
                              <a:lumMod val="50000"/>
                            </a:schemeClr>
                          </a:solidFill>
                          <a:latin typeface="Calibri" panose="020F0502020204030204" pitchFamily="34" charset="0"/>
                          <a:ea typeface="+mn-ea"/>
                          <a:cs typeface="Calibri" panose="020F0502020204030204" pitchFamily="34" charset="0"/>
                        </a:rPr>
                        <a:t>A1: Making contributions to discussion.</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extLst>
                  <a:ext uri="{0D108BD9-81ED-4DB2-BD59-A6C34878D82A}">
                    <a16:rowId xmlns:a16="http://schemas.microsoft.com/office/drawing/2014/main" val="3882046846"/>
                  </a:ext>
                </a:extLst>
              </a:tr>
              <a:tr h="370840">
                <a:tc>
                  <a:txBody>
                    <a:bodyPr/>
                    <a:lstStyle/>
                    <a:p>
                      <a:pPr marL="0" marR="0" lvl="0" indent="0" algn="l" defTabSz="566987" rtl="0" eaLnBrk="1" fontAlgn="auto" latinLnBrk="0" hangingPunct="1">
                        <a:lnSpc>
                          <a:spcPct val="100000"/>
                        </a:lnSpc>
                        <a:spcBef>
                          <a:spcPts val="0"/>
                        </a:spcBef>
                        <a:spcAft>
                          <a:spcPts val="0"/>
                        </a:spcAft>
                        <a:buClrTx/>
                        <a:buSzTx/>
                        <a:buFontTx/>
                        <a:buNone/>
                        <a:tabLst/>
                        <a:defRPr/>
                      </a:pPr>
                      <a:r>
                        <a:rPr lang="en-GB" sz="1116" kern="1200">
                          <a:solidFill>
                            <a:schemeClr val="tx1">
                              <a:lumMod val="50000"/>
                            </a:schemeClr>
                          </a:solidFill>
                          <a:latin typeface="Calibri" panose="020F0502020204030204" pitchFamily="34" charset="0"/>
                          <a:ea typeface="+mn-ea"/>
                          <a:cs typeface="Calibri" panose="020F0502020204030204" pitchFamily="34" charset="0"/>
                        </a:rPr>
                        <a:t>LO2: Discuss aspirations for the future, considering challenges and opportunities.</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tc>
                  <a:txBody>
                    <a:bodyPr/>
                    <a:lstStyle/>
                    <a:p>
                      <a:pPr marL="0" marR="0" lvl="0" indent="0" algn="l" defTabSz="566987" rtl="0" eaLnBrk="1" fontAlgn="auto" latinLnBrk="0" hangingPunct="1">
                        <a:lnSpc>
                          <a:spcPct val="100000"/>
                        </a:lnSpc>
                        <a:spcBef>
                          <a:spcPts val="0"/>
                        </a:spcBef>
                        <a:spcAft>
                          <a:spcPts val="0"/>
                        </a:spcAft>
                        <a:buClrTx/>
                        <a:buSzTx/>
                        <a:buFontTx/>
                        <a:buNone/>
                        <a:tabLst/>
                        <a:defRPr/>
                      </a:pPr>
                      <a:r>
                        <a:rPr lang="en-GB" sz="1116" kern="1200">
                          <a:solidFill>
                            <a:schemeClr val="tx1">
                              <a:lumMod val="50000"/>
                            </a:schemeClr>
                          </a:solidFill>
                          <a:latin typeface="Calibri" panose="020F0502020204030204" pitchFamily="34" charset="0"/>
                          <a:ea typeface="+mn-ea"/>
                          <a:cs typeface="Calibri" panose="020F0502020204030204" pitchFamily="34" charset="0"/>
                        </a:rPr>
                        <a:t>A2: Completing the Plausible Futures grid.</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extLst>
                  <a:ext uri="{0D108BD9-81ED-4DB2-BD59-A6C34878D82A}">
                    <a16:rowId xmlns:a16="http://schemas.microsoft.com/office/drawing/2014/main" val="2764846190"/>
                  </a:ext>
                </a:extLst>
              </a:tr>
              <a:tr h="370840">
                <a:tc>
                  <a:txBody>
                    <a:bodyPr/>
                    <a:lstStyle/>
                    <a:p>
                      <a:pPr marL="0" marR="0" lvl="0" indent="0" algn="l" defTabSz="566987" rtl="0" eaLnBrk="1" fontAlgn="auto" latinLnBrk="0" hangingPunct="1">
                        <a:lnSpc>
                          <a:spcPct val="100000"/>
                        </a:lnSpc>
                        <a:spcBef>
                          <a:spcPts val="0"/>
                        </a:spcBef>
                        <a:spcAft>
                          <a:spcPts val="0"/>
                        </a:spcAft>
                        <a:buClrTx/>
                        <a:buSzTx/>
                        <a:buFontTx/>
                        <a:buNone/>
                        <a:tabLst/>
                        <a:defRPr/>
                      </a:pPr>
                      <a:r>
                        <a:rPr lang="en-GB" sz="1116" kern="1200">
                          <a:solidFill>
                            <a:schemeClr val="tx1">
                              <a:lumMod val="50000"/>
                            </a:schemeClr>
                          </a:solidFill>
                          <a:latin typeface="Calibri" panose="020F0502020204030204" pitchFamily="34" charset="0"/>
                          <a:ea typeface="+mn-ea"/>
                          <a:cs typeface="Calibri" panose="020F0502020204030204" pitchFamily="34" charset="0"/>
                        </a:rPr>
                        <a:t>LO3: Devise own appropriate research question.</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tc>
                  <a:txBody>
                    <a:bodyPr/>
                    <a:lstStyle/>
                    <a:p>
                      <a:pPr marL="0" marR="0" lvl="0" indent="0" algn="l" defTabSz="566987" rtl="0" eaLnBrk="1" fontAlgn="auto" latinLnBrk="0" hangingPunct="1">
                        <a:lnSpc>
                          <a:spcPct val="100000"/>
                        </a:lnSpc>
                        <a:spcBef>
                          <a:spcPts val="0"/>
                        </a:spcBef>
                        <a:spcAft>
                          <a:spcPts val="0"/>
                        </a:spcAft>
                        <a:buClrTx/>
                        <a:buSzTx/>
                        <a:buFontTx/>
                        <a:buNone/>
                        <a:tabLst/>
                        <a:defRPr/>
                      </a:pPr>
                      <a:r>
                        <a:rPr lang="en-GB" sz="1116" kern="1200">
                          <a:solidFill>
                            <a:schemeClr val="tx1">
                              <a:lumMod val="50000"/>
                            </a:schemeClr>
                          </a:solidFill>
                          <a:latin typeface="Calibri" panose="020F0502020204030204" pitchFamily="34" charset="0"/>
                          <a:ea typeface="+mn-ea"/>
                          <a:cs typeface="Calibri" panose="020F0502020204030204" pitchFamily="34" charset="0"/>
                        </a:rPr>
                        <a:t>A3: Completing the self-directed task worksheet, including the P.I.C.O. grid.</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extLst>
                  <a:ext uri="{0D108BD9-81ED-4DB2-BD59-A6C34878D82A}">
                    <a16:rowId xmlns:a16="http://schemas.microsoft.com/office/drawing/2014/main" val="99883882"/>
                  </a:ext>
                </a:extLst>
              </a:tr>
            </a:tbl>
          </a:graphicData>
        </a:graphic>
      </p:graphicFrame>
      <p:graphicFrame>
        <p:nvGraphicFramePr>
          <p:cNvPr id="34" name="Table 33">
            <a:extLst>
              <a:ext uri="{FF2B5EF4-FFF2-40B4-BE49-F238E27FC236}">
                <a16:creationId xmlns:a16="http://schemas.microsoft.com/office/drawing/2014/main" id="{DFA01330-CFDC-0AD9-E9DE-7DCDEF4AC54F}"/>
              </a:ext>
            </a:extLst>
          </p:cNvPr>
          <p:cNvGraphicFramePr>
            <a:graphicFrameLocks noGrp="1"/>
          </p:cNvGraphicFramePr>
          <p:nvPr>
            <p:extLst>
              <p:ext uri="{D42A27DB-BD31-4B8C-83A1-F6EECF244321}">
                <p14:modId xmlns:p14="http://schemas.microsoft.com/office/powerpoint/2010/main" val="2266290117"/>
              </p:ext>
            </p:extLst>
          </p:nvPr>
        </p:nvGraphicFramePr>
        <p:xfrm>
          <a:off x="521111" y="1616241"/>
          <a:ext cx="9871586" cy="1841902"/>
        </p:xfrm>
        <a:graphic>
          <a:graphicData uri="http://schemas.openxmlformats.org/drawingml/2006/table">
            <a:tbl>
              <a:tblPr firstRow="1" bandRow="1">
                <a:tableStyleId>{2D5ABB26-0587-4C30-8999-92F81FD0307C}</a:tableStyleId>
              </a:tblPr>
              <a:tblGrid>
                <a:gridCol w="6321188">
                  <a:extLst>
                    <a:ext uri="{9D8B030D-6E8A-4147-A177-3AD203B41FA5}">
                      <a16:colId xmlns:a16="http://schemas.microsoft.com/office/drawing/2014/main" val="2467334823"/>
                    </a:ext>
                  </a:extLst>
                </a:gridCol>
                <a:gridCol w="3550398">
                  <a:extLst>
                    <a:ext uri="{9D8B030D-6E8A-4147-A177-3AD203B41FA5}">
                      <a16:colId xmlns:a16="http://schemas.microsoft.com/office/drawing/2014/main" val="997897083"/>
                    </a:ext>
                  </a:extLst>
                </a:gridCol>
              </a:tblGrid>
              <a:tr h="360031">
                <a:tc>
                  <a:txBody>
                    <a:bodyPr/>
                    <a:lstStyle/>
                    <a:p>
                      <a:pPr marL="0" algn="l" defTabSz="566987" rtl="0" eaLnBrk="1" latinLnBrk="0" hangingPunct="1"/>
                      <a:r>
                        <a:rPr lang="en-GB" sz="1600" b="1" kern="1200">
                          <a:solidFill>
                            <a:schemeClr val="bg2"/>
                          </a:solidFill>
                          <a:latin typeface="Calibri"/>
                          <a:cs typeface="Calibri"/>
                        </a:rPr>
                        <a:t>Resources</a:t>
                      </a:r>
                      <a:endParaRPr lang="en-GB" sz="1600" b="1" kern="1200">
                        <a:solidFill>
                          <a:schemeClr val="bg2"/>
                        </a:solidFill>
                        <a:latin typeface="Calibri"/>
                        <a:ea typeface="+mn-ea"/>
                        <a:cs typeface="Calibri"/>
                      </a:endParaRPr>
                    </a:p>
                  </a:txBody>
                  <a:tcPr anchor="ct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solidFill>
                      <a:srgbClr val="2BAAB1"/>
                    </a:solidFill>
                  </a:tcPr>
                </a:tc>
                <a:tc>
                  <a:txBody>
                    <a:bodyPr/>
                    <a:lstStyle/>
                    <a:p>
                      <a:pPr marL="0" marR="0" lvl="0" indent="0" algn="l" defTabSz="566987" rtl="0" eaLnBrk="1" fontAlgn="auto" latinLnBrk="0" hangingPunct="1">
                        <a:lnSpc>
                          <a:spcPct val="100000"/>
                        </a:lnSpc>
                        <a:spcBef>
                          <a:spcPts val="0"/>
                        </a:spcBef>
                        <a:spcAft>
                          <a:spcPts val="0"/>
                        </a:spcAft>
                        <a:buClrTx/>
                        <a:buSzTx/>
                        <a:buFontTx/>
                        <a:buNone/>
                        <a:tabLst/>
                        <a:defRPr/>
                      </a:pPr>
                      <a:r>
                        <a:rPr lang="en-GB" sz="1600" b="1" kern="1200">
                          <a:solidFill>
                            <a:schemeClr val="bg2"/>
                          </a:solidFill>
                          <a:latin typeface="Calibri"/>
                          <a:cs typeface="Calibri"/>
                        </a:rPr>
                        <a:t>Session considerations</a:t>
                      </a:r>
                    </a:p>
                  </a:txBody>
                  <a:tcPr anchor="ct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solidFill>
                      <a:srgbClr val="2BAAB1"/>
                    </a:solidFill>
                  </a:tcPr>
                </a:tc>
                <a:extLst>
                  <a:ext uri="{0D108BD9-81ED-4DB2-BD59-A6C34878D82A}">
                    <a16:rowId xmlns:a16="http://schemas.microsoft.com/office/drawing/2014/main" val="760822388"/>
                  </a:ext>
                </a:extLst>
              </a:tr>
              <a:tr h="1481871">
                <a:tc>
                  <a:txBody>
                    <a:bodyPr/>
                    <a:lstStyle/>
                    <a:p>
                      <a:pPr marL="171450" indent="-171450" algn="l" rtl="0" eaLnBrk="1" latinLnBrk="0" hangingPunct="1">
                        <a:buFont typeface="Arial" panose="020B0604020202020204" pitchFamily="34" charset="0"/>
                        <a:buChar char="•"/>
                      </a:pPr>
                      <a:r>
                        <a:rPr lang="en-GB" sz="1000" kern="1200">
                          <a:solidFill>
                            <a:schemeClr val="tx1">
                              <a:lumMod val="50000"/>
                            </a:schemeClr>
                          </a:solidFill>
                          <a:latin typeface="Calibri" panose="020F0502020204030204" pitchFamily="34" charset="0"/>
                          <a:ea typeface="Calibri" panose="020F0502020204030204" pitchFamily="34" charset="0"/>
                          <a:cs typeface="Calibri" panose="020F0502020204030204" pitchFamily="34" charset="0"/>
                        </a:rPr>
                        <a:t>Session 2 PowerPoint</a:t>
                      </a:r>
                    </a:p>
                    <a:p>
                      <a:pPr marL="171450" indent="-171450" algn="l" defTabSz="566987" rtl="0" eaLnBrk="1" latinLnBrk="0" hangingPunct="1">
                        <a:buFont typeface="Arial" panose="020B0604020202020204" pitchFamily="34" charset="0"/>
                        <a:buChar char="•"/>
                      </a:pPr>
                      <a:r>
                        <a:rPr lang="en-GB" sz="1000" kern="1200">
                          <a:solidFill>
                            <a:schemeClr val="tx1">
                              <a:lumMod val="50000"/>
                            </a:schemeClr>
                          </a:solidFill>
                          <a:latin typeface="Calibri" panose="020F0502020204030204" pitchFamily="34" charset="0"/>
                          <a:ea typeface="Calibri" panose="020F0502020204030204" pitchFamily="34" charset="0"/>
                          <a:cs typeface="Calibri" panose="020F0502020204030204" pitchFamily="34" charset="0"/>
                        </a:rPr>
                        <a:t>Pre-prepared ‘Plausible Futures’ grid on flip chart paper or printed</a:t>
                      </a:r>
                    </a:p>
                    <a:p>
                      <a:pPr marL="171450" indent="-171450" algn="l" defTabSz="566987" rtl="0" eaLnBrk="1" latinLnBrk="0" hangingPunct="1">
                        <a:buFont typeface="Arial" panose="020B0604020202020204" pitchFamily="34" charset="0"/>
                        <a:buChar char="•"/>
                      </a:pPr>
                      <a:r>
                        <a:rPr lang="en-GB" sz="1000" kern="1200">
                          <a:solidFill>
                            <a:schemeClr val="tx1">
                              <a:lumMod val="50000"/>
                            </a:schemeClr>
                          </a:solidFill>
                          <a:latin typeface="Calibri" panose="020F0502020204030204" pitchFamily="34" charset="0"/>
                          <a:ea typeface="Calibri" panose="020F0502020204030204" pitchFamily="34" charset="0"/>
                          <a:cs typeface="Calibri" panose="020F0502020204030204" pitchFamily="34" charset="0"/>
                        </a:rPr>
                        <a:t>‘What is research? video: </a:t>
                      </a:r>
                      <a:r>
                        <a:rPr lang="en-US" sz="1000" b="0" i="0" u="sng" strike="noStrike" kern="1200">
                          <a:solidFill>
                            <a:schemeClr val="tx1"/>
                          </a:solidFill>
                          <a:effectLst/>
                          <a:latin typeface="Calibri" panose="020F0502020204030204" pitchFamily="34" charset="0"/>
                          <a:ea typeface="Calibri" panose="020F0502020204030204" pitchFamily="34" charset="0"/>
                          <a:cs typeface="Calibri" panose="020F0502020204030204" pitchFamily="34" charset="0"/>
                          <a:hlinkClick r:id="rId3"/>
                        </a:rPr>
                        <a:t>https://bit.ly/LifeLab_NxtGen_WhatIsResearch</a:t>
                      </a:r>
                      <a:r>
                        <a:rPr lang="en-US" sz="1000" b="0" i="0" kern="120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endParaRPr lang="en-GB" sz="1000" kern="1200">
                        <a:solidFill>
                          <a:schemeClr val="tx1">
                            <a:lumMod val="50000"/>
                          </a:schemeClr>
                        </a:solidFill>
                        <a:latin typeface="Calibri" panose="020F0502020204030204" pitchFamily="34" charset="0"/>
                        <a:ea typeface="Calibri" panose="020F0502020204030204" pitchFamily="34" charset="0"/>
                        <a:cs typeface="Calibri" panose="020F0502020204030204" pitchFamily="34" charset="0"/>
                      </a:endParaRPr>
                    </a:p>
                    <a:p>
                      <a:pPr marL="171450" indent="-171450" algn="l" defTabSz="566987" rtl="0" eaLnBrk="1" latinLnBrk="0" hangingPunct="1">
                        <a:buFont typeface="Arial" panose="020B0604020202020204" pitchFamily="34" charset="0"/>
                        <a:buChar char="•"/>
                      </a:pPr>
                      <a:r>
                        <a:rPr lang="en-GB" sz="1000" kern="1200">
                          <a:solidFill>
                            <a:schemeClr val="tx1">
                              <a:lumMod val="50000"/>
                            </a:schemeClr>
                          </a:solidFill>
                          <a:latin typeface="Calibri" panose="020F0502020204030204" pitchFamily="34" charset="0"/>
                          <a:ea typeface="Calibri" panose="020F0502020204030204" pitchFamily="34" charset="0"/>
                          <a:cs typeface="Calibri" panose="020F0502020204030204" pitchFamily="34" charset="0"/>
                        </a:rPr>
                        <a:t>‘</a:t>
                      </a:r>
                      <a:r>
                        <a:rPr lang="en-GB" sz="1000" i="1" kern="1200">
                          <a:solidFill>
                            <a:schemeClr val="tx1">
                              <a:lumMod val="50000"/>
                            </a:schemeClr>
                          </a:solidFill>
                          <a:latin typeface="Calibri" panose="020F0502020204030204" pitchFamily="34" charset="0"/>
                          <a:ea typeface="Calibri" panose="020F0502020204030204" pitchFamily="34" charset="0"/>
                          <a:cs typeface="Calibri" panose="020F0502020204030204" pitchFamily="34" charset="0"/>
                        </a:rPr>
                        <a:t>How to be a reflective and reflexive researcher</a:t>
                      </a:r>
                      <a:r>
                        <a:rPr lang="en-GB" sz="1000" kern="1200">
                          <a:solidFill>
                            <a:schemeClr val="tx1">
                              <a:lumMod val="50000"/>
                            </a:schemeClr>
                          </a:solidFill>
                          <a:latin typeface="Calibri" panose="020F0502020204030204" pitchFamily="34" charset="0"/>
                          <a:ea typeface="Calibri" panose="020F0502020204030204" pitchFamily="34" charset="0"/>
                          <a:cs typeface="Calibri" panose="020F0502020204030204" pitchFamily="34" charset="0"/>
                        </a:rPr>
                        <a:t>’ video: </a:t>
                      </a:r>
                      <a:r>
                        <a:rPr lang="en-US" sz="1000" b="0" i="0" u="sng" strike="noStrike" kern="1200">
                          <a:solidFill>
                            <a:schemeClr val="tx1"/>
                          </a:solidFill>
                          <a:effectLst/>
                          <a:latin typeface="Calibri" panose="020F0502020204030204" pitchFamily="34" charset="0"/>
                          <a:ea typeface="Calibri" panose="020F0502020204030204" pitchFamily="34" charset="0"/>
                          <a:cs typeface="Calibri" panose="020F0502020204030204" pitchFamily="34" charset="0"/>
                          <a:hlinkClick r:id="rId4"/>
                        </a:rPr>
                        <a:t>https://bit.ly/LifeLab_NxtGen_ReflectiveAndReflexiveResearch</a:t>
                      </a:r>
                      <a:r>
                        <a:rPr lang="en-US" sz="1000" b="0" i="0" kern="120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p>
                    <a:p>
                      <a:pPr marL="171450" lvl="0" indent="-171450" algn="l">
                        <a:buFont typeface="Arial" panose="020B0604020202020204" pitchFamily="34" charset="0"/>
                        <a:buChar char="•"/>
                      </a:pPr>
                      <a:r>
                        <a:rPr lang="en-US" sz="1000" b="0" i="0" kern="1200">
                          <a:solidFill>
                            <a:schemeClr val="tx1"/>
                          </a:solidFill>
                          <a:effectLst/>
                          <a:latin typeface="Calibri" panose="020F0502020204030204" pitchFamily="34" charset="0"/>
                          <a:ea typeface="Calibri" panose="020F0502020204030204" pitchFamily="34" charset="0"/>
                          <a:cs typeface="Calibri" panose="020F0502020204030204" pitchFamily="34" charset="0"/>
                        </a:rPr>
                        <a:t>Optional trainer videos: </a:t>
                      </a:r>
                      <a:r>
                        <a:rPr lang="en-US" sz="1000" b="0" i="0" u="sng" strike="noStrike" kern="1200" noProof="0">
                          <a:solidFill>
                            <a:schemeClr val="tx1"/>
                          </a:solidFill>
                          <a:effectLst/>
                          <a:latin typeface="Calibri" panose="020F0502020204030204" pitchFamily="34" charset="0"/>
                          <a:ea typeface="Calibri" panose="020F0502020204030204" pitchFamily="34" charset="0"/>
                          <a:cs typeface="Calibri" panose="020F0502020204030204" pitchFamily="34" charset="0"/>
                          <a:hlinkClick r:id="rId5"/>
                        </a:rPr>
                        <a:t>https://bit.ly/LifeLab_NxtGen_WhatIsThePointOfResearch</a:t>
                      </a:r>
                      <a:r>
                        <a:rPr lang="en-US" sz="1000" b="0" i="0" u="sng" strike="noStrike" kern="1200" noProof="0">
                          <a:solidFill>
                            <a:schemeClr val="tx1"/>
                          </a:solidFill>
                          <a:effectLst/>
                          <a:latin typeface="Calibri" panose="020F0502020204030204" pitchFamily="34" charset="0"/>
                          <a:ea typeface="Calibri" panose="020F0502020204030204" pitchFamily="34" charset="0"/>
                          <a:cs typeface="Calibri" panose="020F0502020204030204" pitchFamily="34" charset="0"/>
                        </a:rPr>
                        <a:t> &amp;</a:t>
                      </a:r>
                    </a:p>
                    <a:p>
                      <a:pPr marL="0" lvl="0" indent="0" algn="l">
                        <a:buFont typeface="Arial" panose="020B0604020202020204" pitchFamily="34" charset="0"/>
                        <a:buNone/>
                      </a:pPr>
                      <a:r>
                        <a:rPr lang="en-US" sz="1000" b="0" i="0" u="sng" strike="noStrike" kern="1200">
                          <a:solidFill>
                            <a:schemeClr val="tx1"/>
                          </a:solidFill>
                          <a:effectLst/>
                          <a:latin typeface="Calibri" panose="020F0502020204030204" pitchFamily="34" charset="0"/>
                          <a:ea typeface="Calibri" panose="020F0502020204030204" pitchFamily="34" charset="0"/>
                          <a:cs typeface="Calibri" panose="020F0502020204030204" pitchFamily="34" charset="0"/>
                          <a:hlinkClick r:id="rId6"/>
                        </a:rPr>
                        <a:t>https://bit.ly/LifeLab_NxtGen_ResearchQuestions</a:t>
                      </a:r>
                      <a:r>
                        <a:rPr lang="en-US" sz="1000" b="0" i="0" kern="120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endParaRPr lang="en-US" sz="1000" b="0" i="0" u="none" strike="noStrike" kern="1200" noProof="0">
                        <a:solidFill>
                          <a:srgbClr val="000000"/>
                        </a:solidFill>
                        <a:effectLst/>
                        <a:latin typeface="Calibri" panose="020F0502020204030204" pitchFamily="34" charset="0"/>
                        <a:ea typeface="Calibri" panose="020F0502020204030204" pitchFamily="34" charset="0"/>
                        <a:cs typeface="Calibri" panose="020F0502020204030204" pitchFamily="34" charset="0"/>
                      </a:endParaRP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tc>
                  <a:txBody>
                    <a:bodyPr/>
                    <a:lstStyle/>
                    <a:p>
                      <a:pPr marL="0" algn="l" defTabSz="566987" rtl="0" eaLnBrk="1" latinLnBrk="0" hangingPunct="1"/>
                      <a:r>
                        <a:rPr lang="en-GB" sz="1100" kern="1200">
                          <a:solidFill>
                            <a:schemeClr val="tx1">
                              <a:lumMod val="50000"/>
                            </a:schemeClr>
                          </a:solidFill>
                          <a:latin typeface="Calibri"/>
                          <a:ea typeface="+mn-ea"/>
                          <a:cs typeface="Calibri"/>
                        </a:rPr>
                        <a:t>The Plausible Futures exercise could lead people to reflect on their lives and their futures – be aware of the need for sensitive conversations.</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extLst>
                  <a:ext uri="{0D108BD9-81ED-4DB2-BD59-A6C34878D82A}">
                    <a16:rowId xmlns:a16="http://schemas.microsoft.com/office/drawing/2014/main" val="4166490058"/>
                  </a:ext>
                </a:extLst>
              </a:tr>
            </a:tbl>
          </a:graphicData>
        </a:graphic>
      </p:graphicFrame>
      <p:graphicFrame>
        <p:nvGraphicFramePr>
          <p:cNvPr id="36" name="Table 35">
            <a:extLst>
              <a:ext uri="{FF2B5EF4-FFF2-40B4-BE49-F238E27FC236}">
                <a16:creationId xmlns:a16="http://schemas.microsoft.com/office/drawing/2014/main" id="{46108E86-4AD5-E669-7F9B-85509F76CDAB}"/>
              </a:ext>
            </a:extLst>
          </p:cNvPr>
          <p:cNvGraphicFramePr>
            <a:graphicFrameLocks noGrp="1"/>
          </p:cNvGraphicFramePr>
          <p:nvPr>
            <p:extLst>
              <p:ext uri="{D42A27DB-BD31-4B8C-83A1-F6EECF244321}">
                <p14:modId xmlns:p14="http://schemas.microsoft.com/office/powerpoint/2010/main" val="1459590159"/>
              </p:ext>
            </p:extLst>
          </p:nvPr>
        </p:nvGraphicFramePr>
        <p:xfrm>
          <a:off x="511279" y="4809462"/>
          <a:ext cx="9881418" cy="2684589"/>
        </p:xfrm>
        <a:graphic>
          <a:graphicData uri="http://schemas.openxmlformats.org/drawingml/2006/table">
            <a:tbl>
              <a:tblPr firstRow="1" bandRow="1">
                <a:tableStyleId>{2D5ABB26-0587-4C30-8999-92F81FD0307C}</a:tableStyleId>
              </a:tblPr>
              <a:tblGrid>
                <a:gridCol w="776747">
                  <a:extLst>
                    <a:ext uri="{9D8B030D-6E8A-4147-A177-3AD203B41FA5}">
                      <a16:colId xmlns:a16="http://schemas.microsoft.com/office/drawing/2014/main" val="1075009048"/>
                    </a:ext>
                  </a:extLst>
                </a:gridCol>
                <a:gridCol w="1071716">
                  <a:extLst>
                    <a:ext uri="{9D8B030D-6E8A-4147-A177-3AD203B41FA5}">
                      <a16:colId xmlns:a16="http://schemas.microsoft.com/office/drawing/2014/main" val="3412364443"/>
                    </a:ext>
                  </a:extLst>
                </a:gridCol>
                <a:gridCol w="8032955">
                  <a:extLst>
                    <a:ext uri="{9D8B030D-6E8A-4147-A177-3AD203B41FA5}">
                      <a16:colId xmlns:a16="http://schemas.microsoft.com/office/drawing/2014/main" val="725045870"/>
                    </a:ext>
                  </a:extLst>
                </a:gridCol>
              </a:tblGrid>
              <a:tr h="534635">
                <a:tc>
                  <a:txBody>
                    <a:bodyPr/>
                    <a:lstStyle/>
                    <a:p>
                      <a:pPr marL="0" algn="l" defTabSz="566987" rtl="0" eaLnBrk="1" latinLnBrk="0" hangingPunct="1"/>
                      <a:r>
                        <a:rPr lang="en-GB" sz="1116" b="1" kern="1200">
                          <a:solidFill>
                            <a:schemeClr val="bg2"/>
                          </a:solidFill>
                          <a:latin typeface="Calibri" panose="020F0502020204030204" pitchFamily="34" charset="0"/>
                          <a:cs typeface="Calibri" panose="020F0502020204030204" pitchFamily="34" charset="0"/>
                        </a:rPr>
                        <a:t>Length</a:t>
                      </a:r>
                      <a:endParaRPr lang="en-GB" sz="1116" b="0" i="1" kern="1200">
                        <a:solidFill>
                          <a:schemeClr val="bg2"/>
                        </a:solidFill>
                        <a:latin typeface="Calibri" panose="020F0502020204030204" pitchFamily="34" charset="0"/>
                        <a:ea typeface="+mn-ea"/>
                        <a:cs typeface="Calibri" panose="020F0502020204030204" pitchFamily="34" charset="0"/>
                      </a:endParaRPr>
                    </a:p>
                  </a:txBody>
                  <a:tcPr anchor="ct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solidFill>
                      <a:srgbClr val="2BAAB1"/>
                    </a:solidFill>
                  </a:tcPr>
                </a:tc>
                <a:tc>
                  <a:txBody>
                    <a:bodyPr/>
                    <a:lstStyle/>
                    <a:p>
                      <a:pPr marL="0" algn="l" defTabSz="566987" rtl="0" eaLnBrk="1" latinLnBrk="0" hangingPunct="1"/>
                      <a:r>
                        <a:rPr lang="en-GB" sz="1116" b="1" kern="1200">
                          <a:solidFill>
                            <a:schemeClr val="bg2"/>
                          </a:solidFill>
                          <a:latin typeface="Calibri" panose="020F0502020204030204" pitchFamily="34" charset="0"/>
                          <a:ea typeface="+mn-ea"/>
                          <a:cs typeface="Calibri" panose="020F0502020204030204" pitchFamily="34" charset="0"/>
                        </a:rPr>
                        <a:t>Resources</a:t>
                      </a:r>
                      <a:endParaRPr lang="en-GB" sz="1116" i="1" kern="1200">
                        <a:solidFill>
                          <a:schemeClr val="bg2"/>
                        </a:solidFill>
                        <a:latin typeface="Calibri" panose="020F0502020204030204" pitchFamily="34" charset="0"/>
                        <a:ea typeface="+mn-ea"/>
                        <a:cs typeface="Calibri" panose="020F0502020204030204" pitchFamily="34" charset="0"/>
                      </a:endParaRPr>
                    </a:p>
                  </a:txBody>
                  <a:tcPr anchor="ct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solidFill>
                      <a:srgbClr val="2BAAB1"/>
                    </a:solidFill>
                  </a:tcPr>
                </a:tc>
                <a:tc>
                  <a:txBody>
                    <a:bodyPr/>
                    <a:lstStyle/>
                    <a:p>
                      <a:pPr marL="0" algn="l" defTabSz="566987" rtl="0" eaLnBrk="1" latinLnBrk="0" hangingPunct="1"/>
                      <a:r>
                        <a:rPr lang="en-GB" sz="1116" b="1" kern="1200">
                          <a:solidFill>
                            <a:schemeClr val="bg2"/>
                          </a:solidFill>
                          <a:latin typeface="Calibri" panose="020F0502020204030204" pitchFamily="34" charset="0"/>
                          <a:ea typeface="+mn-ea"/>
                          <a:cs typeface="Calibri" panose="020F0502020204030204" pitchFamily="34" charset="0"/>
                        </a:rPr>
                        <a:t>Description </a:t>
                      </a:r>
                    </a:p>
                  </a:txBody>
                  <a:tcPr anchor="ct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solidFill>
                      <a:srgbClr val="2BAAB1"/>
                    </a:solidFill>
                  </a:tcPr>
                </a:tc>
                <a:extLst>
                  <a:ext uri="{0D108BD9-81ED-4DB2-BD59-A6C34878D82A}">
                    <a16:rowId xmlns:a16="http://schemas.microsoft.com/office/drawing/2014/main" val="4275229219"/>
                  </a:ext>
                </a:extLst>
              </a:tr>
              <a:tr h="2149954">
                <a:tc>
                  <a:txBody>
                    <a:bodyPr/>
                    <a:lstStyle/>
                    <a:p>
                      <a:r>
                        <a:rPr lang="en-GB" sz="1116" kern="1200">
                          <a:solidFill>
                            <a:schemeClr val="tx1">
                              <a:lumMod val="50000"/>
                            </a:schemeClr>
                          </a:solidFill>
                          <a:latin typeface="Calibri" panose="020F0502020204030204" pitchFamily="34" charset="0"/>
                          <a:ea typeface="+mn-ea"/>
                          <a:cs typeface="Calibri" panose="020F0502020204030204" pitchFamily="34" charset="0"/>
                        </a:rPr>
                        <a:t>10 mins  </a:t>
                      </a:r>
                    </a:p>
                    <a:p>
                      <a:r>
                        <a:rPr lang="en-GB" sz="1116" kern="1200">
                          <a:solidFill>
                            <a:schemeClr val="tx1">
                              <a:lumMod val="50000"/>
                            </a:schemeClr>
                          </a:solidFill>
                          <a:latin typeface="Calibri" panose="020F0502020204030204" pitchFamily="34" charset="0"/>
                          <a:ea typeface="+mn-ea"/>
                          <a:cs typeface="Calibri" panose="020F0502020204030204" pitchFamily="34" charset="0"/>
                        </a:rPr>
                        <a:t>	</a:t>
                      </a:r>
                    </a:p>
                    <a:p>
                      <a:r>
                        <a:rPr lang="en-GB" sz="1116" kern="1200">
                          <a:solidFill>
                            <a:schemeClr val="tx1">
                              <a:lumMod val="50000"/>
                            </a:schemeClr>
                          </a:solidFill>
                          <a:latin typeface="Calibri" panose="020F0502020204030204" pitchFamily="34" charset="0"/>
                          <a:ea typeface="+mn-ea"/>
                          <a:cs typeface="Calibri" panose="020F0502020204030204" pitchFamily="34" charset="0"/>
                        </a:rPr>
                        <a:t>	</a:t>
                      </a:r>
                    </a:p>
                    <a:p>
                      <a:pPr marL="0" marR="0" lvl="0" indent="0" algn="l" defTabSz="566987" rtl="0" eaLnBrk="1" fontAlgn="auto" latinLnBrk="0" hangingPunct="1">
                        <a:lnSpc>
                          <a:spcPct val="100000"/>
                        </a:lnSpc>
                        <a:spcBef>
                          <a:spcPts val="0"/>
                        </a:spcBef>
                        <a:spcAft>
                          <a:spcPts val="0"/>
                        </a:spcAft>
                        <a:buClrTx/>
                        <a:buSzTx/>
                        <a:buFontTx/>
                        <a:buNone/>
                        <a:tabLst/>
                        <a:defRPr/>
                      </a:pPr>
                      <a:endParaRPr lang="en-GB" sz="1116" kern="1200">
                        <a:solidFill>
                          <a:schemeClr val="tx1">
                            <a:lumMod val="50000"/>
                          </a:schemeClr>
                        </a:solidFill>
                        <a:latin typeface="Calibri" panose="020F0502020204030204" pitchFamily="34" charset="0"/>
                        <a:ea typeface="+mn-ea"/>
                        <a:cs typeface="Calibri" panose="020F0502020204030204" pitchFamily="34" charset="0"/>
                      </a:endParaRP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tc>
                  <a:txBody>
                    <a:bodyPr/>
                    <a:lstStyle/>
                    <a:p>
                      <a:pPr marL="88900" indent="-88900" rtl="0">
                        <a:buFont typeface="Arial" panose="020B0604020202020204" pitchFamily="34" charset="0"/>
                        <a:buChar char="•"/>
                      </a:pPr>
                      <a:r>
                        <a:rPr lang="en-GB" sz="1116" kern="1200">
                          <a:solidFill>
                            <a:schemeClr val="tx1">
                              <a:lumMod val="50000"/>
                            </a:schemeClr>
                          </a:solidFill>
                          <a:latin typeface="Calibri" panose="020F0502020204030204" pitchFamily="34" charset="0"/>
                          <a:ea typeface="+mn-ea"/>
                          <a:cs typeface="Calibri" panose="020F0502020204030204" pitchFamily="34" charset="0"/>
                        </a:rPr>
                        <a:t>Blank paper</a:t>
                      </a:r>
                    </a:p>
                    <a:p>
                      <a:pPr marL="88900" indent="-88900" rtl="0">
                        <a:buFont typeface="Arial" panose="020B0604020202020204" pitchFamily="34" charset="0"/>
                        <a:buChar char="•"/>
                      </a:pPr>
                      <a:r>
                        <a:rPr lang="en-GB" sz="1116" kern="1200">
                          <a:solidFill>
                            <a:schemeClr val="tx1">
                              <a:lumMod val="50000"/>
                            </a:schemeClr>
                          </a:solidFill>
                          <a:latin typeface="Calibri" panose="020F0502020204030204" pitchFamily="34" charset="0"/>
                          <a:ea typeface="+mn-ea"/>
                          <a:cs typeface="Calibri" panose="020F0502020204030204" pitchFamily="34" charset="0"/>
                        </a:rPr>
                        <a:t>Slides 1-2</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tc>
                  <a:txBody>
                    <a:bodyPr/>
                    <a:lstStyle/>
                    <a:p>
                      <a:pPr marL="0" marR="0" lvl="0" indent="0" algn="l" defTabSz="566987" rtl="0" eaLnBrk="1" fontAlgn="auto" latinLnBrk="0" hangingPunct="1">
                        <a:lnSpc>
                          <a:spcPct val="100000"/>
                        </a:lnSpc>
                        <a:spcBef>
                          <a:spcPts val="0"/>
                        </a:spcBef>
                        <a:spcAft>
                          <a:spcPts val="0"/>
                        </a:spcAft>
                        <a:buClrTx/>
                        <a:buSzTx/>
                        <a:buFontTx/>
                        <a:buNone/>
                        <a:tabLst/>
                        <a:defRPr/>
                      </a:pPr>
                      <a:r>
                        <a:rPr lang="en-GB" sz="1100" b="1" kern="1200">
                          <a:solidFill>
                            <a:schemeClr val="tx1">
                              <a:lumMod val="50000"/>
                            </a:schemeClr>
                          </a:solidFill>
                          <a:latin typeface="Calibri" panose="020F0502020204030204" pitchFamily="34" charset="0"/>
                          <a:ea typeface="+mn-ea"/>
                          <a:cs typeface="Calibri" panose="020F0502020204030204" pitchFamily="34" charset="0"/>
                        </a:rPr>
                        <a:t>Starter activity 1: My N.A.M.E </a:t>
                      </a:r>
                      <a:r>
                        <a:rPr lang="en-GB" sz="1100" kern="1200">
                          <a:solidFill>
                            <a:schemeClr val="tx1">
                              <a:lumMod val="50000"/>
                            </a:schemeClr>
                          </a:solidFill>
                          <a:latin typeface="Calibri" panose="020F0502020204030204" pitchFamily="34" charset="0"/>
                          <a:ea typeface="+mn-ea"/>
                          <a:cs typeface="Calibri" panose="020F0502020204030204" pitchFamily="34" charset="0"/>
                        </a:rPr>
                        <a:t>(to do when researchers are settling in)</a:t>
                      </a:r>
                    </a:p>
                    <a:p>
                      <a:pPr marL="0" marR="0" lvl="0" indent="0" algn="l" defTabSz="566987" rtl="0" eaLnBrk="1" fontAlgn="auto" latinLnBrk="0" hangingPunct="1">
                        <a:lnSpc>
                          <a:spcPct val="100000"/>
                        </a:lnSpc>
                        <a:spcBef>
                          <a:spcPts val="0"/>
                        </a:spcBef>
                        <a:spcAft>
                          <a:spcPts val="0"/>
                        </a:spcAft>
                        <a:buClrTx/>
                        <a:buSzTx/>
                        <a:buFontTx/>
                        <a:buNone/>
                        <a:tabLst/>
                        <a:defRPr/>
                      </a:pPr>
                      <a:r>
                        <a:rPr lang="en-GB" sz="1100" kern="1200">
                          <a:solidFill>
                            <a:schemeClr val="tx1">
                              <a:lumMod val="50000"/>
                            </a:schemeClr>
                          </a:solidFill>
                          <a:latin typeface="Calibri"/>
                          <a:ea typeface="+mn-ea"/>
                          <a:cs typeface="Calibri"/>
                        </a:rPr>
                        <a:t>Ask Researchers to write their name as an acronym. They then fill in interesting facts about themselves with the letters of their name, e.g.,</a:t>
                      </a:r>
                      <a:r>
                        <a:rPr lang="en-GB" sz="1100" kern="1200" baseline="0">
                          <a:solidFill>
                            <a:schemeClr val="tx1">
                              <a:lumMod val="50000"/>
                            </a:schemeClr>
                          </a:solidFill>
                          <a:latin typeface="Calibri"/>
                          <a:ea typeface="+mn-ea"/>
                          <a:cs typeface="Calibri"/>
                        </a:rPr>
                        <a:t> ‘Ben’ – B = ‘Berlin – a city I loved’; E = “Everyday I enjoy a cup of coffee’, and so on. Share their answers with the group.</a:t>
                      </a:r>
                      <a:endParaRPr lang="en-GB" sz="1100" kern="1200">
                        <a:solidFill>
                          <a:schemeClr val="tx1">
                            <a:lumMod val="50000"/>
                          </a:schemeClr>
                        </a:solidFill>
                        <a:latin typeface="Calibri"/>
                        <a:ea typeface="+mn-ea"/>
                        <a:cs typeface="Calibri"/>
                      </a:endParaRPr>
                    </a:p>
                    <a:p>
                      <a:pPr marL="0" marR="0" lvl="0" indent="0" algn="l" defTabSz="566987" rtl="0" eaLnBrk="1" fontAlgn="auto" latinLnBrk="0" hangingPunct="1">
                        <a:lnSpc>
                          <a:spcPct val="100000"/>
                        </a:lnSpc>
                        <a:spcBef>
                          <a:spcPts val="0"/>
                        </a:spcBef>
                        <a:spcAft>
                          <a:spcPts val="0"/>
                        </a:spcAft>
                        <a:buClrTx/>
                        <a:buSzTx/>
                        <a:buFontTx/>
                        <a:buNone/>
                        <a:tabLst/>
                        <a:defRPr/>
                      </a:pPr>
                      <a:endParaRPr lang="en-GB" sz="1100" kern="1200">
                        <a:solidFill>
                          <a:schemeClr val="tx1">
                            <a:lumMod val="50000"/>
                          </a:schemeClr>
                        </a:solidFill>
                        <a:latin typeface="Calibri" panose="020F0502020204030204" pitchFamily="34" charset="0"/>
                        <a:ea typeface="+mn-ea"/>
                        <a:cs typeface="Calibri" panose="020F0502020204030204" pitchFamily="34" charset="0"/>
                      </a:endParaRPr>
                    </a:p>
                    <a:p>
                      <a:pPr marL="0" marR="0" lvl="0" indent="0" algn="l" defTabSz="566987" rtl="0" eaLnBrk="1" fontAlgn="auto" latinLnBrk="0" hangingPunct="1">
                        <a:lnSpc>
                          <a:spcPct val="100000"/>
                        </a:lnSpc>
                        <a:spcBef>
                          <a:spcPts val="0"/>
                        </a:spcBef>
                        <a:spcAft>
                          <a:spcPts val="0"/>
                        </a:spcAft>
                        <a:buClrTx/>
                        <a:buSzTx/>
                        <a:buFontTx/>
                        <a:buNone/>
                        <a:tabLst/>
                        <a:defRPr/>
                      </a:pPr>
                      <a:r>
                        <a:rPr lang="en-GB" sz="1100" b="1" kern="1200">
                          <a:solidFill>
                            <a:schemeClr val="tx1">
                              <a:lumMod val="50000"/>
                            </a:schemeClr>
                          </a:solidFill>
                          <a:latin typeface="Calibri" panose="020F0502020204030204" pitchFamily="34" charset="0"/>
                          <a:ea typeface="+mn-ea"/>
                          <a:cs typeface="Calibri" panose="020F0502020204030204" pitchFamily="34" charset="0"/>
                        </a:rPr>
                        <a:t>Starter activity 1: The Common Three Game</a:t>
                      </a:r>
                    </a:p>
                    <a:p>
                      <a:pPr algn="l"/>
                      <a:r>
                        <a:rPr lang="en-US" sz="1100">
                          <a:solidFill>
                            <a:schemeClr val="tx1">
                              <a:lumMod val="50000"/>
                            </a:schemeClr>
                          </a:solidFill>
                          <a:latin typeface="Calibri" panose="020F0502020204030204" pitchFamily="34" charset="0"/>
                          <a:cs typeface="Calibri" panose="020F0502020204030204" pitchFamily="34" charset="0"/>
                        </a:rPr>
                        <a:t>Divide the group into three teams.</a:t>
                      </a:r>
                    </a:p>
                    <a:p>
                      <a:pPr algn="l"/>
                      <a:r>
                        <a:rPr lang="en-US" sz="1100">
                          <a:solidFill>
                            <a:schemeClr val="tx1">
                              <a:lumMod val="50000"/>
                            </a:schemeClr>
                          </a:solidFill>
                          <a:latin typeface="Calibri" panose="020F0502020204030204" pitchFamily="34" charset="0"/>
                          <a:cs typeface="Calibri" panose="020F0502020204030204" pitchFamily="34" charset="0"/>
                        </a:rPr>
                        <a:t>Each team has 5 minutes to discuss their interests and find 3 things they have in common, such as:</a:t>
                      </a:r>
                    </a:p>
                    <a:p>
                      <a:pPr marL="342900" indent="-342900" algn="l">
                        <a:buFontTx/>
                        <a:buChar char="-"/>
                      </a:pPr>
                      <a:r>
                        <a:rPr lang="en-US" sz="1100">
                          <a:solidFill>
                            <a:schemeClr val="tx1">
                              <a:lumMod val="50000"/>
                            </a:schemeClr>
                          </a:solidFill>
                          <a:latin typeface="Calibri" panose="020F0502020204030204" pitchFamily="34" charset="0"/>
                          <a:cs typeface="Calibri" panose="020F0502020204030204" pitchFamily="34" charset="0"/>
                        </a:rPr>
                        <a:t>A shared </a:t>
                      </a:r>
                      <a:r>
                        <a:rPr lang="en-US" sz="1100" err="1">
                          <a:solidFill>
                            <a:schemeClr val="tx1">
                              <a:lumMod val="50000"/>
                            </a:schemeClr>
                          </a:solidFill>
                          <a:latin typeface="Calibri" panose="020F0502020204030204" pitchFamily="34" charset="0"/>
                          <a:cs typeface="Calibri" panose="020F0502020204030204" pitchFamily="34" charset="0"/>
                        </a:rPr>
                        <a:t>favourite</a:t>
                      </a:r>
                      <a:r>
                        <a:rPr lang="en-US" sz="1100">
                          <a:solidFill>
                            <a:schemeClr val="tx1">
                              <a:lumMod val="50000"/>
                            </a:schemeClr>
                          </a:solidFill>
                          <a:latin typeface="Calibri" panose="020F0502020204030204" pitchFamily="34" charset="0"/>
                          <a:cs typeface="Calibri" panose="020F0502020204030204" pitchFamily="34" charset="0"/>
                        </a:rPr>
                        <a:t> holiday</a:t>
                      </a:r>
                    </a:p>
                    <a:p>
                      <a:pPr marL="342900" indent="-342900" algn="l">
                        <a:buFontTx/>
                        <a:buChar char="-"/>
                      </a:pPr>
                      <a:r>
                        <a:rPr lang="en-US" sz="1100">
                          <a:solidFill>
                            <a:schemeClr val="tx1">
                              <a:lumMod val="50000"/>
                            </a:schemeClr>
                          </a:solidFill>
                          <a:latin typeface="Calibri" panose="020F0502020204030204" pitchFamily="34" charset="0"/>
                          <a:cs typeface="Calibri" panose="020F0502020204030204" pitchFamily="34" charset="0"/>
                        </a:rPr>
                        <a:t>Their </a:t>
                      </a:r>
                      <a:r>
                        <a:rPr lang="en-US" sz="1100" err="1">
                          <a:solidFill>
                            <a:schemeClr val="tx1">
                              <a:lumMod val="50000"/>
                            </a:schemeClr>
                          </a:solidFill>
                          <a:latin typeface="Calibri" panose="020F0502020204030204" pitchFamily="34" charset="0"/>
                          <a:cs typeface="Calibri" panose="020F0502020204030204" pitchFamily="34" charset="0"/>
                        </a:rPr>
                        <a:t>favourite</a:t>
                      </a:r>
                      <a:r>
                        <a:rPr lang="en-US" sz="1100">
                          <a:solidFill>
                            <a:schemeClr val="tx1">
                              <a:lumMod val="50000"/>
                            </a:schemeClr>
                          </a:solidFill>
                          <a:latin typeface="Calibri" panose="020F0502020204030204" pitchFamily="34" charset="0"/>
                          <a:cs typeface="Calibri" panose="020F0502020204030204" pitchFamily="34" charset="0"/>
                        </a:rPr>
                        <a:t> hobby</a:t>
                      </a:r>
                    </a:p>
                    <a:p>
                      <a:pPr marL="0" indent="0" algn="l">
                        <a:buFontTx/>
                        <a:buNone/>
                      </a:pPr>
                      <a:r>
                        <a:rPr lang="en-US" sz="1100" b="0" i="0" kern="1200">
                          <a:solidFill>
                            <a:schemeClr val="tx1">
                              <a:lumMod val="50000"/>
                            </a:schemeClr>
                          </a:solidFill>
                          <a:effectLst/>
                          <a:latin typeface="Calibri"/>
                          <a:ea typeface="+mn-ea"/>
                          <a:cs typeface="Calibri"/>
                        </a:rPr>
                        <a:t>Then, one researcher from each team will announce their commonalities to the larger group so everyone can get to know each other. Feel free to shuffle up the teams and repeat multiple rounds. </a:t>
                      </a:r>
                      <a:endParaRPr lang="en-US" sz="1100">
                        <a:solidFill>
                          <a:schemeClr val="tx1">
                            <a:lumMod val="50000"/>
                          </a:schemeClr>
                        </a:solidFill>
                        <a:latin typeface="Calibri"/>
                        <a:cs typeface="Calibri"/>
                      </a:endParaRPr>
                    </a:p>
                    <a:p>
                      <a:pPr marL="0" marR="0" lvl="0" indent="0" algn="l" defTabSz="566987" rtl="0" eaLnBrk="1" fontAlgn="auto" latinLnBrk="0" hangingPunct="1">
                        <a:lnSpc>
                          <a:spcPct val="100000"/>
                        </a:lnSpc>
                        <a:spcBef>
                          <a:spcPts val="0"/>
                        </a:spcBef>
                        <a:spcAft>
                          <a:spcPts val="0"/>
                        </a:spcAft>
                        <a:buClrTx/>
                        <a:buSzTx/>
                        <a:buFontTx/>
                        <a:buNone/>
                        <a:tabLst/>
                        <a:defRPr/>
                      </a:pPr>
                      <a:endParaRPr lang="en-GB" sz="1116" kern="1200">
                        <a:solidFill>
                          <a:schemeClr val="tx1">
                            <a:lumMod val="50000"/>
                          </a:schemeClr>
                        </a:solidFill>
                        <a:latin typeface="Calibri" panose="020F0502020204030204" pitchFamily="34" charset="0"/>
                        <a:ea typeface="+mn-ea"/>
                        <a:cs typeface="Calibri" panose="020F0502020204030204" pitchFamily="34" charset="0"/>
                      </a:endParaRP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extLst>
                  <a:ext uri="{0D108BD9-81ED-4DB2-BD59-A6C34878D82A}">
                    <a16:rowId xmlns:a16="http://schemas.microsoft.com/office/drawing/2014/main" val="3882046846"/>
                  </a:ext>
                </a:extLst>
              </a:tr>
            </a:tbl>
          </a:graphicData>
        </a:graphic>
      </p:graphicFrame>
      <p:pic>
        <p:nvPicPr>
          <p:cNvPr id="4" name="Picture 3" descr="A blue exclamation mark with a yellow star&#10;&#10;Description automatically generated">
            <a:extLst>
              <a:ext uri="{FF2B5EF4-FFF2-40B4-BE49-F238E27FC236}">
                <a16:creationId xmlns:a16="http://schemas.microsoft.com/office/drawing/2014/main" id="{2CA302A6-DBFD-3769-502B-BFE97A659733}"/>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9650467" y="2237213"/>
            <a:ext cx="668380" cy="762000"/>
          </a:xfrm>
          <a:prstGeom prst="rect">
            <a:avLst/>
          </a:prstGeom>
        </p:spPr>
      </p:pic>
      <p:pic>
        <p:nvPicPr>
          <p:cNvPr id="6" name="Picture 5" descr="A group of papers with text&#10;&#10;Description automatically generated">
            <a:extLst>
              <a:ext uri="{FF2B5EF4-FFF2-40B4-BE49-F238E27FC236}">
                <a16:creationId xmlns:a16="http://schemas.microsoft.com/office/drawing/2014/main" id="{345936DF-41BC-17AC-64DD-5792116FAC06}"/>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6151340" y="2411266"/>
            <a:ext cx="666750" cy="762000"/>
          </a:xfrm>
          <a:prstGeom prst="rect">
            <a:avLst/>
          </a:prstGeom>
        </p:spPr>
      </p:pic>
      <p:pic>
        <p:nvPicPr>
          <p:cNvPr id="7" name="Picture 6" descr="A blue and white video camera&#10;&#10;Description automatically generated">
            <a:extLst>
              <a:ext uri="{FF2B5EF4-FFF2-40B4-BE49-F238E27FC236}">
                <a16:creationId xmlns:a16="http://schemas.microsoft.com/office/drawing/2014/main" id="{5C13F2F0-9843-7808-B3F8-B77AD05EDEC6}"/>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5461820" y="2213648"/>
            <a:ext cx="579120" cy="660400"/>
          </a:xfrm>
          <a:prstGeom prst="rect">
            <a:avLst/>
          </a:prstGeom>
        </p:spPr>
      </p:pic>
    </p:spTree>
    <p:extLst>
      <p:ext uri="{BB962C8B-B14F-4D97-AF65-F5344CB8AC3E}">
        <p14:creationId xmlns:p14="http://schemas.microsoft.com/office/powerpoint/2010/main" val="30725290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F61AB1B-1671-03DA-E087-845074A1E17C}"/>
              </a:ext>
            </a:extLst>
          </p:cNvPr>
          <p:cNvSpPr/>
          <p:nvPr/>
        </p:nvSpPr>
        <p:spPr>
          <a:xfrm>
            <a:off x="0" y="0"/>
            <a:ext cx="10691813" cy="1255059"/>
          </a:xfrm>
          <a:prstGeom prst="rect">
            <a:avLst/>
          </a:prstGeom>
          <a:solidFill>
            <a:srgbClr val="193E72"/>
          </a:solidFill>
          <a:ln>
            <a:solidFill>
              <a:srgbClr val="193E7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atin typeface="Calibri"/>
              <a:cs typeface="Calibri"/>
            </a:endParaRPr>
          </a:p>
        </p:txBody>
      </p:sp>
      <p:pic>
        <p:nvPicPr>
          <p:cNvPr id="5" name="Picture 4" descr="A white speech bubble with squares&#10;&#10;Description automatically generated">
            <a:extLst>
              <a:ext uri="{FF2B5EF4-FFF2-40B4-BE49-F238E27FC236}">
                <a16:creationId xmlns:a16="http://schemas.microsoft.com/office/drawing/2014/main" id="{4399B770-A651-011C-867D-E30106824ABF}"/>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366175" cy="1255059"/>
          </a:xfrm>
          <a:prstGeom prst="rect">
            <a:avLst/>
          </a:prstGeom>
        </p:spPr>
      </p:pic>
      <p:sp>
        <p:nvSpPr>
          <p:cNvPr id="31" name="TextBox 30">
            <a:extLst>
              <a:ext uri="{FF2B5EF4-FFF2-40B4-BE49-F238E27FC236}">
                <a16:creationId xmlns:a16="http://schemas.microsoft.com/office/drawing/2014/main" id="{B63D0088-E22A-8C48-407B-C281B95677F3}"/>
              </a:ext>
            </a:extLst>
          </p:cNvPr>
          <p:cNvSpPr txBox="1"/>
          <p:nvPr/>
        </p:nvSpPr>
        <p:spPr>
          <a:xfrm>
            <a:off x="1366175" y="234440"/>
            <a:ext cx="9325638" cy="646331"/>
          </a:xfrm>
          <a:prstGeom prst="rect">
            <a:avLst/>
          </a:prstGeom>
          <a:noFill/>
        </p:spPr>
        <p:txBody>
          <a:bodyPr wrap="square" rtlCol="0">
            <a:spAutoFit/>
          </a:bodyPr>
          <a:lstStyle/>
          <a:p>
            <a:pPr algn="ctr"/>
            <a:r>
              <a:rPr lang="en-GB" sz="3600">
                <a:solidFill>
                  <a:schemeClr val="bg2"/>
                </a:solidFill>
                <a:latin typeface="Calibri" panose="020F0502020204030204" pitchFamily="34" charset="0"/>
                <a:cs typeface="Calibri" panose="020F0502020204030204" pitchFamily="34" charset="0"/>
              </a:rPr>
              <a:t>Session 2 – What is research?</a:t>
            </a:r>
          </a:p>
        </p:txBody>
      </p:sp>
      <p:graphicFrame>
        <p:nvGraphicFramePr>
          <p:cNvPr id="36" name="Table 35">
            <a:extLst>
              <a:ext uri="{FF2B5EF4-FFF2-40B4-BE49-F238E27FC236}">
                <a16:creationId xmlns:a16="http://schemas.microsoft.com/office/drawing/2014/main" id="{46108E86-4AD5-E669-7F9B-85509F76CDAB}"/>
              </a:ext>
            </a:extLst>
          </p:cNvPr>
          <p:cNvGraphicFramePr>
            <a:graphicFrameLocks noGrp="1"/>
          </p:cNvGraphicFramePr>
          <p:nvPr>
            <p:extLst>
              <p:ext uri="{D42A27DB-BD31-4B8C-83A1-F6EECF244321}">
                <p14:modId xmlns:p14="http://schemas.microsoft.com/office/powerpoint/2010/main" val="1245405977"/>
              </p:ext>
            </p:extLst>
          </p:nvPr>
        </p:nvGraphicFramePr>
        <p:xfrm>
          <a:off x="450795" y="1389531"/>
          <a:ext cx="9972752" cy="5431594"/>
        </p:xfrm>
        <a:graphic>
          <a:graphicData uri="http://schemas.openxmlformats.org/drawingml/2006/table">
            <a:tbl>
              <a:tblPr firstRow="1" bandRow="1">
                <a:tableStyleId>{2D5ABB26-0587-4C30-8999-92F81FD0307C}</a:tableStyleId>
              </a:tblPr>
              <a:tblGrid>
                <a:gridCol w="1010812">
                  <a:extLst>
                    <a:ext uri="{9D8B030D-6E8A-4147-A177-3AD203B41FA5}">
                      <a16:colId xmlns:a16="http://schemas.microsoft.com/office/drawing/2014/main" val="1075009048"/>
                    </a:ext>
                  </a:extLst>
                </a:gridCol>
                <a:gridCol w="1154172">
                  <a:extLst>
                    <a:ext uri="{9D8B030D-6E8A-4147-A177-3AD203B41FA5}">
                      <a16:colId xmlns:a16="http://schemas.microsoft.com/office/drawing/2014/main" val="3412364443"/>
                    </a:ext>
                  </a:extLst>
                </a:gridCol>
                <a:gridCol w="7807768">
                  <a:extLst>
                    <a:ext uri="{9D8B030D-6E8A-4147-A177-3AD203B41FA5}">
                      <a16:colId xmlns:a16="http://schemas.microsoft.com/office/drawing/2014/main" val="725045870"/>
                    </a:ext>
                  </a:extLst>
                </a:gridCol>
              </a:tblGrid>
              <a:tr h="398203">
                <a:tc>
                  <a:txBody>
                    <a:bodyPr/>
                    <a:lstStyle/>
                    <a:p>
                      <a:pPr marL="0" algn="l" defTabSz="566987" rtl="0" eaLnBrk="1" latinLnBrk="0" hangingPunct="1"/>
                      <a:r>
                        <a:rPr lang="en-GB" sz="1116" b="1" kern="1200">
                          <a:solidFill>
                            <a:schemeClr val="bg2"/>
                          </a:solidFill>
                          <a:latin typeface="Calibri" panose="020F0502020204030204" pitchFamily="34" charset="0"/>
                          <a:cs typeface="Calibri" panose="020F0502020204030204" pitchFamily="34" charset="0"/>
                        </a:rPr>
                        <a:t>Length</a:t>
                      </a:r>
                      <a:endParaRPr lang="en-GB" sz="1116" b="0" i="1" kern="1200">
                        <a:solidFill>
                          <a:schemeClr val="bg2"/>
                        </a:solidFill>
                        <a:latin typeface="Calibri" panose="020F0502020204030204" pitchFamily="34" charset="0"/>
                        <a:ea typeface="+mn-ea"/>
                        <a:cs typeface="Calibri" panose="020F0502020204030204" pitchFamily="34" charset="0"/>
                      </a:endParaRPr>
                    </a:p>
                  </a:txBody>
                  <a:tcPr anchor="ct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solidFill>
                      <a:srgbClr val="2BAAB1"/>
                    </a:solidFill>
                  </a:tcPr>
                </a:tc>
                <a:tc>
                  <a:txBody>
                    <a:bodyPr/>
                    <a:lstStyle/>
                    <a:p>
                      <a:pPr marL="0" algn="l" defTabSz="566987" rtl="0" eaLnBrk="1" latinLnBrk="0" hangingPunct="1"/>
                      <a:r>
                        <a:rPr lang="en-GB" sz="1116" b="1" kern="1200">
                          <a:solidFill>
                            <a:schemeClr val="bg2"/>
                          </a:solidFill>
                          <a:latin typeface="Calibri" panose="020F0502020204030204" pitchFamily="34" charset="0"/>
                          <a:ea typeface="+mn-ea"/>
                          <a:cs typeface="Calibri" panose="020F0502020204030204" pitchFamily="34" charset="0"/>
                        </a:rPr>
                        <a:t>Resources</a:t>
                      </a:r>
                      <a:endParaRPr lang="en-GB" sz="1116" i="1" kern="1200">
                        <a:solidFill>
                          <a:schemeClr val="bg2"/>
                        </a:solidFill>
                        <a:latin typeface="Calibri" panose="020F0502020204030204" pitchFamily="34" charset="0"/>
                        <a:ea typeface="+mn-ea"/>
                        <a:cs typeface="Calibri" panose="020F0502020204030204" pitchFamily="34" charset="0"/>
                      </a:endParaRPr>
                    </a:p>
                  </a:txBody>
                  <a:tcPr anchor="ct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solidFill>
                      <a:srgbClr val="2BAAB1"/>
                    </a:solidFill>
                  </a:tcPr>
                </a:tc>
                <a:tc>
                  <a:txBody>
                    <a:bodyPr/>
                    <a:lstStyle/>
                    <a:p>
                      <a:pPr marL="0" algn="l" defTabSz="566987" rtl="0" eaLnBrk="1" latinLnBrk="0" hangingPunct="1"/>
                      <a:r>
                        <a:rPr lang="en-GB" sz="1116" b="1" kern="1200">
                          <a:solidFill>
                            <a:schemeClr val="bg2"/>
                          </a:solidFill>
                          <a:latin typeface="Calibri" panose="020F0502020204030204" pitchFamily="34" charset="0"/>
                          <a:ea typeface="+mn-ea"/>
                          <a:cs typeface="Calibri" panose="020F0502020204030204" pitchFamily="34" charset="0"/>
                        </a:rPr>
                        <a:t>Description</a:t>
                      </a:r>
                    </a:p>
                  </a:txBody>
                  <a:tcPr anchor="ct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solidFill>
                      <a:srgbClr val="2BAAB1"/>
                    </a:solidFill>
                  </a:tcPr>
                </a:tc>
                <a:extLst>
                  <a:ext uri="{0D108BD9-81ED-4DB2-BD59-A6C34878D82A}">
                    <a16:rowId xmlns:a16="http://schemas.microsoft.com/office/drawing/2014/main" val="4275229219"/>
                  </a:ext>
                </a:extLst>
              </a:tr>
              <a:tr h="494447">
                <a:tc>
                  <a:txBody>
                    <a:bodyPr/>
                    <a:lstStyle/>
                    <a:p>
                      <a:pPr marL="0" algn="l" defTabSz="566987" rtl="0" eaLnBrk="1" latinLnBrk="0" hangingPunct="1"/>
                      <a:r>
                        <a:rPr lang="en-GB" sz="1116" kern="1200">
                          <a:solidFill>
                            <a:schemeClr val="tx1">
                              <a:lumMod val="50000"/>
                            </a:schemeClr>
                          </a:solidFill>
                          <a:latin typeface="Calibri" panose="020F0502020204030204" pitchFamily="34" charset="0"/>
                          <a:ea typeface="+mn-ea"/>
                          <a:cs typeface="Calibri" panose="020F0502020204030204" pitchFamily="34" charset="0"/>
                        </a:rPr>
                        <a:t>5 mins	</a:t>
                      </a:r>
                    </a:p>
                    <a:p>
                      <a:pPr marL="0" algn="l" defTabSz="566987" rtl="0" eaLnBrk="1" latinLnBrk="0" hangingPunct="1"/>
                      <a:r>
                        <a:rPr lang="en-GB" sz="1116" kern="1200">
                          <a:solidFill>
                            <a:schemeClr val="tx1">
                              <a:lumMod val="50000"/>
                            </a:schemeClr>
                          </a:solidFill>
                          <a:latin typeface="Calibri" panose="020F0502020204030204" pitchFamily="34" charset="0"/>
                          <a:ea typeface="+mn-ea"/>
                          <a:cs typeface="Calibri" panose="020F0502020204030204" pitchFamily="34" charset="0"/>
                        </a:rPr>
                        <a:t>	</a:t>
                      </a:r>
                    </a:p>
                    <a:p>
                      <a:pPr marL="0" marR="0" lvl="0" indent="0" algn="l" defTabSz="566987" rtl="0" eaLnBrk="1" fontAlgn="auto" latinLnBrk="0" hangingPunct="1">
                        <a:lnSpc>
                          <a:spcPct val="100000"/>
                        </a:lnSpc>
                        <a:spcBef>
                          <a:spcPts val="0"/>
                        </a:spcBef>
                        <a:spcAft>
                          <a:spcPts val="0"/>
                        </a:spcAft>
                        <a:buClrTx/>
                        <a:buSzTx/>
                        <a:buFontTx/>
                        <a:buNone/>
                        <a:tabLst/>
                        <a:defRPr/>
                      </a:pPr>
                      <a:endParaRPr lang="en-GB" sz="1116" kern="1200">
                        <a:solidFill>
                          <a:schemeClr val="tx1">
                            <a:lumMod val="50000"/>
                          </a:schemeClr>
                        </a:solidFill>
                        <a:latin typeface="Calibri" panose="020F0502020204030204" pitchFamily="34" charset="0"/>
                        <a:ea typeface="+mn-ea"/>
                        <a:cs typeface="Calibri" panose="020F0502020204030204" pitchFamily="34" charset="0"/>
                      </a:endParaRP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tc>
                  <a:txBody>
                    <a:bodyPr/>
                    <a:lstStyle/>
                    <a:p>
                      <a:pPr marL="88900" marR="0" lvl="0" indent="-88900" algn="l" defTabSz="566987"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116" kern="1200">
                          <a:solidFill>
                            <a:schemeClr val="tx1">
                              <a:lumMod val="50000"/>
                            </a:schemeClr>
                          </a:solidFill>
                          <a:latin typeface="Calibri" panose="020F0502020204030204" pitchFamily="34" charset="0"/>
                          <a:ea typeface="+mn-ea"/>
                          <a:cs typeface="Calibri" panose="020F0502020204030204" pitchFamily="34" charset="0"/>
                        </a:rPr>
                        <a:t>Slide 3</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tc>
                  <a:txBody>
                    <a:bodyPr/>
                    <a:lstStyle/>
                    <a:p>
                      <a:pPr rtl="0"/>
                      <a:r>
                        <a:rPr lang="en-GB" sz="1116" kern="1200">
                          <a:solidFill>
                            <a:schemeClr val="tx1">
                              <a:lumMod val="50000"/>
                            </a:schemeClr>
                          </a:solidFill>
                          <a:latin typeface="Calibri" panose="020F0502020204030204" pitchFamily="34" charset="0"/>
                          <a:ea typeface="+mn-ea"/>
                          <a:cs typeface="Calibri" panose="020F0502020204030204" pitchFamily="34" charset="0"/>
                        </a:rPr>
                        <a:t>Outline the learning outcomes:</a:t>
                      </a:r>
                    </a:p>
                    <a:p>
                      <a:pPr rtl="0"/>
                      <a:r>
                        <a:rPr lang="en-GB" sz="1116" kern="1200">
                          <a:solidFill>
                            <a:schemeClr val="tx1">
                              <a:lumMod val="50000"/>
                            </a:schemeClr>
                          </a:solidFill>
                          <a:latin typeface="Calibri" panose="020F0502020204030204" pitchFamily="34" charset="0"/>
                          <a:ea typeface="+mn-ea"/>
                          <a:cs typeface="Calibri" panose="020F0502020204030204" pitchFamily="34" charset="0"/>
                        </a:rPr>
                        <a:t>LO1: Describe what research is and why it is important</a:t>
                      </a:r>
                    </a:p>
                    <a:p>
                      <a:pPr rtl="0"/>
                      <a:r>
                        <a:rPr lang="en-GB" sz="1116" kern="1200">
                          <a:solidFill>
                            <a:schemeClr val="tx1">
                              <a:lumMod val="50000"/>
                            </a:schemeClr>
                          </a:solidFill>
                          <a:latin typeface="Calibri" panose="020F0502020204030204" pitchFamily="34" charset="0"/>
                          <a:ea typeface="+mn-ea"/>
                          <a:cs typeface="Calibri" panose="020F0502020204030204" pitchFamily="34" charset="0"/>
                        </a:rPr>
                        <a:t>LO2: Discuss aspirations for the future, considering challenges and opportunities</a:t>
                      </a:r>
                    </a:p>
                    <a:p>
                      <a:pPr rtl="0"/>
                      <a:r>
                        <a:rPr lang="en-GB" sz="1116" kern="1200">
                          <a:solidFill>
                            <a:schemeClr val="tx1">
                              <a:lumMod val="50000"/>
                            </a:schemeClr>
                          </a:solidFill>
                          <a:latin typeface="Calibri" panose="020F0502020204030204" pitchFamily="34" charset="0"/>
                          <a:ea typeface="+mn-ea"/>
                          <a:cs typeface="Calibri" panose="020F0502020204030204" pitchFamily="34" charset="0"/>
                        </a:rPr>
                        <a:t>LO3: Devise own appropriate research question</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extLst>
                  <a:ext uri="{0D108BD9-81ED-4DB2-BD59-A6C34878D82A}">
                    <a16:rowId xmlns:a16="http://schemas.microsoft.com/office/drawing/2014/main" val="3882046846"/>
                  </a:ext>
                </a:extLst>
              </a:tr>
              <a:tr h="0">
                <a:tc>
                  <a:txBody>
                    <a:bodyPr/>
                    <a:lstStyle/>
                    <a:p>
                      <a:pPr marL="0" marR="0" lvl="0" indent="0" algn="l" defTabSz="566987" rtl="0" eaLnBrk="1" fontAlgn="auto" latinLnBrk="0" hangingPunct="1">
                        <a:lnSpc>
                          <a:spcPct val="100000"/>
                        </a:lnSpc>
                        <a:spcBef>
                          <a:spcPts val="0"/>
                        </a:spcBef>
                        <a:spcAft>
                          <a:spcPts val="0"/>
                        </a:spcAft>
                        <a:buClrTx/>
                        <a:buSzTx/>
                        <a:buFontTx/>
                        <a:buNone/>
                        <a:tabLst/>
                        <a:defRPr/>
                      </a:pPr>
                      <a:r>
                        <a:rPr lang="en-GB" sz="1116" kern="1200">
                          <a:solidFill>
                            <a:schemeClr val="tx1">
                              <a:lumMod val="50000"/>
                            </a:schemeClr>
                          </a:solidFill>
                          <a:latin typeface="Calibri" panose="020F0502020204030204" pitchFamily="34" charset="0"/>
                          <a:ea typeface="+mn-ea"/>
                          <a:cs typeface="Calibri" panose="020F0502020204030204" pitchFamily="34" charset="0"/>
                        </a:rPr>
                        <a:t>5 mins</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tc>
                  <a:txBody>
                    <a:bodyPr/>
                    <a:lstStyle/>
                    <a:p>
                      <a:pPr marL="88900" indent="-88900" algn="l" defTabSz="566987" rtl="0" eaLnBrk="1" latinLnBrk="0" hangingPunct="1">
                        <a:buFont typeface="Arial" panose="020B0604020202020204" pitchFamily="34" charset="0"/>
                        <a:buChar char="•"/>
                      </a:pPr>
                      <a:r>
                        <a:rPr lang="en-GB" sz="1116" kern="1200">
                          <a:solidFill>
                            <a:schemeClr val="tx1">
                              <a:lumMod val="50000"/>
                            </a:schemeClr>
                          </a:solidFill>
                          <a:latin typeface="Calibri" panose="020F0502020204030204" pitchFamily="34" charset="0"/>
                          <a:ea typeface="+mn-ea"/>
                          <a:cs typeface="Calibri" panose="020F0502020204030204" pitchFamily="34" charset="0"/>
                        </a:rPr>
                        <a:t>Slide 4 or 5</a:t>
                      </a:r>
                    </a:p>
                    <a:p>
                      <a:pPr marL="88900" indent="-88900" algn="l" defTabSz="566987" rtl="0" eaLnBrk="1" latinLnBrk="0" hangingPunct="1">
                        <a:buFont typeface="Arial" panose="020B0604020202020204" pitchFamily="34" charset="0"/>
                        <a:buChar char="•"/>
                      </a:pPr>
                      <a:r>
                        <a:rPr lang="en-GB" sz="1116" kern="1200">
                          <a:solidFill>
                            <a:schemeClr val="tx1">
                              <a:lumMod val="50000"/>
                            </a:schemeClr>
                          </a:solidFill>
                          <a:latin typeface="Calibri" panose="020F0502020204030204" pitchFamily="34" charset="0"/>
                          <a:ea typeface="+mn-ea"/>
                          <a:cs typeface="Calibri" panose="020F0502020204030204" pitchFamily="34" charset="0"/>
                        </a:rPr>
                        <a:t>Mentimeter if using, or </a:t>
                      </a:r>
                      <a:r>
                        <a:rPr lang="en-GB" sz="1116" kern="1200" err="1">
                          <a:solidFill>
                            <a:schemeClr val="tx1">
                              <a:lumMod val="50000"/>
                            </a:schemeClr>
                          </a:solidFill>
                          <a:latin typeface="Calibri" panose="020F0502020204030204" pitchFamily="34" charset="0"/>
                          <a:ea typeface="+mn-ea"/>
                          <a:cs typeface="Calibri" panose="020F0502020204030204" pitchFamily="34" charset="0"/>
                        </a:rPr>
                        <a:t>post-it</a:t>
                      </a:r>
                      <a:r>
                        <a:rPr lang="en-GB" sz="1116" kern="1200">
                          <a:solidFill>
                            <a:schemeClr val="tx1">
                              <a:lumMod val="50000"/>
                            </a:schemeClr>
                          </a:solidFill>
                          <a:latin typeface="Calibri" panose="020F0502020204030204" pitchFamily="34" charset="0"/>
                          <a:ea typeface="+mn-ea"/>
                          <a:cs typeface="Calibri" panose="020F0502020204030204" pitchFamily="34" charset="0"/>
                        </a:rPr>
                        <a:t> notes</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tc>
                  <a:txBody>
                    <a:bodyPr/>
                    <a:lstStyle/>
                    <a:p>
                      <a:pPr marL="0" algn="l" defTabSz="566987" rtl="0" eaLnBrk="1" latinLnBrk="0" hangingPunct="1"/>
                      <a:r>
                        <a:rPr lang="en-GB" sz="1100" b="1" kern="1200">
                          <a:solidFill>
                            <a:schemeClr val="tx1">
                              <a:lumMod val="50000"/>
                            </a:schemeClr>
                          </a:solidFill>
                          <a:latin typeface="Calibri"/>
                          <a:ea typeface="+mn-ea"/>
                          <a:cs typeface="Calibri"/>
                        </a:rPr>
                        <a:t>Activity 1</a:t>
                      </a:r>
                      <a:r>
                        <a:rPr lang="en-GB" sz="1100" kern="1200">
                          <a:solidFill>
                            <a:schemeClr val="tx1">
                              <a:lumMod val="50000"/>
                            </a:schemeClr>
                          </a:solidFill>
                          <a:latin typeface="Calibri"/>
                          <a:ea typeface="+mn-ea"/>
                          <a:cs typeface="Calibri"/>
                        </a:rPr>
                        <a:t>: </a:t>
                      </a:r>
                      <a:r>
                        <a:rPr lang="en-GB" sz="1100" u="none" kern="1200">
                          <a:solidFill>
                            <a:schemeClr val="tx1">
                              <a:lumMod val="50000"/>
                            </a:schemeClr>
                          </a:solidFill>
                          <a:latin typeface="Calibri"/>
                          <a:ea typeface="+mn-ea"/>
                          <a:cs typeface="Calibri"/>
                        </a:rPr>
                        <a:t>Either</a:t>
                      </a:r>
                      <a:r>
                        <a:rPr lang="en-GB" sz="1100" kern="1200">
                          <a:solidFill>
                            <a:schemeClr val="tx1">
                              <a:lumMod val="50000"/>
                            </a:schemeClr>
                          </a:solidFill>
                          <a:latin typeface="Calibri"/>
                          <a:ea typeface="+mn-ea"/>
                          <a:cs typeface="Calibri"/>
                        </a:rPr>
                        <a:t> scan </a:t>
                      </a:r>
                      <a:r>
                        <a:rPr lang="en-GB" sz="1100" kern="1200" err="1">
                          <a:solidFill>
                            <a:schemeClr val="tx1">
                              <a:lumMod val="50000"/>
                            </a:schemeClr>
                          </a:solidFill>
                          <a:latin typeface="Calibri"/>
                          <a:ea typeface="+mn-ea"/>
                          <a:cs typeface="Calibri"/>
                        </a:rPr>
                        <a:t>Mentimeter</a:t>
                      </a:r>
                      <a:r>
                        <a:rPr lang="en-GB" sz="1100" kern="1200">
                          <a:solidFill>
                            <a:schemeClr val="tx1">
                              <a:lumMod val="50000"/>
                            </a:schemeClr>
                          </a:solidFill>
                          <a:latin typeface="Calibri"/>
                          <a:ea typeface="+mn-ea"/>
                          <a:cs typeface="Calibri"/>
                        </a:rPr>
                        <a:t> and ask researchers to submit an answer to the following question:</a:t>
                      </a:r>
                    </a:p>
                    <a:p>
                      <a:pPr marL="0" algn="l" defTabSz="566987" rtl="0" eaLnBrk="1" latinLnBrk="0" hangingPunct="1"/>
                      <a:r>
                        <a:rPr lang="en-GB" sz="1116" kern="1200">
                          <a:solidFill>
                            <a:schemeClr val="tx1">
                              <a:lumMod val="50000"/>
                            </a:schemeClr>
                          </a:solidFill>
                          <a:latin typeface="Calibri" panose="020F0502020204030204" pitchFamily="34" charset="0"/>
                          <a:ea typeface="+mn-ea"/>
                          <a:cs typeface="Calibri" panose="020F0502020204030204" pitchFamily="34" charset="0"/>
                        </a:rPr>
                        <a:t>‘Name one future aspiration you have for yourself’ (as a hook for the next activity, Plausible Futures).</a:t>
                      </a:r>
                    </a:p>
                    <a:p>
                      <a:pPr marL="0" algn="l" defTabSz="566987" rtl="0" eaLnBrk="1" latinLnBrk="0" hangingPunct="1"/>
                      <a:endParaRPr lang="en-GB" sz="1116" kern="1200">
                        <a:solidFill>
                          <a:schemeClr val="tx1">
                            <a:lumMod val="50000"/>
                          </a:schemeClr>
                        </a:solidFill>
                        <a:latin typeface="Calibri" panose="020F0502020204030204" pitchFamily="34" charset="0"/>
                        <a:ea typeface="+mn-ea"/>
                        <a:cs typeface="Calibri" panose="020F0502020204030204" pitchFamily="34" charset="0"/>
                      </a:endParaRPr>
                    </a:p>
                    <a:p>
                      <a:pPr marL="0" algn="l" defTabSz="566987" rtl="0" eaLnBrk="1" latinLnBrk="0" hangingPunct="1"/>
                      <a:r>
                        <a:rPr lang="en-GB" sz="1116" u="sng" kern="1200">
                          <a:solidFill>
                            <a:schemeClr val="tx1">
                              <a:lumMod val="50000"/>
                            </a:schemeClr>
                          </a:solidFill>
                          <a:latin typeface="Calibri" panose="020F0502020204030204" pitchFamily="34" charset="0"/>
                          <a:ea typeface="+mn-ea"/>
                          <a:cs typeface="Calibri" panose="020F0502020204030204" pitchFamily="34" charset="0"/>
                        </a:rPr>
                        <a:t>Or</a:t>
                      </a:r>
                      <a:r>
                        <a:rPr lang="en-GB" sz="1116" kern="1200">
                          <a:solidFill>
                            <a:schemeClr val="tx1">
                              <a:lumMod val="50000"/>
                            </a:schemeClr>
                          </a:solidFill>
                          <a:latin typeface="Calibri" panose="020F0502020204030204" pitchFamily="34" charset="0"/>
                          <a:ea typeface="+mn-ea"/>
                          <a:cs typeface="Calibri" panose="020F0502020204030204" pitchFamily="34" charset="0"/>
                        </a:rPr>
                        <a:t> write ‘Name one future aspiration you have for yourself’ on the board, ask for thoughts and create discussion.</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extLst>
                  <a:ext uri="{0D108BD9-81ED-4DB2-BD59-A6C34878D82A}">
                    <a16:rowId xmlns:a16="http://schemas.microsoft.com/office/drawing/2014/main" val="2764846190"/>
                  </a:ext>
                </a:extLst>
              </a:tr>
              <a:tr h="370840">
                <a:tc>
                  <a:txBody>
                    <a:bodyPr/>
                    <a:lstStyle/>
                    <a:p>
                      <a:pPr marL="0" marR="0" lvl="0" indent="0" algn="l" defTabSz="566987" rtl="0" eaLnBrk="1" fontAlgn="auto" latinLnBrk="0" hangingPunct="1">
                        <a:lnSpc>
                          <a:spcPct val="100000"/>
                        </a:lnSpc>
                        <a:spcBef>
                          <a:spcPts val="0"/>
                        </a:spcBef>
                        <a:spcAft>
                          <a:spcPts val="0"/>
                        </a:spcAft>
                        <a:buClrTx/>
                        <a:buSzTx/>
                        <a:buFontTx/>
                        <a:buNone/>
                        <a:tabLst/>
                        <a:defRPr/>
                      </a:pPr>
                      <a:r>
                        <a:rPr lang="en-GB" sz="1116" kern="1200">
                          <a:solidFill>
                            <a:schemeClr val="tx1">
                              <a:lumMod val="50000"/>
                            </a:schemeClr>
                          </a:solidFill>
                          <a:latin typeface="Calibri" panose="020F0502020204030204" pitchFamily="34" charset="0"/>
                          <a:ea typeface="+mn-ea"/>
                          <a:cs typeface="Calibri" panose="020F0502020204030204" pitchFamily="34" charset="0"/>
                        </a:rPr>
                        <a:t>10 mins</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tc>
                  <a:txBody>
                    <a:bodyPr/>
                    <a:lstStyle/>
                    <a:p>
                      <a:pPr marL="88900" indent="-88900" algn="l" defTabSz="566987" rtl="0" eaLnBrk="1" latinLnBrk="0" hangingPunct="1">
                        <a:buFont typeface="Arial" panose="020B0604020202020204" pitchFamily="34" charset="0"/>
                        <a:buChar char="•"/>
                      </a:pPr>
                      <a:r>
                        <a:rPr lang="en-GB" sz="1116" kern="1200">
                          <a:solidFill>
                            <a:schemeClr val="tx1">
                              <a:lumMod val="50000"/>
                            </a:schemeClr>
                          </a:solidFill>
                          <a:latin typeface="Calibri" panose="020F0502020204030204" pitchFamily="34" charset="0"/>
                          <a:ea typeface="+mn-ea"/>
                          <a:cs typeface="Calibri" panose="020F0502020204030204" pitchFamily="34" charset="0"/>
                        </a:rPr>
                        <a:t>Slides 6</a:t>
                      </a:r>
                    </a:p>
                    <a:p>
                      <a:pPr marL="88900" indent="-88900" algn="l" rtl="0" eaLnBrk="1" latinLnBrk="0" hangingPunct="1">
                        <a:buFont typeface="Arial" panose="020B0604020202020204" pitchFamily="34" charset="0"/>
                        <a:buChar char="•"/>
                      </a:pPr>
                      <a:r>
                        <a:rPr lang="en-GB" sz="1100" kern="1200">
                          <a:solidFill>
                            <a:schemeClr val="tx1">
                              <a:lumMod val="50000"/>
                            </a:schemeClr>
                          </a:solidFill>
                          <a:latin typeface="Calibri"/>
                          <a:ea typeface="+mn-ea"/>
                          <a:cs typeface="Calibri"/>
                        </a:rPr>
                        <a:t>NxtGen Workbooks</a:t>
                      </a:r>
                    </a:p>
                    <a:p>
                      <a:pPr marL="0" algn="l" defTabSz="566987" rtl="0" eaLnBrk="1" latinLnBrk="0" hangingPunct="1"/>
                      <a:r>
                        <a:rPr lang="en-GB" sz="1116" kern="1200">
                          <a:solidFill>
                            <a:schemeClr val="tx1">
                              <a:lumMod val="50000"/>
                            </a:schemeClr>
                          </a:solidFill>
                          <a:latin typeface="Calibri" panose="020F0502020204030204" pitchFamily="34" charset="0"/>
                          <a:ea typeface="+mn-ea"/>
                          <a:cs typeface="Calibri" panose="020F0502020204030204" pitchFamily="34" charset="0"/>
                        </a:rPr>
                        <a:t>	</a:t>
                      </a:r>
                    </a:p>
                    <a:p>
                      <a:pPr marL="0" marR="0" lvl="0" indent="0" algn="l" defTabSz="566987" rtl="0" eaLnBrk="1" fontAlgn="auto" latinLnBrk="0" hangingPunct="1">
                        <a:lnSpc>
                          <a:spcPct val="100000"/>
                        </a:lnSpc>
                        <a:spcBef>
                          <a:spcPts val="0"/>
                        </a:spcBef>
                        <a:spcAft>
                          <a:spcPts val="0"/>
                        </a:spcAft>
                        <a:buClrTx/>
                        <a:buSzTx/>
                        <a:buFontTx/>
                        <a:buNone/>
                        <a:tabLst/>
                        <a:defRPr/>
                      </a:pPr>
                      <a:endParaRPr lang="en-GB" sz="1116" kern="1200">
                        <a:solidFill>
                          <a:schemeClr val="tx1">
                            <a:lumMod val="50000"/>
                          </a:schemeClr>
                        </a:solidFill>
                        <a:latin typeface="Calibri" panose="020F0502020204030204" pitchFamily="34" charset="0"/>
                        <a:ea typeface="+mn-ea"/>
                        <a:cs typeface="Calibri" panose="020F0502020204030204" pitchFamily="34" charset="0"/>
                      </a:endParaRP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tc>
                  <a:txBody>
                    <a:bodyPr/>
                    <a:lstStyle/>
                    <a:p>
                      <a:pPr marL="0" algn="l" defTabSz="566987" rtl="0" eaLnBrk="1" latinLnBrk="0" hangingPunct="1"/>
                      <a:r>
                        <a:rPr lang="en-GB" sz="1116" kern="1200">
                          <a:solidFill>
                            <a:schemeClr val="tx1">
                              <a:lumMod val="50000"/>
                            </a:schemeClr>
                          </a:solidFill>
                          <a:latin typeface="Calibri" panose="020F0502020204030204" pitchFamily="34" charset="0"/>
                          <a:ea typeface="+mn-ea"/>
                          <a:cs typeface="Calibri" panose="020F0502020204030204" pitchFamily="34" charset="0"/>
                        </a:rPr>
                        <a:t>Outline the background of ‘Plausible Futures’.  [The ‘Plausible Futures’ exercise is a strategic planning tool originally developed for communities in low- and middle-income countries to stimulate discussions about how to allocate limited resources effectively. We have adapted it so that we can use it to explore people’s aspirations for the future and specifically look at the role that they believe health and well-being will play in their future.]</a:t>
                      </a:r>
                    </a:p>
                    <a:p>
                      <a:pPr marL="0" algn="l" defTabSz="566987" rtl="0" eaLnBrk="1" latinLnBrk="0" hangingPunct="1"/>
                      <a:endParaRPr lang="en-GB" sz="1116" kern="1200">
                        <a:solidFill>
                          <a:schemeClr val="tx1">
                            <a:lumMod val="50000"/>
                          </a:schemeClr>
                        </a:solidFill>
                        <a:latin typeface="Calibri" panose="020F0502020204030204" pitchFamily="34" charset="0"/>
                        <a:ea typeface="+mn-ea"/>
                        <a:cs typeface="Calibri" panose="020F0502020204030204" pitchFamily="34" charset="0"/>
                      </a:endParaRPr>
                    </a:p>
                    <a:p>
                      <a:pPr marL="0" algn="l" defTabSz="566987" rtl="0" eaLnBrk="1" latinLnBrk="0" hangingPunct="1"/>
                      <a:r>
                        <a:rPr lang="en-GB" sz="1100" b="1" kern="1200">
                          <a:solidFill>
                            <a:schemeClr val="tx1">
                              <a:lumMod val="50000"/>
                            </a:schemeClr>
                          </a:solidFill>
                          <a:latin typeface="Calibri"/>
                          <a:ea typeface="+mn-ea"/>
                          <a:cs typeface="Calibri"/>
                        </a:rPr>
                        <a:t>Activity 2:</a:t>
                      </a:r>
                      <a:r>
                        <a:rPr lang="en-GB" sz="1100" kern="1200">
                          <a:solidFill>
                            <a:schemeClr val="tx1">
                              <a:lumMod val="50000"/>
                            </a:schemeClr>
                          </a:solidFill>
                          <a:latin typeface="Calibri"/>
                          <a:ea typeface="+mn-ea"/>
                          <a:cs typeface="Calibri"/>
                        </a:rPr>
                        <a:t> Key activities to be carried out by researchers:</a:t>
                      </a:r>
                    </a:p>
                    <a:p>
                      <a:pPr marL="171450" lvl="2" indent="-171450" algn="l" defTabSz="566987" rtl="0" eaLnBrk="1" latinLnBrk="0" hangingPunct="1">
                        <a:buFont typeface="Arial" panose="020B0604020202020204" pitchFamily="34" charset="0"/>
                        <a:buChar char="•"/>
                      </a:pPr>
                      <a:r>
                        <a:rPr lang="en-GB" sz="1116" kern="1200">
                          <a:solidFill>
                            <a:schemeClr val="tx1">
                              <a:lumMod val="50000"/>
                            </a:schemeClr>
                          </a:solidFill>
                          <a:latin typeface="Calibri" panose="020F0502020204030204" pitchFamily="34" charset="0"/>
                          <a:ea typeface="+mn-ea"/>
                          <a:cs typeface="Calibri" panose="020F0502020204030204" pitchFamily="34" charset="0"/>
                        </a:rPr>
                        <a:t>Axes creation*: The exercise begins by defining two axes that represent different approaches to life or decision-making. These axes, when combined, create a grid with four quadrants</a:t>
                      </a:r>
                    </a:p>
                    <a:p>
                      <a:pPr marL="171450" lvl="2" indent="-171450" algn="l" defTabSz="566987" rtl="0" eaLnBrk="1" latinLnBrk="0" hangingPunct="1">
                        <a:buFont typeface="Arial" panose="020B0604020202020204" pitchFamily="34" charset="0"/>
                        <a:buChar char="•"/>
                      </a:pPr>
                      <a:r>
                        <a:rPr lang="en-GB" sz="1116" kern="1200">
                          <a:solidFill>
                            <a:schemeClr val="tx1">
                              <a:lumMod val="50000"/>
                            </a:schemeClr>
                          </a:solidFill>
                          <a:latin typeface="Calibri" panose="020F0502020204030204" pitchFamily="34" charset="0"/>
                          <a:ea typeface="+mn-ea"/>
                          <a:cs typeface="Calibri" panose="020F0502020204030204" pitchFamily="34" charset="0"/>
                        </a:rPr>
                        <a:t>Quadrant analysis: The four quadrants formed by the axes represent distinct “possible worlds” or future scenarios</a:t>
                      </a:r>
                    </a:p>
                    <a:p>
                      <a:pPr marL="171450" lvl="2" indent="-171450" algn="l" defTabSz="566987" rtl="0" eaLnBrk="1" latinLnBrk="0" hangingPunct="1">
                        <a:buFont typeface="Arial" panose="020B0604020202020204" pitchFamily="34" charset="0"/>
                        <a:buChar char="•"/>
                      </a:pPr>
                      <a:r>
                        <a:rPr lang="en-GB" sz="1116" kern="1200">
                          <a:solidFill>
                            <a:schemeClr val="tx1">
                              <a:lumMod val="50000"/>
                            </a:schemeClr>
                          </a:solidFill>
                          <a:latin typeface="Calibri" panose="020F0502020204030204" pitchFamily="34" charset="0"/>
                          <a:ea typeface="+mn-ea"/>
                          <a:cs typeface="Calibri" panose="020F0502020204030204" pitchFamily="34" charset="0"/>
                        </a:rPr>
                        <a:t>Naming the worlds: Each quadrant (or ‘world’) is given a descriptive name that captures its essence</a:t>
                      </a:r>
                    </a:p>
                    <a:p>
                      <a:pPr marL="171450" lvl="2" indent="-171450" algn="l" defTabSz="566987" rtl="0" eaLnBrk="1" latinLnBrk="0" hangingPunct="1">
                        <a:buFont typeface="Arial" panose="020B0604020202020204" pitchFamily="34" charset="0"/>
                        <a:buChar char="•"/>
                      </a:pPr>
                      <a:r>
                        <a:rPr lang="en-GB" sz="1116" kern="1200">
                          <a:solidFill>
                            <a:schemeClr val="tx1">
                              <a:lumMod val="50000"/>
                            </a:schemeClr>
                          </a:solidFill>
                          <a:latin typeface="Calibri" panose="020F0502020204030204" pitchFamily="34" charset="0"/>
                          <a:ea typeface="+mn-ea"/>
                          <a:cs typeface="Calibri" panose="020F0502020204030204" pitchFamily="34" charset="0"/>
                        </a:rPr>
                        <a:t>Positioning themselves on the grid at 3 timepoints:</a:t>
                      </a:r>
                    </a:p>
                    <a:p>
                      <a:pPr marL="454944" lvl="4" indent="-171450" algn="l" defTabSz="566987" rtl="0" eaLnBrk="1" latinLnBrk="0" hangingPunct="1">
                        <a:buFont typeface="Courier New" panose="02070309020205020404" pitchFamily="49" charset="0"/>
                        <a:buChar char="o"/>
                      </a:pPr>
                      <a:r>
                        <a:rPr lang="en-GB" sz="1116" kern="1200">
                          <a:solidFill>
                            <a:schemeClr val="tx1">
                              <a:lumMod val="50000"/>
                            </a:schemeClr>
                          </a:solidFill>
                          <a:latin typeface="Calibri" panose="020F0502020204030204" pitchFamily="34" charset="0"/>
                          <a:ea typeface="+mn-ea"/>
                          <a:cs typeface="Calibri" panose="020F0502020204030204" pitchFamily="34" charset="0"/>
                        </a:rPr>
                        <a:t>Where they feel they are NOW </a:t>
                      </a:r>
                    </a:p>
                    <a:p>
                      <a:pPr marL="454944" lvl="4" indent="-171450" algn="l" defTabSz="566987" rtl="0" eaLnBrk="1" latinLnBrk="0" hangingPunct="1">
                        <a:buFont typeface="Courier New" panose="02070309020205020404" pitchFamily="49" charset="0"/>
                        <a:buChar char="o"/>
                      </a:pPr>
                      <a:r>
                        <a:rPr lang="en-GB" sz="1116" kern="1200">
                          <a:solidFill>
                            <a:schemeClr val="tx1">
                              <a:lumMod val="50000"/>
                            </a:schemeClr>
                          </a:solidFill>
                          <a:latin typeface="Calibri" panose="020F0502020204030204" pitchFamily="34" charset="0"/>
                          <a:ea typeface="+mn-ea"/>
                          <a:cs typeface="Calibri" panose="020F0502020204030204" pitchFamily="34" charset="0"/>
                        </a:rPr>
                        <a:t>Where they think they will be in the future if circumstances don’t change (BUSINESS AS USUAL)</a:t>
                      </a:r>
                    </a:p>
                    <a:p>
                      <a:pPr marL="454944" lvl="1" indent="-171450" algn="l" defTabSz="566987" rtl="0" eaLnBrk="1" latinLnBrk="0" hangingPunct="1">
                        <a:buFont typeface="Courier New" panose="02070309020205020404" pitchFamily="49" charset="0"/>
                        <a:buChar char="o"/>
                      </a:pPr>
                      <a:r>
                        <a:rPr lang="en-GB" sz="1116" kern="1200">
                          <a:solidFill>
                            <a:schemeClr val="tx1">
                              <a:lumMod val="50000"/>
                            </a:schemeClr>
                          </a:solidFill>
                          <a:latin typeface="Calibri" panose="020F0502020204030204" pitchFamily="34" charset="0"/>
                          <a:ea typeface="+mn-ea"/>
                          <a:cs typeface="Calibri" panose="020F0502020204030204" pitchFamily="34" charset="0"/>
                        </a:rPr>
                        <a:t>Where they would like to be in an IDEAL world</a:t>
                      </a:r>
                    </a:p>
                    <a:p>
                      <a:pPr marL="0" lvl="2" indent="0" rtl="0"/>
                      <a:r>
                        <a:rPr lang="en-GB" sz="1116" kern="1200">
                          <a:solidFill>
                            <a:schemeClr val="tx1">
                              <a:lumMod val="50000"/>
                            </a:schemeClr>
                          </a:solidFill>
                          <a:latin typeface="Calibri" panose="020F0502020204030204" pitchFamily="34" charset="0"/>
                          <a:ea typeface="+mn-ea"/>
                          <a:cs typeface="Calibri" panose="020F0502020204030204" pitchFamily="34" charset="0"/>
                        </a:rPr>
                        <a:t>The purpose of the exercise is to stimulate discussions about the opportunities and barriers they might experience in reaching their IDEAL futures, and to engage them in thinking about the role played by their health and well-being in achieving this.</a:t>
                      </a:r>
                    </a:p>
                    <a:p>
                      <a:pPr marL="0" lvl="2" indent="0" rtl="0"/>
                      <a:r>
                        <a:rPr lang="en-GB" sz="1116" kern="1200">
                          <a:solidFill>
                            <a:schemeClr val="tx1">
                              <a:lumMod val="50000"/>
                            </a:schemeClr>
                          </a:solidFill>
                          <a:latin typeface="Calibri" panose="020F0502020204030204" pitchFamily="34" charset="0"/>
                          <a:ea typeface="+mn-ea"/>
                          <a:cs typeface="Calibri" panose="020F0502020204030204" pitchFamily="34" charset="0"/>
                        </a:rPr>
                        <a:t> </a:t>
                      </a:r>
                    </a:p>
                    <a:p>
                      <a:pPr marL="0" lvl="2" indent="0" rtl="0"/>
                      <a:r>
                        <a:rPr lang="en-GB" sz="1116" kern="1200">
                          <a:solidFill>
                            <a:schemeClr val="tx1">
                              <a:lumMod val="50000"/>
                            </a:schemeClr>
                          </a:solidFill>
                          <a:latin typeface="Calibri" panose="020F0502020204030204" pitchFamily="34" charset="0"/>
                          <a:ea typeface="+mn-ea"/>
                          <a:cs typeface="Calibri" panose="020F0502020204030204" pitchFamily="34" charset="0"/>
                        </a:rPr>
                        <a:t>*To speed the process up, we have pre-prepared axes and world names, these have been developed through discussions with various groups and are designed to be broadly applicable. However, if time allows, you can modify the axes or rename the worlds to better fit your group’s specific context or perspectives.</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extLst>
                  <a:ext uri="{0D108BD9-81ED-4DB2-BD59-A6C34878D82A}">
                    <a16:rowId xmlns:a16="http://schemas.microsoft.com/office/drawing/2014/main" val="99883882"/>
                  </a:ext>
                </a:extLst>
              </a:tr>
            </a:tbl>
          </a:graphicData>
        </a:graphic>
      </p:graphicFrame>
      <p:pic>
        <p:nvPicPr>
          <p:cNvPr id="4" name="Picture 3" descr="A blue and white icon with a question mark above it&#10;&#10;Description automatically generated">
            <a:extLst>
              <a:ext uri="{FF2B5EF4-FFF2-40B4-BE49-F238E27FC236}">
                <a16:creationId xmlns:a16="http://schemas.microsoft.com/office/drawing/2014/main" id="{8D0DF736-E292-A906-720B-90325376396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485086" y="2619315"/>
            <a:ext cx="640162" cy="730668"/>
          </a:xfrm>
          <a:prstGeom prst="rect">
            <a:avLst/>
          </a:prstGeom>
        </p:spPr>
      </p:pic>
      <p:pic>
        <p:nvPicPr>
          <p:cNvPr id="2" name="Picture 1" descr="A blue and white ear with text&#10;&#10;Description automatically generated">
            <a:extLst>
              <a:ext uri="{FF2B5EF4-FFF2-40B4-BE49-F238E27FC236}">
                <a16:creationId xmlns:a16="http://schemas.microsoft.com/office/drawing/2014/main" id="{1A4FC6ED-15A5-D548-3D1B-193FEB5FCD9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861606" y="1524322"/>
            <a:ext cx="470823" cy="537388"/>
          </a:xfrm>
          <a:prstGeom prst="rect">
            <a:avLst/>
          </a:prstGeom>
        </p:spPr>
      </p:pic>
    </p:spTree>
    <p:extLst>
      <p:ext uri="{BB962C8B-B14F-4D97-AF65-F5344CB8AC3E}">
        <p14:creationId xmlns:p14="http://schemas.microsoft.com/office/powerpoint/2010/main" val="11818601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F61AB1B-1671-03DA-E087-845074A1E17C}"/>
              </a:ext>
            </a:extLst>
          </p:cNvPr>
          <p:cNvSpPr/>
          <p:nvPr/>
        </p:nvSpPr>
        <p:spPr>
          <a:xfrm>
            <a:off x="0" y="0"/>
            <a:ext cx="10691813" cy="1255059"/>
          </a:xfrm>
          <a:prstGeom prst="rect">
            <a:avLst/>
          </a:prstGeom>
          <a:solidFill>
            <a:srgbClr val="193E72"/>
          </a:solidFill>
          <a:ln>
            <a:solidFill>
              <a:srgbClr val="193E7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latin typeface="Calibri"/>
              <a:cs typeface="Calibri"/>
            </a:endParaRPr>
          </a:p>
        </p:txBody>
      </p:sp>
      <p:pic>
        <p:nvPicPr>
          <p:cNvPr id="5" name="Picture 4" descr="A white speech bubble with squares&#10;&#10;Description automatically generated">
            <a:extLst>
              <a:ext uri="{FF2B5EF4-FFF2-40B4-BE49-F238E27FC236}">
                <a16:creationId xmlns:a16="http://schemas.microsoft.com/office/drawing/2014/main" id="{4399B770-A651-011C-867D-E30106824ABF}"/>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366175" cy="1255059"/>
          </a:xfrm>
          <a:prstGeom prst="rect">
            <a:avLst/>
          </a:prstGeom>
        </p:spPr>
      </p:pic>
      <p:sp>
        <p:nvSpPr>
          <p:cNvPr id="31" name="TextBox 30">
            <a:extLst>
              <a:ext uri="{FF2B5EF4-FFF2-40B4-BE49-F238E27FC236}">
                <a16:creationId xmlns:a16="http://schemas.microsoft.com/office/drawing/2014/main" id="{B63D0088-E22A-8C48-407B-C281B95677F3}"/>
              </a:ext>
            </a:extLst>
          </p:cNvPr>
          <p:cNvSpPr txBox="1"/>
          <p:nvPr/>
        </p:nvSpPr>
        <p:spPr>
          <a:xfrm>
            <a:off x="1268730" y="234440"/>
            <a:ext cx="9423083" cy="646331"/>
          </a:xfrm>
          <a:prstGeom prst="rect">
            <a:avLst/>
          </a:prstGeom>
          <a:noFill/>
        </p:spPr>
        <p:txBody>
          <a:bodyPr wrap="square" rtlCol="0">
            <a:spAutoFit/>
          </a:bodyPr>
          <a:lstStyle/>
          <a:p>
            <a:pPr algn="ctr"/>
            <a:r>
              <a:rPr lang="en-GB" sz="3600">
                <a:solidFill>
                  <a:schemeClr val="bg2"/>
                </a:solidFill>
                <a:latin typeface="Calibri" panose="020F0502020204030204" pitchFamily="34" charset="0"/>
                <a:cs typeface="Calibri" panose="020F0502020204030204" pitchFamily="34" charset="0"/>
              </a:rPr>
              <a:t>Session 2 – What is research?</a:t>
            </a:r>
          </a:p>
        </p:txBody>
      </p:sp>
      <p:graphicFrame>
        <p:nvGraphicFramePr>
          <p:cNvPr id="36" name="Table 35">
            <a:extLst>
              <a:ext uri="{FF2B5EF4-FFF2-40B4-BE49-F238E27FC236}">
                <a16:creationId xmlns:a16="http://schemas.microsoft.com/office/drawing/2014/main" id="{46108E86-4AD5-E669-7F9B-85509F76CDAB}"/>
              </a:ext>
            </a:extLst>
          </p:cNvPr>
          <p:cNvGraphicFramePr>
            <a:graphicFrameLocks noGrp="1"/>
          </p:cNvGraphicFramePr>
          <p:nvPr>
            <p:extLst>
              <p:ext uri="{D42A27DB-BD31-4B8C-83A1-F6EECF244321}">
                <p14:modId xmlns:p14="http://schemas.microsoft.com/office/powerpoint/2010/main" val="582808526"/>
              </p:ext>
            </p:extLst>
          </p:nvPr>
        </p:nvGraphicFramePr>
        <p:xfrm>
          <a:off x="364446" y="1358094"/>
          <a:ext cx="9962919" cy="5974751"/>
        </p:xfrm>
        <a:graphic>
          <a:graphicData uri="http://schemas.openxmlformats.org/drawingml/2006/table">
            <a:tbl>
              <a:tblPr firstRow="1" bandRow="1">
                <a:tableStyleId>{2D5ABB26-0587-4C30-8999-92F81FD0307C}</a:tableStyleId>
              </a:tblPr>
              <a:tblGrid>
                <a:gridCol w="998853">
                  <a:extLst>
                    <a:ext uri="{9D8B030D-6E8A-4147-A177-3AD203B41FA5}">
                      <a16:colId xmlns:a16="http://schemas.microsoft.com/office/drawing/2014/main" val="1075009048"/>
                    </a:ext>
                  </a:extLst>
                </a:gridCol>
                <a:gridCol w="1363731">
                  <a:extLst>
                    <a:ext uri="{9D8B030D-6E8A-4147-A177-3AD203B41FA5}">
                      <a16:colId xmlns:a16="http://schemas.microsoft.com/office/drawing/2014/main" val="3412364443"/>
                    </a:ext>
                  </a:extLst>
                </a:gridCol>
                <a:gridCol w="7600335">
                  <a:extLst>
                    <a:ext uri="{9D8B030D-6E8A-4147-A177-3AD203B41FA5}">
                      <a16:colId xmlns:a16="http://schemas.microsoft.com/office/drawing/2014/main" val="725045870"/>
                    </a:ext>
                  </a:extLst>
                </a:gridCol>
              </a:tblGrid>
              <a:tr h="252818">
                <a:tc>
                  <a:txBody>
                    <a:bodyPr/>
                    <a:lstStyle/>
                    <a:p>
                      <a:pPr marL="0" algn="l" defTabSz="566987" rtl="0" eaLnBrk="1" latinLnBrk="0" hangingPunct="1"/>
                      <a:r>
                        <a:rPr lang="en-GB" sz="1100" b="1" kern="1200" dirty="0">
                          <a:solidFill>
                            <a:schemeClr val="bg2"/>
                          </a:solidFill>
                          <a:latin typeface="Calibri"/>
                          <a:cs typeface="Calibri"/>
                        </a:rPr>
                        <a:t>Length</a:t>
                      </a:r>
                      <a:endParaRPr lang="en-GB" sz="1100" b="0" i="1" kern="1200" dirty="0">
                        <a:solidFill>
                          <a:schemeClr val="bg2"/>
                        </a:solidFill>
                        <a:latin typeface="Calibri"/>
                        <a:ea typeface="+mn-ea"/>
                        <a:cs typeface="Calibri"/>
                      </a:endParaRPr>
                    </a:p>
                  </a:txBody>
                  <a:tcPr anchor="ct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solidFill>
                      <a:srgbClr val="2BAAB1"/>
                    </a:solidFill>
                  </a:tcPr>
                </a:tc>
                <a:tc>
                  <a:txBody>
                    <a:bodyPr/>
                    <a:lstStyle/>
                    <a:p>
                      <a:pPr marL="0" algn="l" defTabSz="566987" rtl="0" eaLnBrk="1" latinLnBrk="0" hangingPunct="1"/>
                      <a:r>
                        <a:rPr lang="en-GB" sz="1100" b="1" kern="1200" dirty="0">
                          <a:solidFill>
                            <a:schemeClr val="bg2"/>
                          </a:solidFill>
                          <a:latin typeface="Calibri"/>
                          <a:ea typeface="+mn-ea"/>
                          <a:cs typeface="Calibri"/>
                        </a:rPr>
                        <a:t>Resources</a:t>
                      </a:r>
                      <a:endParaRPr lang="en-GB" sz="1100" i="1" kern="1200" dirty="0">
                        <a:solidFill>
                          <a:schemeClr val="bg2"/>
                        </a:solidFill>
                        <a:latin typeface="Calibri"/>
                        <a:ea typeface="+mn-ea"/>
                        <a:cs typeface="Calibri"/>
                      </a:endParaRPr>
                    </a:p>
                  </a:txBody>
                  <a:tcPr anchor="ct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solidFill>
                      <a:srgbClr val="2BAAB1"/>
                    </a:solidFill>
                  </a:tcPr>
                </a:tc>
                <a:tc>
                  <a:txBody>
                    <a:bodyPr/>
                    <a:lstStyle/>
                    <a:p>
                      <a:pPr marL="0" algn="l" defTabSz="566987" rtl="0" eaLnBrk="1" latinLnBrk="0" hangingPunct="1"/>
                      <a:r>
                        <a:rPr lang="en-GB" sz="1100" b="1" kern="1200" dirty="0">
                          <a:solidFill>
                            <a:schemeClr val="bg2"/>
                          </a:solidFill>
                          <a:latin typeface="Calibri"/>
                          <a:ea typeface="+mn-ea"/>
                          <a:cs typeface="Calibri"/>
                        </a:rPr>
                        <a:t>Description</a:t>
                      </a:r>
                    </a:p>
                  </a:txBody>
                  <a:tcPr anchor="ct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solidFill>
                      <a:srgbClr val="2BAAB1"/>
                    </a:solidFill>
                  </a:tcPr>
                </a:tc>
                <a:extLst>
                  <a:ext uri="{0D108BD9-81ED-4DB2-BD59-A6C34878D82A}">
                    <a16:rowId xmlns:a16="http://schemas.microsoft.com/office/drawing/2014/main" val="4275229219"/>
                  </a:ext>
                </a:extLst>
              </a:tr>
              <a:tr h="1672253">
                <a:tc>
                  <a:txBody>
                    <a:bodyPr/>
                    <a:lstStyle/>
                    <a:p>
                      <a:pPr marL="0" marR="0" lvl="0" indent="0" algn="l" defTabSz="566987" rtl="0" eaLnBrk="1" fontAlgn="auto" latinLnBrk="0" hangingPunct="1">
                        <a:lnSpc>
                          <a:spcPct val="100000"/>
                        </a:lnSpc>
                        <a:spcBef>
                          <a:spcPts val="0"/>
                        </a:spcBef>
                        <a:spcAft>
                          <a:spcPts val="0"/>
                        </a:spcAft>
                        <a:buClrTx/>
                        <a:buSzTx/>
                        <a:buFontTx/>
                        <a:buNone/>
                        <a:tabLst/>
                        <a:defRPr/>
                      </a:pPr>
                      <a:endParaRPr lang="en-GB" sz="1116" kern="1200">
                        <a:solidFill>
                          <a:schemeClr val="tx1">
                            <a:lumMod val="50000"/>
                          </a:schemeClr>
                        </a:solidFill>
                        <a:latin typeface="Calibri" panose="020F0502020204030204" pitchFamily="34" charset="0"/>
                        <a:ea typeface="+mn-ea"/>
                        <a:cs typeface="Calibri" panose="020F0502020204030204" pitchFamily="34" charset="0"/>
                      </a:endParaRP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tc>
                  <a:txBody>
                    <a:bodyPr/>
                    <a:lstStyle/>
                    <a:p>
                      <a:pPr marL="171450" marR="0" lvl="0" indent="-171450" algn="l" defTabSz="566987"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116" kern="1200">
                        <a:solidFill>
                          <a:schemeClr val="tx1">
                            <a:lumMod val="50000"/>
                          </a:schemeClr>
                        </a:solidFill>
                        <a:latin typeface="Calibri" panose="020F0502020204030204" pitchFamily="34" charset="0"/>
                        <a:ea typeface="+mn-ea"/>
                        <a:cs typeface="Calibri" panose="020F0502020204030204" pitchFamily="34" charset="0"/>
                      </a:endParaRP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tc>
                  <a:txBody>
                    <a:bodyPr/>
                    <a:lstStyle/>
                    <a:p>
                      <a:pPr marL="0" lvl="2" indent="0" rtl="0"/>
                      <a:r>
                        <a:rPr lang="en-GB" sz="1100" kern="1200" dirty="0">
                          <a:solidFill>
                            <a:schemeClr val="tx1">
                              <a:lumMod val="50000"/>
                            </a:schemeClr>
                          </a:solidFill>
                          <a:latin typeface="Calibri"/>
                          <a:ea typeface="+mn-ea"/>
                          <a:cs typeface="Calibri"/>
                        </a:rPr>
                        <a:t>Bring out the pre-prepared Plausible Futures grid (printed on A3 paper or larger) with these axes: </a:t>
                      </a:r>
                    </a:p>
                    <a:p>
                      <a:pPr marL="0" lvl="2" indent="0" rtl="0"/>
                      <a:r>
                        <a:rPr lang="en-GB" sz="1100" kern="1200" dirty="0">
                          <a:solidFill>
                            <a:schemeClr val="tx1">
                              <a:lumMod val="50000"/>
                            </a:schemeClr>
                          </a:solidFill>
                          <a:latin typeface="Calibri"/>
                          <a:ea typeface="+mn-ea"/>
                          <a:cs typeface="Calibri"/>
                        </a:rPr>
                        <a:t>•  X axis: Comfortable &amp; safe ------------------------------------------ Independent &amp; adventurous </a:t>
                      </a:r>
                    </a:p>
                    <a:p>
                      <a:pPr marL="0" lvl="2" indent="0" rtl="0"/>
                      <a:r>
                        <a:rPr lang="en-GB" sz="1100" kern="1200" dirty="0">
                          <a:solidFill>
                            <a:schemeClr val="tx1">
                              <a:lumMod val="50000"/>
                            </a:schemeClr>
                          </a:solidFill>
                          <a:latin typeface="Calibri"/>
                          <a:ea typeface="+mn-ea"/>
                          <a:cs typeface="Calibri"/>
                        </a:rPr>
                        <a:t>•  Y axis: Hobbies &amp; wellness  ------------------------------------------ Money &amp; work </a:t>
                      </a:r>
                    </a:p>
                    <a:p>
                      <a:pPr marL="0" marR="0" lvl="2" indent="0" algn="l" rtl="0" eaLnBrk="1" fontAlgn="auto" latinLnBrk="0" hangingPunct="1">
                        <a:lnSpc>
                          <a:spcPct val="100000"/>
                        </a:lnSpc>
                        <a:spcBef>
                          <a:spcPts val="0"/>
                        </a:spcBef>
                        <a:spcAft>
                          <a:spcPts val="0"/>
                        </a:spcAft>
                        <a:buClrTx/>
                        <a:buSzTx/>
                        <a:buFontTx/>
                        <a:buNone/>
                      </a:pPr>
                      <a:r>
                        <a:rPr lang="en-GB" sz="1100" kern="1200" dirty="0">
                          <a:solidFill>
                            <a:schemeClr val="tx1">
                              <a:lumMod val="50000"/>
                            </a:schemeClr>
                          </a:solidFill>
                          <a:latin typeface="Calibri"/>
                          <a:ea typeface="+mn-ea"/>
                          <a:cs typeface="Calibri"/>
                        </a:rPr>
                        <a:t>Show the group names of the four ‘worlds’. [NB: These can be changed – they are not set.] Ask researchers to write the names of the worlds in the spaces on the Workbook page. They can choose their own, relevant world names if time allows.</a:t>
                      </a:r>
                    </a:p>
                    <a:p>
                      <a:pPr marL="171450" lvl="3" indent="-171450" rtl="0">
                        <a:buFont typeface="Arial" panose="020B0604020202020204" pitchFamily="34" charset="0"/>
                        <a:buChar char="•"/>
                      </a:pPr>
                      <a:r>
                        <a:rPr lang="en-GB" sz="1100" kern="1200" dirty="0">
                          <a:solidFill>
                            <a:schemeClr val="tx1">
                              <a:lumMod val="50000"/>
                            </a:schemeClr>
                          </a:solidFill>
                          <a:latin typeface="Calibri"/>
                          <a:ea typeface="+mn-ea"/>
                          <a:cs typeface="Calibri"/>
                        </a:rPr>
                        <a:t>Top left: Stable world</a:t>
                      </a:r>
                    </a:p>
                    <a:p>
                      <a:pPr marL="171450" lvl="3" indent="-171450" rtl="0">
                        <a:buFont typeface="Arial" panose="020B0604020202020204" pitchFamily="34" charset="0"/>
                        <a:buChar char="•"/>
                      </a:pPr>
                      <a:r>
                        <a:rPr lang="en-GB" sz="1100" kern="1200" dirty="0">
                          <a:solidFill>
                            <a:schemeClr val="tx1">
                              <a:lumMod val="50000"/>
                            </a:schemeClr>
                          </a:solidFill>
                          <a:latin typeface="Calibri"/>
                          <a:ea typeface="+mn-ea"/>
                          <a:cs typeface="Calibri"/>
                        </a:rPr>
                        <a:t>Bottom left: Prioritising life world</a:t>
                      </a:r>
                    </a:p>
                    <a:p>
                      <a:pPr marL="171450" lvl="3" indent="-171450" rtl="0">
                        <a:buFont typeface="Arial" panose="020B0604020202020204" pitchFamily="34" charset="0"/>
                        <a:buChar char="•"/>
                      </a:pPr>
                      <a:r>
                        <a:rPr lang="en-GB" sz="1100" kern="1200" dirty="0">
                          <a:solidFill>
                            <a:schemeClr val="tx1">
                              <a:lumMod val="50000"/>
                            </a:schemeClr>
                          </a:solidFill>
                          <a:latin typeface="Calibri"/>
                          <a:ea typeface="+mn-ea"/>
                          <a:cs typeface="Calibri"/>
                        </a:rPr>
                        <a:t>Top right: Entrepreneurial and ‘money-making’ world</a:t>
                      </a:r>
                    </a:p>
                    <a:p>
                      <a:pPr marL="171450" lvl="3" indent="-171450" rtl="0">
                        <a:buFont typeface="Arial" panose="020B0604020202020204" pitchFamily="34" charset="0"/>
                        <a:buChar char="•"/>
                      </a:pPr>
                      <a:r>
                        <a:rPr lang="en-GB" sz="1100" kern="1200" dirty="0">
                          <a:solidFill>
                            <a:schemeClr val="tx1">
                              <a:lumMod val="50000"/>
                            </a:schemeClr>
                          </a:solidFill>
                          <a:latin typeface="Calibri"/>
                          <a:ea typeface="+mn-ea"/>
                          <a:cs typeface="Calibri"/>
                        </a:rPr>
                        <a:t>Bottom right: ‘Fulfilling life’ world</a:t>
                      </a:r>
                    </a:p>
                    <a:p>
                      <a:pPr marL="0" lvl="3" indent="0" rtl="0">
                        <a:buFont typeface="Arial" panose="020B0604020202020204" pitchFamily="34" charset="0"/>
                        <a:buNone/>
                      </a:pPr>
                      <a:r>
                        <a:rPr lang="en-GB" sz="600" kern="1200" dirty="0">
                          <a:solidFill>
                            <a:schemeClr val="tx1">
                              <a:lumMod val="50000"/>
                            </a:schemeClr>
                          </a:solidFill>
                          <a:latin typeface="Calibri"/>
                          <a:ea typeface="+mn-ea"/>
                          <a:cs typeface="Calibri"/>
                        </a:rPr>
                        <a:t> </a:t>
                      </a:r>
                    </a:p>
                    <a:p>
                      <a:pPr marL="0" indent="0" rtl="0"/>
                      <a:r>
                        <a:rPr lang="en-GB" sz="1100" b="1" kern="1200" dirty="0">
                          <a:solidFill>
                            <a:srgbClr val="F39231"/>
                          </a:solidFill>
                          <a:latin typeface="Calibri"/>
                          <a:ea typeface="+mn-ea"/>
                          <a:cs typeface="Calibri"/>
                        </a:rPr>
                        <a:t>TASK</a:t>
                      </a:r>
                      <a:r>
                        <a:rPr lang="en-GB" sz="1100" kern="1200" dirty="0">
                          <a:solidFill>
                            <a:srgbClr val="F39231"/>
                          </a:solidFill>
                          <a:latin typeface="Calibri"/>
                          <a:ea typeface="+mn-ea"/>
                          <a:cs typeface="Calibri"/>
                        </a:rPr>
                        <a:t>: Researchers have to write the ‘worlds’ in the quadrants they think are correct and have them discuss why.</a:t>
                      </a:r>
                      <a:endParaRPr lang="en-GB" sz="1100" kern="1200" dirty="0">
                        <a:solidFill>
                          <a:schemeClr val="tx1">
                            <a:lumMod val="50000"/>
                          </a:schemeClr>
                        </a:solidFill>
                        <a:latin typeface="Calibri"/>
                        <a:ea typeface="+mn-ea"/>
                        <a:cs typeface="Calibri"/>
                      </a:endParaRP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extLst>
                  <a:ext uri="{0D108BD9-81ED-4DB2-BD59-A6C34878D82A}">
                    <a16:rowId xmlns:a16="http://schemas.microsoft.com/office/drawing/2014/main" val="3882046846"/>
                  </a:ext>
                </a:extLst>
              </a:tr>
              <a:tr h="282864">
                <a:tc>
                  <a:txBody>
                    <a:bodyPr/>
                    <a:lstStyle/>
                    <a:p>
                      <a:pPr marL="0" marR="0" lvl="0" indent="0" algn="l" defTabSz="566987" rtl="0" eaLnBrk="1" fontAlgn="auto" latinLnBrk="0" hangingPunct="1">
                        <a:lnSpc>
                          <a:spcPct val="100000"/>
                        </a:lnSpc>
                        <a:spcBef>
                          <a:spcPts val="0"/>
                        </a:spcBef>
                        <a:spcAft>
                          <a:spcPts val="0"/>
                        </a:spcAft>
                        <a:buClrTx/>
                        <a:buSzTx/>
                        <a:buFontTx/>
                        <a:buNone/>
                        <a:tabLst/>
                        <a:defRPr/>
                      </a:pPr>
                      <a:r>
                        <a:rPr lang="en-GB" sz="1100" kern="1200" dirty="0">
                          <a:solidFill>
                            <a:schemeClr val="bg2"/>
                          </a:solidFill>
                          <a:latin typeface="Calibri"/>
                          <a:ea typeface="+mn-ea"/>
                          <a:cs typeface="Calibri"/>
                        </a:rPr>
                        <a:t>15 mins</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solidFill>
                      <a:srgbClr val="2BAAB1"/>
                    </a:solidFill>
                  </a:tcPr>
                </a:tc>
                <a:tc>
                  <a:txBody>
                    <a:bodyPr/>
                    <a:lstStyle/>
                    <a:p>
                      <a:pPr marL="88900" marR="0" lvl="0" indent="-88900" algn="l" defTabSz="566987" rtl="0" eaLnBrk="1" fontAlgn="auto" latinLnBrk="0" hangingPunct="1">
                        <a:lnSpc>
                          <a:spcPct val="100000"/>
                        </a:lnSpc>
                        <a:spcBef>
                          <a:spcPts val="0"/>
                        </a:spcBef>
                        <a:spcAft>
                          <a:spcPts val="0"/>
                        </a:spcAft>
                        <a:buClrTx/>
                        <a:buSzTx/>
                        <a:buFont typeface="Arial" panose="020B0604020202020204" pitchFamily="34" charset="0"/>
                        <a:buChar char="•"/>
                        <a:tabLst>
                          <a:tab pos="88900" algn="l"/>
                        </a:tabLst>
                        <a:defRPr/>
                      </a:pPr>
                      <a:r>
                        <a:rPr lang="en-GB" sz="1100" kern="1200" dirty="0">
                          <a:solidFill>
                            <a:schemeClr val="bg2"/>
                          </a:solidFill>
                          <a:latin typeface="Calibri"/>
                          <a:ea typeface="+mn-ea"/>
                          <a:cs typeface="Calibri"/>
                        </a:rPr>
                        <a:t>Slide 7</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solidFill>
                      <a:srgbClr val="2BAAB1"/>
                    </a:solidFill>
                  </a:tcPr>
                </a:tc>
                <a:tc>
                  <a:txBody>
                    <a:bodyPr/>
                    <a:lstStyle/>
                    <a:p>
                      <a:pPr marL="0" algn="l" defTabSz="566987" rtl="0" eaLnBrk="1" latinLnBrk="0" hangingPunct="1"/>
                      <a:r>
                        <a:rPr lang="en-GB" sz="1100" b="1" kern="1200" dirty="0">
                          <a:solidFill>
                            <a:schemeClr val="bg2"/>
                          </a:solidFill>
                          <a:latin typeface="Calibri"/>
                          <a:ea typeface="+mn-ea"/>
                          <a:cs typeface="Calibri"/>
                        </a:rPr>
                        <a:t>BREAK</a:t>
                      </a:r>
                    </a:p>
                  </a:txBody>
                  <a:tcPr anchor="ct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solidFill>
                      <a:srgbClr val="2BAAB1"/>
                    </a:solidFill>
                  </a:tcPr>
                </a:tc>
                <a:extLst>
                  <a:ext uri="{0D108BD9-81ED-4DB2-BD59-A6C34878D82A}">
                    <a16:rowId xmlns:a16="http://schemas.microsoft.com/office/drawing/2014/main" val="2764846190"/>
                  </a:ext>
                </a:extLst>
              </a:tr>
              <a:tr h="1074876">
                <a:tc>
                  <a:txBody>
                    <a:bodyPr/>
                    <a:lstStyle/>
                    <a:p>
                      <a:pPr marL="0" marR="0" lvl="0" indent="0" algn="l" defTabSz="566987" rtl="0" eaLnBrk="1" fontAlgn="auto" latinLnBrk="0" hangingPunct="1">
                        <a:lnSpc>
                          <a:spcPct val="100000"/>
                        </a:lnSpc>
                        <a:spcBef>
                          <a:spcPts val="0"/>
                        </a:spcBef>
                        <a:spcAft>
                          <a:spcPts val="0"/>
                        </a:spcAft>
                        <a:buClrTx/>
                        <a:buSzTx/>
                        <a:buFontTx/>
                        <a:buNone/>
                        <a:tabLst/>
                        <a:defRPr/>
                      </a:pPr>
                      <a:r>
                        <a:rPr lang="en-GB" sz="1100" kern="1200" dirty="0">
                          <a:solidFill>
                            <a:schemeClr val="tx1">
                              <a:lumMod val="50000"/>
                            </a:schemeClr>
                          </a:solidFill>
                          <a:latin typeface="Calibri"/>
                          <a:ea typeface="+mn-ea"/>
                          <a:cs typeface="Calibri"/>
                        </a:rPr>
                        <a:t>40 mins</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tc>
                  <a:txBody>
                    <a:bodyPr/>
                    <a:lstStyle/>
                    <a:p>
                      <a:pPr marL="88900" marR="0" lvl="0" indent="-88900" algn="l" defTabSz="566987" rtl="0" eaLnBrk="1" fontAlgn="auto" latinLnBrk="0" hangingPunct="1">
                        <a:lnSpc>
                          <a:spcPct val="100000"/>
                        </a:lnSpc>
                        <a:spcBef>
                          <a:spcPts val="0"/>
                        </a:spcBef>
                        <a:spcAft>
                          <a:spcPts val="0"/>
                        </a:spcAft>
                        <a:buClrTx/>
                        <a:buSzTx/>
                        <a:buFont typeface="Arial" panose="020B0604020202020204" pitchFamily="34" charset="0"/>
                        <a:buChar char="•"/>
                        <a:tabLst>
                          <a:tab pos="88900" algn="l"/>
                        </a:tabLst>
                        <a:defRPr/>
                      </a:pPr>
                      <a:r>
                        <a:rPr lang="en-GB" sz="1100" kern="1200" dirty="0">
                          <a:solidFill>
                            <a:schemeClr val="tx1">
                              <a:lumMod val="50000"/>
                            </a:schemeClr>
                          </a:solidFill>
                          <a:latin typeface="Calibri"/>
                          <a:ea typeface="+mn-ea"/>
                          <a:cs typeface="Calibri"/>
                        </a:rPr>
                        <a:t>Slide 8</a:t>
                      </a:r>
                    </a:p>
                    <a:p>
                      <a:pPr marL="88900" marR="0" lvl="0" indent="-88900" algn="l" defTabSz="566987" rtl="0" eaLnBrk="1" fontAlgn="auto" latinLnBrk="0" hangingPunct="1">
                        <a:lnSpc>
                          <a:spcPct val="100000"/>
                        </a:lnSpc>
                        <a:spcBef>
                          <a:spcPts val="0"/>
                        </a:spcBef>
                        <a:spcAft>
                          <a:spcPts val="0"/>
                        </a:spcAft>
                        <a:buClrTx/>
                        <a:buSzTx/>
                        <a:buFont typeface="Arial" panose="020B0604020202020204" pitchFamily="34" charset="0"/>
                        <a:buChar char="•"/>
                        <a:tabLst>
                          <a:tab pos="88900" algn="l"/>
                        </a:tabLst>
                        <a:defRPr/>
                      </a:pPr>
                      <a:r>
                        <a:rPr lang="en-GB" sz="1100" kern="1200" dirty="0">
                          <a:solidFill>
                            <a:schemeClr val="tx1">
                              <a:lumMod val="50000"/>
                            </a:schemeClr>
                          </a:solidFill>
                          <a:latin typeface="Calibri"/>
                          <a:ea typeface="+mn-ea"/>
                          <a:cs typeface="Calibri"/>
                        </a:rPr>
                        <a:t>Workbooks</a:t>
                      </a:r>
                    </a:p>
                    <a:p>
                      <a:pPr marL="88900" marR="0" lvl="0" indent="-88900" algn="l" defTabSz="566987" rtl="0" eaLnBrk="1" fontAlgn="auto" latinLnBrk="0" hangingPunct="1">
                        <a:lnSpc>
                          <a:spcPct val="100000"/>
                        </a:lnSpc>
                        <a:spcBef>
                          <a:spcPts val="0"/>
                        </a:spcBef>
                        <a:spcAft>
                          <a:spcPts val="0"/>
                        </a:spcAft>
                        <a:buClrTx/>
                        <a:buSzTx/>
                        <a:buFont typeface="Arial" panose="020B0604020202020204" pitchFamily="34" charset="0"/>
                        <a:buChar char="•"/>
                        <a:tabLst>
                          <a:tab pos="88900" algn="l"/>
                        </a:tabLst>
                        <a:defRPr/>
                      </a:pPr>
                      <a:r>
                        <a:rPr lang="en-GB" sz="1100" kern="1200" dirty="0">
                          <a:solidFill>
                            <a:schemeClr val="tx1">
                              <a:lumMod val="50000"/>
                            </a:schemeClr>
                          </a:solidFill>
                          <a:latin typeface="Calibri"/>
                          <a:ea typeface="+mn-ea"/>
                          <a:cs typeface="Calibri"/>
                        </a:rPr>
                        <a:t>Coloured felt-tip pens</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tc>
                  <a:txBody>
                    <a:bodyPr/>
                    <a:lstStyle/>
                    <a:p>
                      <a:pPr rtl="0"/>
                      <a:r>
                        <a:rPr lang="en-GB" sz="1100" b="1" kern="1200" dirty="0">
                          <a:solidFill>
                            <a:schemeClr val="tx1">
                              <a:lumMod val="50000"/>
                            </a:schemeClr>
                          </a:solidFill>
                          <a:latin typeface="Calibri"/>
                          <a:ea typeface="+mn-ea"/>
                          <a:cs typeface="Calibri"/>
                        </a:rPr>
                        <a:t>Activity 3</a:t>
                      </a:r>
                      <a:r>
                        <a:rPr lang="en-GB" sz="1100" kern="1200" dirty="0">
                          <a:solidFill>
                            <a:schemeClr val="tx1">
                              <a:lumMod val="50000"/>
                            </a:schemeClr>
                          </a:solidFill>
                          <a:latin typeface="Calibri"/>
                          <a:ea typeface="+mn-ea"/>
                          <a:cs typeface="Calibri"/>
                        </a:rPr>
                        <a:t>: Ask researchers to mark their plots on the Plausible Futures axes based on the following points:</a:t>
                      </a:r>
                    </a:p>
                    <a:p>
                      <a:pPr marL="264795" lvl="2" indent="-264795" rtl="0">
                        <a:buFont typeface="+mj-lt"/>
                        <a:buAutoNum type="arabicPeriod"/>
                      </a:pPr>
                      <a:r>
                        <a:rPr lang="en-GB" sz="1100" kern="1200" dirty="0">
                          <a:solidFill>
                            <a:schemeClr val="tx1">
                              <a:lumMod val="50000"/>
                            </a:schemeClr>
                          </a:solidFill>
                          <a:latin typeface="Calibri"/>
                          <a:ea typeface="+mn-ea"/>
                          <a:cs typeface="Calibri"/>
                        </a:rPr>
                        <a:t>Where are you now? (Mark with a ‘N’)</a:t>
                      </a:r>
                    </a:p>
                    <a:p>
                      <a:pPr marL="264795" lvl="2" indent="-264795" rtl="0">
                        <a:buFont typeface="+mj-lt"/>
                        <a:buAutoNum type="arabicPeriod"/>
                      </a:pPr>
                      <a:r>
                        <a:rPr lang="en-GB" sz="1100" kern="1200" dirty="0">
                          <a:solidFill>
                            <a:schemeClr val="tx1">
                              <a:lumMod val="50000"/>
                            </a:schemeClr>
                          </a:solidFill>
                          <a:latin typeface="Calibri"/>
                          <a:ea typeface="+mn-ea"/>
                          <a:cs typeface="Calibri"/>
                        </a:rPr>
                        <a:t>Where will you be in 15 years’ time if nothing changes? (Mark with a ‘B’ ~ Business as usual)</a:t>
                      </a:r>
                    </a:p>
                    <a:p>
                      <a:pPr marL="264795" lvl="2" indent="-264795" rtl="0">
                        <a:buFont typeface="+mj-lt"/>
                        <a:buAutoNum type="arabicPeriod"/>
                      </a:pPr>
                      <a:r>
                        <a:rPr lang="en-GB" sz="1100" kern="1200" dirty="0">
                          <a:solidFill>
                            <a:schemeClr val="tx1">
                              <a:lumMod val="50000"/>
                            </a:schemeClr>
                          </a:solidFill>
                          <a:latin typeface="Calibri"/>
                          <a:ea typeface="+mn-ea"/>
                          <a:cs typeface="Calibri"/>
                        </a:rPr>
                        <a:t>Where would you want to be on this grid, in an ideal world? (Mark with an ‘I’)</a:t>
                      </a:r>
                    </a:p>
                    <a:p>
                      <a:pPr rtl="0"/>
                      <a:r>
                        <a:rPr lang="en-GB" sz="1100" kern="1200" dirty="0">
                          <a:solidFill>
                            <a:schemeClr val="tx1">
                              <a:lumMod val="50000"/>
                            </a:schemeClr>
                          </a:solidFill>
                          <a:latin typeface="Calibri"/>
                          <a:ea typeface="+mn-ea"/>
                          <a:cs typeface="Calibri"/>
                        </a:rPr>
                        <a:t>After each point above, discuss the reasons for their choices. No need to ask each researcher each time but ensure               </a:t>
                      </a:r>
                    </a:p>
                    <a:p>
                      <a:pPr rtl="0"/>
                      <a:r>
                        <a:rPr lang="en-GB" sz="1100" kern="1200" dirty="0">
                          <a:solidFill>
                            <a:schemeClr val="tx1">
                              <a:lumMod val="50000"/>
                            </a:schemeClr>
                          </a:solidFill>
                          <a:latin typeface="Calibri"/>
                          <a:ea typeface="+mn-ea"/>
                          <a:cs typeface="Calibri"/>
                        </a:rPr>
                        <a:t>that everyone has spoken by the end of the three points, to ensure all researchers have contributed and been ‘assessed’.</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extLst>
                  <a:ext uri="{0D108BD9-81ED-4DB2-BD59-A6C34878D82A}">
                    <a16:rowId xmlns:a16="http://schemas.microsoft.com/office/drawing/2014/main" val="99883882"/>
                  </a:ext>
                </a:extLst>
              </a:tr>
              <a:tr h="417230">
                <a:tc>
                  <a:txBody>
                    <a:bodyPr/>
                    <a:lstStyle/>
                    <a:p>
                      <a:pPr marL="0" marR="0" lvl="0" indent="0" algn="l" defTabSz="566987" rtl="0" eaLnBrk="1" fontAlgn="auto" latinLnBrk="0" hangingPunct="1">
                        <a:lnSpc>
                          <a:spcPct val="100000"/>
                        </a:lnSpc>
                        <a:spcBef>
                          <a:spcPts val="0"/>
                        </a:spcBef>
                        <a:spcAft>
                          <a:spcPts val="0"/>
                        </a:spcAft>
                        <a:buClrTx/>
                        <a:buSzTx/>
                        <a:buFontTx/>
                        <a:buNone/>
                        <a:tabLst/>
                        <a:defRPr/>
                      </a:pPr>
                      <a:r>
                        <a:rPr lang="en-GB" sz="1100" kern="1200" dirty="0">
                          <a:solidFill>
                            <a:schemeClr val="tx1">
                              <a:lumMod val="50000"/>
                            </a:schemeClr>
                          </a:solidFill>
                          <a:latin typeface="Calibri"/>
                          <a:ea typeface="+mn-ea"/>
                          <a:cs typeface="Calibri"/>
                        </a:rPr>
                        <a:t>10 mins</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tc>
                  <a:txBody>
                    <a:bodyPr/>
                    <a:lstStyle/>
                    <a:p>
                      <a:pPr marL="88900" marR="0" lvl="0" indent="-88900" algn="l" defTabSz="566987" rtl="0" eaLnBrk="1" fontAlgn="auto" latinLnBrk="0" hangingPunct="1">
                        <a:lnSpc>
                          <a:spcPct val="100000"/>
                        </a:lnSpc>
                        <a:spcBef>
                          <a:spcPts val="0"/>
                        </a:spcBef>
                        <a:spcAft>
                          <a:spcPts val="0"/>
                        </a:spcAft>
                        <a:buClrTx/>
                        <a:buSzTx/>
                        <a:buFont typeface="Arial" panose="020B0604020202020204" pitchFamily="34" charset="0"/>
                        <a:buChar char="•"/>
                        <a:tabLst>
                          <a:tab pos="88900" algn="l"/>
                        </a:tabLst>
                        <a:defRPr/>
                      </a:pPr>
                      <a:r>
                        <a:rPr lang="en-GB" sz="1100" kern="1200" dirty="0">
                          <a:solidFill>
                            <a:schemeClr val="tx1">
                              <a:lumMod val="50000"/>
                            </a:schemeClr>
                          </a:solidFill>
                          <a:latin typeface="Calibri"/>
                          <a:ea typeface="+mn-ea"/>
                          <a:cs typeface="Calibri"/>
                        </a:rPr>
                        <a:t>Slides 9-12</a:t>
                      </a:r>
                    </a:p>
                    <a:p>
                      <a:pPr marL="88900" marR="0" lvl="0" indent="-88900" algn="l" defTabSz="566987" rtl="0" eaLnBrk="1" fontAlgn="auto" latinLnBrk="0" hangingPunct="1">
                        <a:lnSpc>
                          <a:spcPct val="100000"/>
                        </a:lnSpc>
                        <a:spcBef>
                          <a:spcPts val="0"/>
                        </a:spcBef>
                        <a:spcAft>
                          <a:spcPts val="0"/>
                        </a:spcAft>
                        <a:buClrTx/>
                        <a:buSzTx/>
                        <a:buFont typeface="Arial" panose="020B0604020202020204" pitchFamily="34" charset="0"/>
                        <a:buChar char="•"/>
                        <a:tabLst>
                          <a:tab pos="88900" algn="l"/>
                        </a:tabLst>
                        <a:defRPr/>
                      </a:pPr>
                      <a:r>
                        <a:rPr lang="en-GB" sz="1100" kern="1200" dirty="0">
                          <a:solidFill>
                            <a:schemeClr val="tx1">
                              <a:lumMod val="50000"/>
                            </a:schemeClr>
                          </a:solidFill>
                          <a:latin typeface="Calibri"/>
                          <a:ea typeface="+mn-ea"/>
                          <a:cs typeface="Calibri"/>
                        </a:rPr>
                        <a:t>Post-it notes</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tc>
                  <a:txBody>
                    <a:bodyPr/>
                    <a:lstStyle/>
                    <a:p>
                      <a:pPr marL="0" marR="0" lvl="2" indent="0" algn="l" defTabSz="566987" rtl="0" eaLnBrk="1" fontAlgn="auto" latinLnBrk="0" hangingPunct="1">
                        <a:lnSpc>
                          <a:spcPct val="100000"/>
                        </a:lnSpc>
                        <a:spcBef>
                          <a:spcPts val="0"/>
                        </a:spcBef>
                        <a:spcAft>
                          <a:spcPts val="0"/>
                        </a:spcAft>
                        <a:buClrTx/>
                        <a:buSzTx/>
                        <a:buFontTx/>
                        <a:buNone/>
                        <a:tabLst/>
                        <a:defRPr/>
                      </a:pPr>
                      <a:r>
                        <a:rPr lang="en-GB" sz="1100" b="1" kern="1200" dirty="0">
                          <a:solidFill>
                            <a:schemeClr val="tx1">
                              <a:lumMod val="50000"/>
                            </a:schemeClr>
                          </a:solidFill>
                          <a:latin typeface="Calibri"/>
                          <a:ea typeface="+mn-ea"/>
                          <a:cs typeface="Calibri"/>
                        </a:rPr>
                        <a:t>Activity 4:</a:t>
                      </a:r>
                      <a:r>
                        <a:rPr lang="en-GB" sz="1100" kern="1200" dirty="0">
                          <a:solidFill>
                            <a:schemeClr val="tx1">
                              <a:lumMod val="50000"/>
                            </a:schemeClr>
                          </a:solidFill>
                          <a:latin typeface="Calibri"/>
                          <a:ea typeface="+mn-ea"/>
                          <a:cs typeface="Calibri"/>
                        </a:rPr>
                        <a:t> Introduce how to focus in on research questions and using P.I.C.O., starting with brainstorming research ideas.</a:t>
                      </a:r>
                      <a:r>
                        <a:rPr lang="en-GB" sz="1100" b="0" i="1" u="none" strike="noStrike" kern="1200" baseline="30000" dirty="0">
                          <a:solidFill>
                            <a:schemeClr val="tx1"/>
                          </a:solidFill>
                          <a:latin typeface="+mn-lt"/>
                          <a:ea typeface="+mn-ea"/>
                          <a:cs typeface="+mn-cs"/>
                        </a:rPr>
                        <a:t>	</a:t>
                      </a:r>
                      <a:endParaRPr lang="en-GB" sz="1100" kern="1200" dirty="0">
                        <a:solidFill>
                          <a:schemeClr val="tx1">
                            <a:lumMod val="50000"/>
                          </a:schemeClr>
                        </a:solidFill>
                        <a:latin typeface="Calibri" panose="020F0502020204030204" pitchFamily="34" charset="0"/>
                        <a:ea typeface="+mn-ea"/>
                        <a:cs typeface="Calibri" panose="020F0502020204030204" pitchFamily="34" charset="0"/>
                      </a:endParaRP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extLst>
                  <a:ext uri="{0D108BD9-81ED-4DB2-BD59-A6C34878D82A}">
                    <a16:rowId xmlns:a16="http://schemas.microsoft.com/office/drawing/2014/main" val="312170633"/>
                  </a:ext>
                </a:extLst>
              </a:tr>
              <a:tr h="1403699">
                <a:tc>
                  <a:txBody>
                    <a:bodyPr/>
                    <a:lstStyle/>
                    <a:p>
                      <a:pPr marL="0" marR="0" lvl="0" indent="0" algn="l" defTabSz="566987" rtl="0" eaLnBrk="1" fontAlgn="auto" latinLnBrk="0" hangingPunct="1">
                        <a:lnSpc>
                          <a:spcPct val="100000"/>
                        </a:lnSpc>
                        <a:spcBef>
                          <a:spcPts val="0"/>
                        </a:spcBef>
                        <a:spcAft>
                          <a:spcPts val="0"/>
                        </a:spcAft>
                        <a:buClrTx/>
                        <a:buSzTx/>
                        <a:buFontTx/>
                        <a:buNone/>
                        <a:tabLst/>
                        <a:defRPr/>
                      </a:pPr>
                      <a:r>
                        <a:rPr lang="en-GB" sz="1100" kern="1200" dirty="0">
                          <a:solidFill>
                            <a:schemeClr val="tx1">
                              <a:lumMod val="50000"/>
                            </a:schemeClr>
                          </a:solidFill>
                          <a:latin typeface="Calibri"/>
                          <a:ea typeface="+mn-ea"/>
                          <a:cs typeface="Calibri"/>
                        </a:rPr>
                        <a:t>5 mins</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tc>
                  <a:txBody>
                    <a:bodyPr/>
                    <a:lstStyle/>
                    <a:p>
                      <a:pPr marL="88900" marR="0" lvl="0" indent="-88900" algn="l" defTabSz="566987" rtl="0" eaLnBrk="1" fontAlgn="auto" latinLnBrk="0" hangingPunct="1">
                        <a:lnSpc>
                          <a:spcPct val="100000"/>
                        </a:lnSpc>
                        <a:spcBef>
                          <a:spcPts val="0"/>
                        </a:spcBef>
                        <a:spcAft>
                          <a:spcPts val="0"/>
                        </a:spcAft>
                        <a:buClrTx/>
                        <a:buSzTx/>
                        <a:buFont typeface="Arial" panose="020B0604020202020204" pitchFamily="34" charset="0"/>
                        <a:buChar char="•"/>
                        <a:tabLst>
                          <a:tab pos="88900" algn="l"/>
                        </a:tabLst>
                        <a:defRPr/>
                      </a:pPr>
                      <a:r>
                        <a:rPr lang="en-GB" sz="1100" kern="1200" dirty="0">
                          <a:solidFill>
                            <a:schemeClr val="tx1">
                              <a:lumMod val="50000"/>
                            </a:schemeClr>
                          </a:solidFill>
                          <a:latin typeface="Calibri"/>
                          <a:ea typeface="+mn-ea"/>
                          <a:cs typeface="Calibri"/>
                        </a:rPr>
                        <a:t>Slide 13</a:t>
                      </a:r>
                    </a:p>
                    <a:p>
                      <a:pPr marL="88900" marR="0" lvl="0" indent="-88900" algn="l" rtl="0" eaLnBrk="1" fontAlgn="auto" latinLnBrk="0" hangingPunct="1">
                        <a:lnSpc>
                          <a:spcPct val="100000"/>
                        </a:lnSpc>
                        <a:spcBef>
                          <a:spcPts val="0"/>
                        </a:spcBef>
                        <a:spcAft>
                          <a:spcPts val="0"/>
                        </a:spcAft>
                        <a:buClrTx/>
                        <a:buSzTx/>
                        <a:buFont typeface="Arial" panose="020B0604020202020204" pitchFamily="34" charset="0"/>
                        <a:buChar char="•"/>
                      </a:pPr>
                      <a:r>
                        <a:rPr lang="en-GB" sz="1100" kern="1200" dirty="0">
                          <a:solidFill>
                            <a:schemeClr val="tx1">
                              <a:lumMod val="50000"/>
                            </a:schemeClr>
                          </a:solidFill>
                          <a:latin typeface="Calibri"/>
                          <a:ea typeface="+mn-ea"/>
                          <a:cs typeface="Calibri"/>
                        </a:rPr>
                        <a:t>Workbooks</a:t>
                      </a:r>
                    </a:p>
                    <a:p>
                      <a:pPr marL="88900" marR="0" lvl="0" indent="-88900" algn="l" defTabSz="566987" rtl="0">
                        <a:lnSpc>
                          <a:spcPct val="100000"/>
                        </a:lnSpc>
                        <a:spcBef>
                          <a:spcPts val="0"/>
                        </a:spcBef>
                        <a:spcAft>
                          <a:spcPts val="0"/>
                        </a:spcAft>
                        <a:buClrTx/>
                        <a:buSzTx/>
                        <a:buFont typeface="Arial" panose="020B0604020202020204" pitchFamily="34" charset="0"/>
                        <a:buChar char="•"/>
                        <a:tabLst>
                          <a:tab pos="88900" algn="l"/>
                        </a:tabLst>
                        <a:defRPr/>
                      </a:pPr>
                      <a:r>
                        <a:rPr lang="en-GB" sz="1100" kern="1200" dirty="0">
                          <a:solidFill>
                            <a:schemeClr val="tx1">
                              <a:lumMod val="50000"/>
                            </a:schemeClr>
                          </a:solidFill>
                          <a:latin typeface="Calibri"/>
                          <a:ea typeface="+mn-ea"/>
                          <a:cs typeface="Calibri"/>
                        </a:rPr>
                        <a:t>‘Reflective and reflexive’ video</a:t>
                      </a:r>
                      <a:endParaRPr lang="en-GB" dirty="0"/>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tc>
                  <a:txBody>
                    <a:bodyPr/>
                    <a:lstStyle/>
                    <a:p>
                      <a:pPr marL="0" marR="0" lvl="2" indent="0" algn="l" defTabSz="566987" rtl="0" eaLnBrk="1" fontAlgn="auto" latinLnBrk="0" hangingPunct="1">
                        <a:lnSpc>
                          <a:spcPct val="100000"/>
                        </a:lnSpc>
                        <a:spcBef>
                          <a:spcPts val="0"/>
                        </a:spcBef>
                        <a:spcAft>
                          <a:spcPts val="0"/>
                        </a:spcAft>
                        <a:buClrTx/>
                        <a:buSzTx/>
                        <a:buFontTx/>
                        <a:buNone/>
                        <a:tabLst/>
                        <a:defRPr/>
                      </a:pPr>
                      <a:r>
                        <a:rPr lang="en-GB" sz="1100" kern="1200" dirty="0">
                          <a:solidFill>
                            <a:schemeClr val="tx1">
                              <a:lumMod val="50000"/>
                            </a:schemeClr>
                          </a:solidFill>
                          <a:latin typeface="Calibri"/>
                          <a:ea typeface="+mn-ea"/>
                          <a:cs typeface="Calibri"/>
                        </a:rPr>
                        <a:t>Explain &amp; set the self-directed tasks, including how they will use their workbooks to help them develop ideas for their research question. </a:t>
                      </a:r>
                    </a:p>
                    <a:p>
                      <a:pPr marL="0" marR="0" lvl="2" indent="0" algn="l" defTabSz="566987" rtl="0" eaLnBrk="1" fontAlgn="auto" latinLnBrk="0" hangingPunct="1">
                        <a:lnSpc>
                          <a:spcPct val="100000"/>
                        </a:lnSpc>
                        <a:spcBef>
                          <a:spcPts val="0"/>
                        </a:spcBef>
                        <a:spcAft>
                          <a:spcPts val="0"/>
                        </a:spcAft>
                        <a:buClrTx/>
                        <a:buSzTx/>
                        <a:buFontTx/>
                        <a:buNone/>
                        <a:tabLst/>
                        <a:defRPr/>
                      </a:pPr>
                      <a:endParaRPr lang="en-GB" sz="1116" kern="1200" dirty="0">
                        <a:solidFill>
                          <a:schemeClr val="tx1">
                            <a:lumMod val="50000"/>
                          </a:schemeClr>
                        </a:solidFill>
                        <a:latin typeface="Calibri" panose="020F0502020204030204" pitchFamily="34" charset="0"/>
                        <a:ea typeface="+mn-ea"/>
                        <a:cs typeface="Calibri" panose="020F0502020204030204" pitchFamily="34" charset="0"/>
                      </a:endParaRPr>
                    </a:p>
                    <a:p>
                      <a:pPr marL="0" marR="0" lvl="2" indent="0" algn="l" defTabSz="566987" rtl="0" eaLnBrk="1" fontAlgn="auto" latinLnBrk="0" hangingPunct="1">
                        <a:lnSpc>
                          <a:spcPct val="100000"/>
                        </a:lnSpc>
                        <a:spcBef>
                          <a:spcPts val="0"/>
                        </a:spcBef>
                        <a:spcAft>
                          <a:spcPts val="0"/>
                        </a:spcAft>
                        <a:buClrTx/>
                        <a:buSzTx/>
                        <a:buFontTx/>
                        <a:buNone/>
                        <a:tabLst/>
                        <a:defRPr/>
                      </a:pPr>
                      <a:r>
                        <a:rPr lang="en-GB" sz="1100" kern="1200" dirty="0">
                          <a:solidFill>
                            <a:schemeClr val="tx1">
                              <a:lumMod val="50000"/>
                            </a:schemeClr>
                          </a:solidFill>
                          <a:latin typeface="Calibri"/>
                          <a:ea typeface="+mn-ea"/>
                          <a:cs typeface="Calibri"/>
                        </a:rPr>
                        <a:t>Use the acronym P.I.C.O to start coming up with their research question (a research question should define the ‘Population’ to be investigated, the ‘Intervention’ to be tested or issue to be investigated, the ‘Comparison’ group (and whether there is one) and the ‘Outcomes’ explored). </a:t>
                      </a:r>
                    </a:p>
                    <a:p>
                      <a:pPr marL="0" marR="0" lvl="2" indent="0" algn="l" defTabSz="566987" rtl="0" eaLnBrk="1" fontAlgn="auto" latinLnBrk="0" hangingPunct="1">
                        <a:lnSpc>
                          <a:spcPct val="100000"/>
                        </a:lnSpc>
                        <a:spcBef>
                          <a:spcPts val="0"/>
                        </a:spcBef>
                        <a:spcAft>
                          <a:spcPts val="0"/>
                        </a:spcAft>
                        <a:buClrTx/>
                        <a:buSzTx/>
                        <a:buFontTx/>
                        <a:buNone/>
                        <a:tabLst/>
                        <a:defRPr/>
                      </a:pPr>
                      <a:endParaRPr lang="en-GB" sz="1116" kern="1200" dirty="0">
                        <a:solidFill>
                          <a:schemeClr val="tx1">
                            <a:lumMod val="50000"/>
                          </a:schemeClr>
                        </a:solidFill>
                        <a:latin typeface="Calibri" panose="020F0502020204030204" pitchFamily="34" charset="0"/>
                        <a:ea typeface="+mn-ea"/>
                        <a:cs typeface="Calibri" panose="020F0502020204030204" pitchFamily="34" charset="0"/>
                      </a:endParaRPr>
                    </a:p>
                    <a:p>
                      <a:pPr marL="0" marR="0" lvl="2" indent="0" algn="l" defTabSz="566987" rtl="0" eaLnBrk="1" fontAlgn="auto" latinLnBrk="0" hangingPunct="1">
                        <a:lnSpc>
                          <a:spcPct val="100000"/>
                        </a:lnSpc>
                        <a:spcBef>
                          <a:spcPts val="0"/>
                        </a:spcBef>
                        <a:spcAft>
                          <a:spcPts val="0"/>
                        </a:spcAft>
                        <a:buClrTx/>
                        <a:buSzTx/>
                        <a:buFontTx/>
                        <a:buNone/>
                        <a:tabLst/>
                        <a:defRPr/>
                      </a:pPr>
                      <a:r>
                        <a:rPr lang="en-GB" sz="1100" kern="1200" dirty="0">
                          <a:solidFill>
                            <a:schemeClr val="tx1">
                              <a:lumMod val="50000"/>
                            </a:schemeClr>
                          </a:solidFill>
                          <a:latin typeface="Calibri"/>
                          <a:ea typeface="+mn-ea"/>
                          <a:cs typeface="Calibri"/>
                        </a:rPr>
                        <a:t>Answer questions.</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extLst>
                  <a:ext uri="{0D108BD9-81ED-4DB2-BD59-A6C34878D82A}">
                    <a16:rowId xmlns:a16="http://schemas.microsoft.com/office/drawing/2014/main" val="3219920055"/>
                  </a:ext>
                </a:extLst>
              </a:tr>
              <a:tr h="612141">
                <a:tc>
                  <a:txBody>
                    <a:bodyPr/>
                    <a:lstStyle/>
                    <a:p>
                      <a:pPr marL="0" marR="0" lvl="0" indent="0" algn="l" defTabSz="566987" rtl="0" eaLnBrk="1" fontAlgn="auto" latinLnBrk="0" hangingPunct="1">
                        <a:lnSpc>
                          <a:spcPct val="100000"/>
                        </a:lnSpc>
                        <a:spcBef>
                          <a:spcPts val="0"/>
                        </a:spcBef>
                        <a:spcAft>
                          <a:spcPts val="0"/>
                        </a:spcAft>
                        <a:buClrTx/>
                        <a:buSzTx/>
                        <a:buFontTx/>
                        <a:buNone/>
                        <a:tabLst/>
                        <a:defRPr/>
                      </a:pPr>
                      <a:r>
                        <a:rPr lang="en-GB" sz="1100" kern="1200" dirty="0">
                          <a:solidFill>
                            <a:schemeClr val="tx1">
                              <a:lumMod val="50000"/>
                            </a:schemeClr>
                          </a:solidFill>
                          <a:latin typeface="Calibri"/>
                          <a:ea typeface="+mn-ea"/>
                          <a:cs typeface="Calibri"/>
                        </a:rPr>
                        <a:t>5 mins</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tc>
                  <a:txBody>
                    <a:bodyPr/>
                    <a:lstStyle/>
                    <a:p>
                      <a:pPr marL="88900" marR="0" lvl="0" indent="-88900" algn="l" defTabSz="566987" rtl="0" eaLnBrk="1" fontAlgn="auto" latinLnBrk="0" hangingPunct="1">
                        <a:lnSpc>
                          <a:spcPct val="100000"/>
                        </a:lnSpc>
                        <a:spcBef>
                          <a:spcPts val="0"/>
                        </a:spcBef>
                        <a:spcAft>
                          <a:spcPts val="0"/>
                        </a:spcAft>
                        <a:buClrTx/>
                        <a:buSzTx/>
                        <a:buFont typeface="Arial" panose="020B0604020202020204" pitchFamily="34" charset="0"/>
                        <a:buChar char="•"/>
                        <a:tabLst>
                          <a:tab pos="88900" algn="l"/>
                        </a:tabLst>
                        <a:defRPr/>
                      </a:pPr>
                      <a:r>
                        <a:rPr lang="en-GB" sz="1100" kern="1200" dirty="0">
                          <a:solidFill>
                            <a:schemeClr val="tx1">
                              <a:lumMod val="50000"/>
                            </a:schemeClr>
                          </a:solidFill>
                          <a:latin typeface="Calibri"/>
                          <a:ea typeface="+mn-ea"/>
                          <a:cs typeface="Calibri"/>
                        </a:rPr>
                        <a:t>Slide 14</a:t>
                      </a:r>
                    </a:p>
                    <a:p>
                      <a:pPr marL="88900" marR="0" lvl="0" indent="-88900" algn="l" defTabSz="566987" rtl="0" eaLnBrk="1" fontAlgn="auto" latinLnBrk="0" hangingPunct="1">
                        <a:lnSpc>
                          <a:spcPct val="100000"/>
                        </a:lnSpc>
                        <a:spcBef>
                          <a:spcPts val="0"/>
                        </a:spcBef>
                        <a:spcAft>
                          <a:spcPts val="0"/>
                        </a:spcAft>
                        <a:buClrTx/>
                        <a:buSzTx/>
                        <a:buFont typeface="Arial" panose="020B0604020202020204" pitchFamily="34" charset="0"/>
                        <a:buChar char="•"/>
                        <a:tabLst>
                          <a:tab pos="88900" algn="l"/>
                        </a:tabLst>
                        <a:defRPr/>
                      </a:pPr>
                      <a:r>
                        <a:rPr lang="en-GB" sz="1100" kern="1200" dirty="0">
                          <a:solidFill>
                            <a:schemeClr val="tx1">
                              <a:lumMod val="50000"/>
                            </a:schemeClr>
                          </a:solidFill>
                          <a:latin typeface="Calibri"/>
                          <a:ea typeface="+mn-ea"/>
                          <a:cs typeface="Calibri"/>
                        </a:rPr>
                        <a:t>Post-it notes</a:t>
                      </a: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tc>
                  <a:txBody>
                    <a:bodyPr/>
                    <a:lstStyle/>
                    <a:p>
                      <a:pPr marL="0" marR="0" lvl="2" indent="0" algn="l" rtl="0" eaLnBrk="1" fontAlgn="auto" latinLnBrk="0" hangingPunct="1">
                        <a:lnSpc>
                          <a:spcPct val="100000"/>
                        </a:lnSpc>
                        <a:spcBef>
                          <a:spcPts val="0"/>
                        </a:spcBef>
                        <a:spcAft>
                          <a:spcPts val="0"/>
                        </a:spcAft>
                        <a:buClrTx/>
                        <a:buSzTx/>
                        <a:buFontTx/>
                        <a:buNone/>
                      </a:pPr>
                      <a:endParaRPr lang="en-GB" sz="1100" kern="1200" dirty="0">
                        <a:solidFill>
                          <a:schemeClr val="tx1">
                            <a:lumMod val="50000"/>
                          </a:schemeClr>
                        </a:solidFill>
                        <a:latin typeface="Calibri"/>
                        <a:ea typeface="+mn-ea"/>
                        <a:cs typeface="Calibri"/>
                      </a:endParaRPr>
                    </a:p>
                  </a:txBody>
                  <a:tcPr>
                    <a:lnL w="12700" cap="flat" cmpd="sng" algn="ctr">
                      <a:solidFill>
                        <a:srgbClr val="000608"/>
                      </a:solidFill>
                      <a:prstDash val="solid"/>
                      <a:round/>
                      <a:headEnd type="none" w="med" len="med"/>
                      <a:tailEnd type="none" w="med" len="med"/>
                    </a:lnL>
                    <a:lnR w="12700" cap="flat" cmpd="sng" algn="ctr">
                      <a:solidFill>
                        <a:srgbClr val="000608"/>
                      </a:solidFill>
                      <a:prstDash val="solid"/>
                      <a:round/>
                      <a:headEnd type="none" w="med" len="med"/>
                      <a:tailEnd type="none" w="med" len="med"/>
                    </a:lnR>
                    <a:lnT w="12700" cap="flat" cmpd="sng" algn="ctr">
                      <a:solidFill>
                        <a:srgbClr val="000608"/>
                      </a:solidFill>
                      <a:prstDash val="solid"/>
                      <a:round/>
                      <a:headEnd type="none" w="med" len="med"/>
                      <a:tailEnd type="none" w="med" len="med"/>
                    </a:lnT>
                    <a:lnB w="12700" cap="flat" cmpd="sng" algn="ctr">
                      <a:solidFill>
                        <a:srgbClr val="000608"/>
                      </a:solidFill>
                      <a:prstDash val="solid"/>
                      <a:round/>
                      <a:headEnd type="none" w="med" len="med"/>
                      <a:tailEnd type="none" w="med" len="med"/>
                    </a:lnB>
                  </a:tcPr>
                </a:tc>
                <a:extLst>
                  <a:ext uri="{0D108BD9-81ED-4DB2-BD59-A6C34878D82A}">
                    <a16:rowId xmlns:a16="http://schemas.microsoft.com/office/drawing/2014/main" val="1878697152"/>
                  </a:ext>
                </a:extLst>
              </a:tr>
            </a:tbl>
          </a:graphicData>
        </a:graphic>
      </p:graphicFrame>
      <p:pic>
        <p:nvPicPr>
          <p:cNvPr id="6" name="Picture 5">
            <a:extLst>
              <a:ext uri="{FF2B5EF4-FFF2-40B4-BE49-F238E27FC236}">
                <a16:creationId xmlns:a16="http://schemas.microsoft.com/office/drawing/2014/main" id="{757D3AD3-347A-5E8A-FD04-A73AED929D8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427255" y="3541282"/>
            <a:ext cx="818341" cy="934038"/>
          </a:xfrm>
          <a:prstGeom prst="rect">
            <a:avLst/>
          </a:prstGeom>
        </p:spPr>
      </p:pic>
      <p:pic>
        <p:nvPicPr>
          <p:cNvPr id="7" name="Picture 6" descr="A blue and white icon with a question mark above it&#10;&#10;Description automatically generated">
            <a:extLst>
              <a:ext uri="{FF2B5EF4-FFF2-40B4-BE49-F238E27FC236}">
                <a16:creationId xmlns:a16="http://schemas.microsoft.com/office/drawing/2014/main" id="{6180B705-D905-3F28-A9BD-3CD43746865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488775" y="2476095"/>
            <a:ext cx="682580" cy="779083"/>
          </a:xfrm>
          <a:prstGeom prst="rect">
            <a:avLst/>
          </a:prstGeom>
        </p:spPr>
      </p:pic>
      <p:sp>
        <p:nvSpPr>
          <p:cNvPr id="4" name="TextBox 3">
            <a:extLst>
              <a:ext uri="{FF2B5EF4-FFF2-40B4-BE49-F238E27FC236}">
                <a16:creationId xmlns:a16="http://schemas.microsoft.com/office/drawing/2014/main" id="{DAB6BB1F-09A9-206F-937C-36E48B592838}"/>
              </a:ext>
            </a:extLst>
          </p:cNvPr>
          <p:cNvSpPr txBox="1"/>
          <p:nvPr/>
        </p:nvSpPr>
        <p:spPr>
          <a:xfrm>
            <a:off x="2756799" y="6806492"/>
            <a:ext cx="4536264" cy="43088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100" dirty="0">
                <a:solidFill>
                  <a:schemeClr val="tx1">
                    <a:lumMod val="50000"/>
                  </a:schemeClr>
                </a:solidFill>
                <a:latin typeface="Calibri"/>
                <a:ea typeface="Calibri"/>
                <a:cs typeface="Calibri"/>
              </a:rPr>
              <a:t>Post-it note evaluation - ask researchers to write on one </a:t>
            </a:r>
            <a:r>
              <a:rPr lang="en-GB" sz="1100" dirty="0" err="1">
                <a:solidFill>
                  <a:schemeClr val="tx1">
                    <a:lumMod val="50000"/>
                  </a:schemeClr>
                </a:solidFill>
                <a:latin typeface="Calibri"/>
                <a:ea typeface="Calibri"/>
                <a:cs typeface="Calibri"/>
              </a:rPr>
              <a:t>post-it</a:t>
            </a:r>
            <a:r>
              <a:rPr lang="en-GB" sz="1100" dirty="0">
                <a:solidFill>
                  <a:schemeClr val="tx1">
                    <a:lumMod val="50000"/>
                  </a:schemeClr>
                </a:solidFill>
                <a:latin typeface="Calibri"/>
                <a:ea typeface="Calibri"/>
                <a:cs typeface="Calibri"/>
              </a:rPr>
              <a:t> note for what went well and one </a:t>
            </a:r>
            <a:r>
              <a:rPr lang="en-GB" sz="1100" dirty="0" err="1">
                <a:solidFill>
                  <a:schemeClr val="tx1">
                    <a:lumMod val="50000"/>
                  </a:schemeClr>
                </a:solidFill>
                <a:latin typeface="Calibri"/>
                <a:ea typeface="Calibri"/>
                <a:cs typeface="Calibri"/>
              </a:rPr>
              <a:t>post-it</a:t>
            </a:r>
            <a:r>
              <a:rPr lang="en-GB" sz="1100" dirty="0">
                <a:solidFill>
                  <a:schemeClr val="tx1">
                    <a:lumMod val="50000"/>
                  </a:schemeClr>
                </a:solidFill>
                <a:latin typeface="Calibri"/>
                <a:ea typeface="Calibri"/>
                <a:cs typeface="Calibri"/>
              </a:rPr>
              <a:t> note for something to be improved.</a:t>
            </a:r>
            <a:endParaRPr lang="en-US" dirty="0">
              <a:solidFill>
                <a:schemeClr val="tx1">
                  <a:lumMod val="50000"/>
                </a:schemeClr>
              </a:solidFill>
            </a:endParaRPr>
          </a:p>
        </p:txBody>
      </p:sp>
      <p:sp>
        <p:nvSpPr>
          <p:cNvPr id="8" name="TextBox 7">
            <a:extLst>
              <a:ext uri="{FF2B5EF4-FFF2-40B4-BE49-F238E27FC236}">
                <a16:creationId xmlns:a16="http://schemas.microsoft.com/office/drawing/2014/main" id="{C49FE92E-4555-5135-DE8C-F6491247EDE4}"/>
              </a:ext>
            </a:extLst>
          </p:cNvPr>
          <p:cNvSpPr txBox="1"/>
          <p:nvPr/>
        </p:nvSpPr>
        <p:spPr>
          <a:xfrm>
            <a:off x="7049339" y="6795322"/>
            <a:ext cx="3122656" cy="430887"/>
          </a:xfrm>
          <a:prstGeom prst="rect">
            <a:avLst/>
          </a:prstGeom>
          <a:solidFill>
            <a:srgbClr val="2BAAB1"/>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1100" dirty="0">
                <a:solidFill>
                  <a:srgbClr val="E7DDB5"/>
                </a:solidFill>
                <a:latin typeface="Calibri"/>
                <a:ea typeface="Calibri"/>
                <a:cs typeface="Calibri"/>
              </a:rPr>
              <a:t>Trainer reminder: Collect magazines / cuttings / creative materials for the next session.</a:t>
            </a:r>
            <a:endParaRPr lang="en-US" dirty="0">
              <a:solidFill>
                <a:srgbClr val="E7DDB5"/>
              </a:solidFill>
            </a:endParaRPr>
          </a:p>
        </p:txBody>
      </p:sp>
    </p:spTree>
    <p:extLst>
      <p:ext uri="{BB962C8B-B14F-4D97-AF65-F5344CB8AC3E}">
        <p14:creationId xmlns:p14="http://schemas.microsoft.com/office/powerpoint/2010/main" val="38549597"/>
      </p:ext>
    </p:extLst>
  </p:cSld>
  <p:clrMapOvr>
    <a:masterClrMapping/>
  </p:clrMapOvr>
</p:sld>
</file>

<file path=ppt/theme/theme1.xml><?xml version="1.0" encoding="utf-8"?>
<a:theme xmlns:a="http://schemas.openxmlformats.org/drawingml/2006/main" name="Office Theme">
  <a:themeElements>
    <a:clrScheme name="Young Researcher Training Programme">
      <a:dk1>
        <a:srgbClr val="104575"/>
      </a:dk1>
      <a:lt1>
        <a:srgbClr val="FFE3B5"/>
      </a:lt1>
      <a:dk2>
        <a:srgbClr val="00577C"/>
      </a:dk2>
      <a:lt2>
        <a:srgbClr val="FFFFFF"/>
      </a:lt2>
      <a:accent1>
        <a:srgbClr val="18708A"/>
      </a:accent1>
      <a:accent2>
        <a:srgbClr val="F7933C"/>
      </a:accent2>
      <a:accent3>
        <a:srgbClr val="2CADB0"/>
      </a:accent3>
      <a:accent4>
        <a:srgbClr val="78CDD3"/>
      </a:accent4>
      <a:accent5>
        <a:srgbClr val="B3CCE8"/>
      </a:accent5>
      <a:accent6>
        <a:srgbClr val="FDC591"/>
      </a:accent6>
      <a:hlink>
        <a:srgbClr val="467886"/>
      </a:hlink>
      <a:folHlink>
        <a:srgbClr val="FDC591"/>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01421b7c-f39e-4aed-a843-4c814a3eb1eb" xsi:nil="true"/>
    <lcf76f155ced4ddcb4097134ff3c332f xmlns="ecfe38cb-df63-4e2d-9794-c5b0ab1c669a">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0D930CA9FB34E948BD6A73D2BF1437DB" ma:contentTypeVersion="16" ma:contentTypeDescription="Create a new document." ma:contentTypeScope="" ma:versionID="1a7ffeabce8103b5b8a4063f883bf055">
  <xsd:schema xmlns:xsd="http://www.w3.org/2001/XMLSchema" xmlns:xs="http://www.w3.org/2001/XMLSchema" xmlns:p="http://schemas.microsoft.com/office/2006/metadata/properties" xmlns:ns2="ecfe38cb-df63-4e2d-9794-c5b0ab1c669a" xmlns:ns3="01421b7c-f39e-4aed-a843-4c814a3eb1eb" targetNamespace="http://schemas.microsoft.com/office/2006/metadata/properties" ma:root="true" ma:fieldsID="104e06c4dd7aebe2e40da74abc930fc6" ns2:_="" ns3:_="">
    <xsd:import namespace="ecfe38cb-df63-4e2d-9794-c5b0ab1c669a"/>
    <xsd:import namespace="01421b7c-f39e-4aed-a843-4c814a3eb1eb"/>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lcf76f155ced4ddcb4097134ff3c332f" minOccurs="0"/>
                <xsd:element ref="ns3:TaxCatchAll" minOccurs="0"/>
                <xsd:element ref="ns2:MediaServiceGenerationTime" minOccurs="0"/>
                <xsd:element ref="ns2:MediaServiceEventHashCode" minOccurs="0"/>
                <xsd:element ref="ns2:MediaServiceDateTaken" minOccurs="0"/>
                <xsd:element ref="ns2:MediaServiceOCR" minOccurs="0"/>
                <xsd:element ref="ns3:SharedWithUsers" minOccurs="0"/>
                <xsd:element ref="ns3:SharedWithDetails" minOccurs="0"/>
                <xsd:element ref="ns2:MediaLengthInSeconds" minOccurs="0"/>
                <xsd:element ref="ns2:MediaServiceSearchProperties"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cfe38cb-df63-4e2d-9794-c5b0ab1c669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cbf2f534-9c3d-494b-83fb-768e807180cb" ma:termSetId="09814cd3-568e-fe90-9814-8d621ff8fb84" ma:anchorId="fba54fb3-c3e1-fe81-a776-ca4b69148c4d" ma:open="true" ma:isKeyword="false">
      <xsd:complexType>
        <xsd:sequence>
          <xsd:element ref="pc:Terms" minOccurs="0" maxOccurs="1"/>
        </xsd:sequence>
      </xsd:complex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20" nillable="true" ma:displayName="MediaLengthInSeconds" ma:hidden="true" ma:internalName="MediaLengthInSeconds" ma:readOnly="true">
      <xsd:simpleType>
        <xsd:restriction base="dms:Unknown"/>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ServiceLocation" ma:index="22" nillable="true" ma:displayName="Location" ma:indexed="true" ma:internalName="MediaServiceLocation" ma:readOnly="true">
      <xsd:simpleType>
        <xsd:restriction base="dms:Text"/>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1421b7c-f39e-4aed-a843-4c814a3eb1eb"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d3975150-46b6-4b33-92f3-34783c4df352}" ma:internalName="TaxCatchAll" ma:showField="CatchAllData" ma:web="01421b7c-f39e-4aed-a843-4c814a3eb1eb">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F3CDE03-B663-4496-9984-BF4BF86FF770}">
  <ds:schemaRefs>
    <ds:schemaRef ds:uri="http://schemas.openxmlformats.org/package/2006/metadata/core-properties"/>
    <ds:schemaRef ds:uri="http://schemas.microsoft.com/office/2006/documentManagement/types"/>
    <ds:schemaRef ds:uri="ecfe38cb-df63-4e2d-9794-c5b0ab1c669a"/>
    <ds:schemaRef ds:uri="01421b7c-f39e-4aed-a843-4c814a3eb1eb"/>
    <ds:schemaRef ds:uri="http://purl.org/dc/terms/"/>
    <ds:schemaRef ds:uri="http://schemas.microsoft.com/office/infopath/2007/PartnerControls"/>
    <ds:schemaRef ds:uri="http://purl.org/dc/elements/1.1/"/>
    <ds:schemaRef ds:uri="http://schemas.microsoft.com/office/2006/metadata/properties"/>
    <ds:schemaRef ds:uri="http://www.w3.org/XML/1998/namespace"/>
    <ds:schemaRef ds:uri="http://purl.org/dc/dcmitype/"/>
  </ds:schemaRefs>
</ds:datastoreItem>
</file>

<file path=customXml/itemProps2.xml><?xml version="1.0" encoding="utf-8"?>
<ds:datastoreItem xmlns:ds="http://schemas.openxmlformats.org/officeDocument/2006/customXml" ds:itemID="{2BEF03E8-4DF8-43C9-BA55-4B6DF37E02F9}">
  <ds:schemaRefs>
    <ds:schemaRef ds:uri="01421b7c-f39e-4aed-a843-4c814a3eb1eb"/>
    <ds:schemaRef ds:uri="ecfe38cb-df63-4e2d-9794-c5b0ab1c669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9A9BCC57-0CA5-4972-B8E2-4AA3E957295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1339</Words>
  <Application>Microsoft Office PowerPoint</Application>
  <PresentationFormat>Custom</PresentationFormat>
  <Paragraphs>119</Paragraphs>
  <Slides>3</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vt:i4>
      </vt:variant>
    </vt:vector>
  </HeadingPairs>
  <TitlesOfParts>
    <vt:vector size="10" baseType="lpstr">
      <vt:lpstr>Aptos</vt:lpstr>
      <vt:lpstr>Arial</vt:lpstr>
      <vt:lpstr>Calibri</vt:lpstr>
      <vt:lpstr>Courier New</vt:lpstr>
      <vt:lpstr>Futura Medium</vt:lpstr>
      <vt:lpstr>Futura Medium</vt:lpstr>
      <vt:lpstr>Office Theme</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Disseminating my research</dc:title>
  <dc:creator>Genevieve Brothwood</dc:creator>
  <cp:lastModifiedBy>Tracey Forshaw</cp:lastModifiedBy>
  <cp:revision>32</cp:revision>
  <cp:lastPrinted>2024-10-23T11:15:33Z</cp:lastPrinted>
  <dcterms:created xsi:type="dcterms:W3CDTF">2024-07-01T09:27:15Z</dcterms:created>
  <dcterms:modified xsi:type="dcterms:W3CDTF">2026-03-23T12:18:30Z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0x0101000D930CA9FB34E948BD6A73D2BF1437DB</vt:lpwstr>
  </property>
  <property fmtid="{D5CDD505-2E9C-101B-9397-08002B2CF9AE}" pid="3" name="MediaServiceImageTags">
    <vt:lpwstr/>
  </property>
</Properties>
</file>