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4"/>
    <p:sldMasterId id="2147483705" r:id="rId5"/>
    <p:sldMasterId id="2147483735" r:id="rId6"/>
    <p:sldMasterId id="2147483739" r:id="rId7"/>
  </p:sldMasterIdLst>
  <p:notesMasterIdLst>
    <p:notesMasterId r:id="rId24"/>
  </p:notesMasterIdLst>
  <p:sldIdLst>
    <p:sldId id="256" r:id="rId8"/>
    <p:sldId id="270" r:id="rId9"/>
    <p:sldId id="304" r:id="rId10"/>
    <p:sldId id="301" r:id="rId11"/>
    <p:sldId id="313" r:id="rId12"/>
    <p:sldId id="305" r:id="rId13"/>
    <p:sldId id="306" r:id="rId14"/>
    <p:sldId id="303" r:id="rId15"/>
    <p:sldId id="307" r:id="rId16"/>
    <p:sldId id="314" r:id="rId17"/>
    <p:sldId id="315" r:id="rId18"/>
    <p:sldId id="312" r:id="rId19"/>
    <p:sldId id="311" r:id="rId20"/>
    <p:sldId id="309" r:id="rId21"/>
    <p:sldId id="308" r:id="rId22"/>
    <p:sldId id="288"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AEB6"/>
    <a:srgbClr val="0070C0"/>
    <a:srgbClr val="B5DDD7"/>
    <a:srgbClr val="DE9400"/>
    <a:srgbClr val="F6A400"/>
    <a:srgbClr val="245795"/>
    <a:srgbClr val="95CFC7"/>
    <a:srgbClr val="FFCC66"/>
    <a:srgbClr val="E69900"/>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5C2D1E-5768-4C1E-8742-34F8E395B383}" v="4" dt="2025-01-17T13:07:54.9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004" autoAdjust="0"/>
  </p:normalViewPr>
  <p:slideViewPr>
    <p:cSldViewPr snapToGrid="0">
      <p:cViewPr varScale="1">
        <p:scale>
          <a:sx n="66" d="100"/>
          <a:sy n="66" d="100"/>
        </p:scale>
        <p:origin x="1896" y="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Bagust" userId="9b0dc0b4-f81a-4c85-bc8d-cae961bc2915" providerId="ADAL" clId="{41E146A8-660E-4049-9CA0-440AE0E5799D}"/>
    <pc:docChg chg="undo custSel addSld modSld sldOrd modMainMaster">
      <pc:chgData name="Lisa Bagust" userId="9b0dc0b4-f81a-4c85-bc8d-cae961bc2915" providerId="ADAL" clId="{41E146A8-660E-4049-9CA0-440AE0E5799D}" dt="2021-02-10T16:30:40.179" v="462"/>
      <pc:docMkLst>
        <pc:docMk/>
      </pc:docMkLst>
      <pc:sldChg chg="modSp mod">
        <pc:chgData name="Lisa Bagust" userId="9b0dc0b4-f81a-4c85-bc8d-cae961bc2915" providerId="ADAL" clId="{41E146A8-660E-4049-9CA0-440AE0E5799D}" dt="2021-02-10T16:27:56.009" v="438" actId="1076"/>
        <pc:sldMkLst>
          <pc:docMk/>
          <pc:sldMk cId="1037532003" sldId="270"/>
        </pc:sldMkLst>
        <pc:spChg chg="mod">
          <ac:chgData name="Lisa Bagust" userId="9b0dc0b4-f81a-4c85-bc8d-cae961bc2915" providerId="ADAL" clId="{41E146A8-660E-4049-9CA0-440AE0E5799D}" dt="2021-02-10T16:27:56.009" v="438" actId="1076"/>
          <ac:spMkLst>
            <pc:docMk/>
            <pc:sldMk cId="1037532003" sldId="270"/>
            <ac:spMk id="2" creationId="{7692B0D0-1B1D-4864-99D0-8739B8B271F4}"/>
          </ac:spMkLst>
        </pc:spChg>
        <pc:spChg chg="mod">
          <ac:chgData name="Lisa Bagust" userId="9b0dc0b4-f81a-4c85-bc8d-cae961bc2915" providerId="ADAL" clId="{41E146A8-660E-4049-9CA0-440AE0E5799D}" dt="2021-02-07T21:26:35.513" v="0" actId="255"/>
          <ac:spMkLst>
            <pc:docMk/>
            <pc:sldMk cId="1037532003" sldId="270"/>
            <ac:spMk id="5" creationId="{441B5E09-73F1-4F01-A36E-8B0E2C3C91AA}"/>
          </ac:spMkLst>
        </pc:spChg>
      </pc:sldChg>
      <pc:sldChg chg="addSp delSp modSp mod">
        <pc:chgData name="Lisa Bagust" userId="9b0dc0b4-f81a-4c85-bc8d-cae961bc2915" providerId="ADAL" clId="{41E146A8-660E-4049-9CA0-440AE0E5799D}" dt="2021-02-10T16:28:31.207" v="444" actId="1076"/>
        <pc:sldMkLst>
          <pc:docMk/>
          <pc:sldMk cId="2569604608" sldId="301"/>
        </pc:sldMkLst>
        <pc:spChg chg="mod">
          <ac:chgData name="Lisa Bagust" userId="9b0dc0b4-f81a-4c85-bc8d-cae961bc2915" providerId="ADAL" clId="{41E146A8-660E-4049-9CA0-440AE0E5799D}" dt="2021-02-10T16:28:31.207" v="444" actId="1076"/>
          <ac:spMkLst>
            <pc:docMk/>
            <pc:sldMk cId="2569604608" sldId="301"/>
            <ac:spMk id="2" creationId="{00000000-0000-0000-0000-000000000000}"/>
          </ac:spMkLst>
        </pc:spChg>
        <pc:spChg chg="del">
          <ac:chgData name="Lisa Bagust" userId="9b0dc0b4-f81a-4c85-bc8d-cae961bc2915" providerId="ADAL" clId="{41E146A8-660E-4049-9CA0-440AE0E5799D}" dt="2021-02-07T23:11:26.676" v="8" actId="478"/>
          <ac:spMkLst>
            <pc:docMk/>
            <pc:sldMk cId="2569604608" sldId="301"/>
            <ac:spMk id="3" creationId="{00000000-0000-0000-0000-000000000000}"/>
          </ac:spMkLst>
        </pc:spChg>
        <pc:spChg chg="add del mod">
          <ac:chgData name="Lisa Bagust" userId="9b0dc0b4-f81a-4c85-bc8d-cae961bc2915" providerId="ADAL" clId="{41E146A8-660E-4049-9CA0-440AE0E5799D}" dt="2021-02-07T23:11:33.463" v="9" actId="478"/>
          <ac:spMkLst>
            <pc:docMk/>
            <pc:sldMk cId="2569604608" sldId="301"/>
            <ac:spMk id="5" creationId="{CAC415D3-0CB5-4F38-BABF-E55DFD7315EE}"/>
          </ac:spMkLst>
        </pc:spChg>
        <pc:spChg chg="add mod">
          <ac:chgData name="Lisa Bagust" userId="9b0dc0b4-f81a-4c85-bc8d-cae961bc2915" providerId="ADAL" clId="{41E146A8-660E-4049-9CA0-440AE0E5799D}" dt="2021-02-10T16:28:26.647" v="443" actId="1076"/>
          <ac:spMkLst>
            <pc:docMk/>
            <pc:sldMk cId="2569604608" sldId="301"/>
            <ac:spMk id="15" creationId="{5E5A0FE8-283F-4722-8687-62553A5DC01C}"/>
          </ac:spMkLst>
        </pc:spChg>
        <pc:graphicFrameChg chg="del">
          <ac:chgData name="Lisa Bagust" userId="9b0dc0b4-f81a-4c85-bc8d-cae961bc2915" providerId="ADAL" clId="{41E146A8-660E-4049-9CA0-440AE0E5799D}" dt="2021-02-07T23:11:13.245" v="4" actId="478"/>
          <ac:graphicFrameMkLst>
            <pc:docMk/>
            <pc:sldMk cId="2569604608" sldId="301"/>
            <ac:graphicFrameMk id="12" creationId="{A0F9C0AB-275A-4803-9FA8-8B9E453C0423}"/>
          </ac:graphicFrameMkLst>
        </pc:graphicFrameChg>
        <pc:picChg chg="mod">
          <ac:chgData name="Lisa Bagust" userId="9b0dc0b4-f81a-4c85-bc8d-cae961bc2915" providerId="ADAL" clId="{41E146A8-660E-4049-9CA0-440AE0E5799D}" dt="2021-02-07T23:12:18.167" v="16" actId="1076"/>
          <ac:picMkLst>
            <pc:docMk/>
            <pc:sldMk cId="2569604608" sldId="301"/>
            <ac:picMk id="9" creationId="{1496FB3C-9918-47B3-A776-4906C5852D39}"/>
          </ac:picMkLst>
        </pc:picChg>
        <pc:picChg chg="mod">
          <ac:chgData name="Lisa Bagust" userId="9b0dc0b4-f81a-4c85-bc8d-cae961bc2915" providerId="ADAL" clId="{41E146A8-660E-4049-9CA0-440AE0E5799D}" dt="2021-02-07T23:12:15.679" v="15" actId="1076"/>
          <ac:picMkLst>
            <pc:docMk/>
            <pc:sldMk cId="2569604608" sldId="301"/>
            <ac:picMk id="11" creationId="{D78FF02F-DE14-4BBC-A984-4FDDA27B71C7}"/>
          </ac:picMkLst>
        </pc:picChg>
        <pc:picChg chg="mod">
          <ac:chgData name="Lisa Bagust" userId="9b0dc0b4-f81a-4c85-bc8d-cae961bc2915" providerId="ADAL" clId="{41E146A8-660E-4049-9CA0-440AE0E5799D}" dt="2021-02-07T23:12:30.447" v="18" actId="1076"/>
          <ac:picMkLst>
            <pc:docMk/>
            <pc:sldMk cId="2569604608" sldId="301"/>
            <ac:picMk id="14" creationId="{2107D36C-6197-4F44-9337-FDD566A481E7}"/>
          </ac:picMkLst>
        </pc:picChg>
      </pc:sldChg>
      <pc:sldChg chg="ord">
        <pc:chgData name="Lisa Bagust" userId="9b0dc0b4-f81a-4c85-bc8d-cae961bc2915" providerId="ADAL" clId="{41E146A8-660E-4049-9CA0-440AE0E5799D}" dt="2021-02-09T11:40:39.913" v="401"/>
        <pc:sldMkLst>
          <pc:docMk/>
          <pc:sldMk cId="1432780723" sldId="303"/>
        </pc:sldMkLst>
      </pc:sldChg>
      <pc:sldChg chg="modSp mod">
        <pc:chgData name="Lisa Bagust" userId="9b0dc0b4-f81a-4c85-bc8d-cae961bc2915" providerId="ADAL" clId="{41E146A8-660E-4049-9CA0-440AE0E5799D}" dt="2021-02-10T16:28:12.184" v="441" actId="1076"/>
        <pc:sldMkLst>
          <pc:docMk/>
          <pc:sldMk cId="987292784" sldId="304"/>
        </pc:sldMkLst>
        <pc:spChg chg="mod">
          <ac:chgData name="Lisa Bagust" userId="9b0dc0b4-f81a-4c85-bc8d-cae961bc2915" providerId="ADAL" clId="{41E146A8-660E-4049-9CA0-440AE0E5799D}" dt="2021-02-10T16:28:05.848" v="440" actId="1076"/>
          <ac:spMkLst>
            <pc:docMk/>
            <pc:sldMk cId="987292784" sldId="304"/>
            <ac:spMk id="6" creationId="{DD1749B5-CD09-4116-AF72-672A76F681CC}"/>
          </ac:spMkLst>
        </pc:spChg>
        <pc:spChg chg="mod">
          <ac:chgData name="Lisa Bagust" userId="9b0dc0b4-f81a-4c85-bc8d-cae961bc2915" providerId="ADAL" clId="{41E146A8-660E-4049-9CA0-440AE0E5799D}" dt="2021-02-10T16:28:12.184" v="441" actId="1076"/>
          <ac:spMkLst>
            <pc:docMk/>
            <pc:sldMk cId="987292784" sldId="304"/>
            <ac:spMk id="7" creationId="{B7EA0443-D9F3-4F88-8FFE-175AB2A1ADD1}"/>
          </ac:spMkLst>
        </pc:spChg>
      </pc:sldChg>
      <pc:sldChg chg="addSp modSp mod">
        <pc:chgData name="Lisa Bagust" userId="9b0dc0b4-f81a-4c85-bc8d-cae961bc2915" providerId="ADAL" clId="{41E146A8-660E-4049-9CA0-440AE0E5799D}" dt="2021-02-09T09:56:24.833" v="364" actId="14100"/>
        <pc:sldMkLst>
          <pc:docMk/>
          <pc:sldMk cId="3715327902" sldId="305"/>
        </pc:sldMkLst>
        <pc:spChg chg="mod">
          <ac:chgData name="Lisa Bagust" userId="9b0dc0b4-f81a-4c85-bc8d-cae961bc2915" providerId="ADAL" clId="{41E146A8-660E-4049-9CA0-440AE0E5799D}" dt="2021-02-09T09:55:09.538" v="352" actId="1076"/>
          <ac:spMkLst>
            <pc:docMk/>
            <pc:sldMk cId="3715327902" sldId="305"/>
            <ac:spMk id="6" creationId="{37559D6D-2B25-4198-9FA5-B599A749CE34}"/>
          </ac:spMkLst>
        </pc:spChg>
        <pc:spChg chg="add mod ord">
          <ac:chgData name="Lisa Bagust" userId="9b0dc0b4-f81a-4c85-bc8d-cae961bc2915" providerId="ADAL" clId="{41E146A8-660E-4049-9CA0-440AE0E5799D}" dt="2021-02-09T09:56:20.904" v="363" actId="14100"/>
          <ac:spMkLst>
            <pc:docMk/>
            <pc:sldMk cId="3715327902" sldId="305"/>
            <ac:spMk id="7" creationId="{08257606-7AB9-4DAC-8DAB-5B668772FDD0}"/>
          </ac:spMkLst>
        </pc:spChg>
        <pc:spChg chg="mod">
          <ac:chgData name="Lisa Bagust" userId="9b0dc0b4-f81a-4c85-bc8d-cae961bc2915" providerId="ADAL" clId="{41E146A8-660E-4049-9CA0-440AE0E5799D}" dt="2021-02-09T09:55:53.505" v="360" actId="1076"/>
          <ac:spMkLst>
            <pc:docMk/>
            <pc:sldMk cId="3715327902" sldId="305"/>
            <ac:spMk id="9" creationId="{F2F54505-2BD8-4B9F-8F3E-CCF63447FD25}"/>
          </ac:spMkLst>
        </pc:spChg>
        <pc:spChg chg="add mod ord">
          <ac:chgData name="Lisa Bagust" userId="9b0dc0b4-f81a-4c85-bc8d-cae961bc2915" providerId="ADAL" clId="{41E146A8-660E-4049-9CA0-440AE0E5799D}" dt="2021-02-09T09:56:24.833" v="364" actId="14100"/>
          <ac:spMkLst>
            <pc:docMk/>
            <pc:sldMk cId="3715327902" sldId="305"/>
            <ac:spMk id="11" creationId="{DA7E6F8B-DB1C-4500-A646-5C8B54DCA6BB}"/>
          </ac:spMkLst>
        </pc:spChg>
        <pc:graphicFrameChg chg="mod ord">
          <ac:chgData name="Lisa Bagust" userId="9b0dc0b4-f81a-4c85-bc8d-cae961bc2915" providerId="ADAL" clId="{41E146A8-660E-4049-9CA0-440AE0E5799D}" dt="2021-02-09T09:56:10.229" v="362" actId="167"/>
          <ac:graphicFrameMkLst>
            <pc:docMk/>
            <pc:sldMk cId="3715327902" sldId="305"/>
            <ac:graphicFrameMk id="8" creationId="{69374E2C-7869-40DD-B994-35F6C884E380}"/>
          </ac:graphicFrameMkLst>
        </pc:graphicFrameChg>
      </pc:sldChg>
      <pc:sldChg chg="modSp">
        <pc:chgData name="Lisa Bagust" userId="9b0dc0b4-f81a-4c85-bc8d-cae961bc2915" providerId="ADAL" clId="{41E146A8-660E-4049-9CA0-440AE0E5799D}" dt="2021-02-07T21:55:49.343" v="1" actId="207"/>
        <pc:sldMkLst>
          <pc:docMk/>
          <pc:sldMk cId="41695285" sldId="306"/>
        </pc:sldMkLst>
        <pc:spChg chg="mod">
          <ac:chgData name="Lisa Bagust" userId="9b0dc0b4-f81a-4c85-bc8d-cae961bc2915" providerId="ADAL" clId="{41E146A8-660E-4049-9CA0-440AE0E5799D}" dt="2021-02-07T21:55:49.343" v="1" actId="207"/>
          <ac:spMkLst>
            <pc:docMk/>
            <pc:sldMk cId="41695285" sldId="306"/>
            <ac:spMk id="6" creationId="{57EDB33A-549D-437B-B6B8-D298C4BF3A6E}"/>
          </ac:spMkLst>
        </pc:spChg>
      </pc:sldChg>
      <pc:sldChg chg="modSp mod">
        <pc:chgData name="Lisa Bagust" userId="9b0dc0b4-f81a-4c85-bc8d-cae961bc2915" providerId="ADAL" clId="{41E146A8-660E-4049-9CA0-440AE0E5799D}" dt="2021-02-10T16:29:44.874" v="455" actId="1038"/>
        <pc:sldMkLst>
          <pc:docMk/>
          <pc:sldMk cId="1269842961" sldId="307"/>
        </pc:sldMkLst>
        <pc:spChg chg="mod">
          <ac:chgData name="Lisa Bagust" userId="9b0dc0b4-f81a-4c85-bc8d-cae961bc2915" providerId="ADAL" clId="{41E146A8-660E-4049-9CA0-440AE0E5799D}" dt="2021-02-09T09:59:24.884" v="372" actId="692"/>
          <ac:spMkLst>
            <pc:docMk/>
            <pc:sldMk cId="1269842961" sldId="307"/>
            <ac:spMk id="7" creationId="{A56EEAA1-03A3-4452-88D1-30AFE18E65B4}"/>
          </ac:spMkLst>
        </pc:spChg>
        <pc:picChg chg="mod">
          <ac:chgData name="Lisa Bagust" userId="9b0dc0b4-f81a-4c85-bc8d-cae961bc2915" providerId="ADAL" clId="{41E146A8-660E-4049-9CA0-440AE0E5799D}" dt="2021-02-10T16:29:44.874" v="455" actId="1038"/>
          <ac:picMkLst>
            <pc:docMk/>
            <pc:sldMk cId="1269842961" sldId="307"/>
            <ac:picMk id="8" creationId="{87943FD4-7B85-4C90-B467-BA20C7E680C0}"/>
          </ac:picMkLst>
        </pc:picChg>
      </pc:sldChg>
      <pc:sldChg chg="modSp">
        <pc:chgData name="Lisa Bagust" userId="9b0dc0b4-f81a-4c85-bc8d-cae961bc2915" providerId="ADAL" clId="{41E146A8-660E-4049-9CA0-440AE0E5799D}" dt="2021-02-10T16:30:40.179" v="462"/>
        <pc:sldMkLst>
          <pc:docMk/>
          <pc:sldMk cId="2100213603" sldId="309"/>
        </pc:sldMkLst>
        <pc:spChg chg="mod">
          <ac:chgData name="Lisa Bagust" userId="9b0dc0b4-f81a-4c85-bc8d-cae961bc2915" providerId="ADAL" clId="{41E146A8-660E-4049-9CA0-440AE0E5799D}" dt="2021-02-10T16:30:40.179" v="462"/>
          <ac:spMkLst>
            <pc:docMk/>
            <pc:sldMk cId="2100213603" sldId="309"/>
            <ac:spMk id="2" creationId="{7692B0D0-1B1D-4864-99D0-8739B8B271F4}"/>
          </ac:spMkLst>
        </pc:spChg>
      </pc:sldChg>
      <pc:sldChg chg="delSp modSp mod">
        <pc:chgData name="Lisa Bagust" userId="9b0dc0b4-f81a-4c85-bc8d-cae961bc2915" providerId="ADAL" clId="{41E146A8-660E-4049-9CA0-440AE0E5799D}" dt="2021-02-09T11:53:31.963" v="434" actId="1036"/>
        <pc:sldMkLst>
          <pc:docMk/>
          <pc:sldMk cId="975086081" sldId="310"/>
        </pc:sldMkLst>
        <pc:spChg chg="mod">
          <ac:chgData name="Lisa Bagust" userId="9b0dc0b4-f81a-4c85-bc8d-cae961bc2915" providerId="ADAL" clId="{41E146A8-660E-4049-9CA0-440AE0E5799D}" dt="2021-02-09T10:01:34.934" v="381" actId="692"/>
          <ac:spMkLst>
            <pc:docMk/>
            <pc:sldMk cId="975086081" sldId="310"/>
            <ac:spMk id="17" creationId="{B7744CCB-6567-41AE-AA25-B66B0E5BC397}"/>
          </ac:spMkLst>
        </pc:spChg>
        <pc:spChg chg="mod">
          <ac:chgData name="Lisa Bagust" userId="9b0dc0b4-f81a-4c85-bc8d-cae961bc2915" providerId="ADAL" clId="{41E146A8-660E-4049-9CA0-440AE0E5799D}" dt="2021-02-09T10:02:10.504" v="382" actId="207"/>
          <ac:spMkLst>
            <pc:docMk/>
            <pc:sldMk cId="975086081" sldId="310"/>
            <ac:spMk id="18" creationId="{BD53A487-82E6-4A9E-868B-96C4355E9E64}"/>
          </ac:spMkLst>
        </pc:spChg>
        <pc:spChg chg="mod">
          <ac:chgData name="Lisa Bagust" userId="9b0dc0b4-f81a-4c85-bc8d-cae961bc2915" providerId="ADAL" clId="{41E146A8-660E-4049-9CA0-440AE0E5799D}" dt="2021-02-09T10:03:06.796" v="386" actId="14100"/>
          <ac:spMkLst>
            <pc:docMk/>
            <pc:sldMk cId="975086081" sldId="310"/>
            <ac:spMk id="20" creationId="{FFAE8A6E-7C9E-4860-A074-05DF763AA9EB}"/>
          </ac:spMkLst>
        </pc:spChg>
        <pc:spChg chg="mod">
          <ac:chgData name="Lisa Bagust" userId="9b0dc0b4-f81a-4c85-bc8d-cae961bc2915" providerId="ADAL" clId="{41E146A8-660E-4049-9CA0-440AE0E5799D}" dt="2021-02-09T11:52:37.983" v="409" actId="20577"/>
          <ac:spMkLst>
            <pc:docMk/>
            <pc:sldMk cId="975086081" sldId="310"/>
            <ac:spMk id="21" creationId="{6BADFD50-B5CE-47A6-A9A4-E26E118AD686}"/>
          </ac:spMkLst>
        </pc:spChg>
        <pc:spChg chg="mod">
          <ac:chgData name="Lisa Bagust" userId="9b0dc0b4-f81a-4c85-bc8d-cae961bc2915" providerId="ADAL" clId="{41E146A8-660E-4049-9CA0-440AE0E5799D}" dt="2021-02-09T10:03:39.183" v="393" actId="207"/>
          <ac:spMkLst>
            <pc:docMk/>
            <pc:sldMk cId="975086081" sldId="310"/>
            <ac:spMk id="23" creationId="{9F52DCEA-B2BE-47A9-AF33-D47E7FEE3EB6}"/>
          </ac:spMkLst>
        </pc:spChg>
        <pc:spChg chg="mod">
          <ac:chgData name="Lisa Bagust" userId="9b0dc0b4-f81a-4c85-bc8d-cae961bc2915" providerId="ADAL" clId="{41E146A8-660E-4049-9CA0-440AE0E5799D}" dt="2021-02-09T10:03:25.143" v="392" actId="1038"/>
          <ac:spMkLst>
            <pc:docMk/>
            <pc:sldMk cId="975086081" sldId="310"/>
            <ac:spMk id="24" creationId="{29DB1AB9-B2A7-40BC-9B5A-7F850A4D2CF2}"/>
          </ac:spMkLst>
        </pc:spChg>
        <pc:grpChg chg="mod">
          <ac:chgData name="Lisa Bagust" userId="9b0dc0b4-f81a-4c85-bc8d-cae961bc2915" providerId="ADAL" clId="{41E146A8-660E-4049-9CA0-440AE0E5799D}" dt="2021-02-09T11:53:23.305" v="423" actId="1036"/>
          <ac:grpSpMkLst>
            <pc:docMk/>
            <pc:sldMk cId="975086081" sldId="310"/>
            <ac:grpSpMk id="16" creationId="{9F1ADEFA-2AF6-4D71-982E-DA0944CA8ACA}"/>
          </ac:grpSpMkLst>
        </pc:grpChg>
        <pc:grpChg chg="del">
          <ac:chgData name="Lisa Bagust" userId="9b0dc0b4-f81a-4c85-bc8d-cae961bc2915" providerId="ADAL" clId="{41E146A8-660E-4049-9CA0-440AE0E5799D}" dt="2021-02-09T11:52:42.622" v="410" actId="478"/>
          <ac:grpSpMkLst>
            <pc:docMk/>
            <pc:sldMk cId="975086081" sldId="310"/>
            <ac:grpSpMk id="19" creationId="{94C2E9D7-6BC0-42FC-87E7-C8ED5EE21733}"/>
          </ac:grpSpMkLst>
        </pc:grpChg>
        <pc:grpChg chg="del mod">
          <ac:chgData name="Lisa Bagust" userId="9b0dc0b4-f81a-4c85-bc8d-cae961bc2915" providerId="ADAL" clId="{41E146A8-660E-4049-9CA0-440AE0E5799D}" dt="2021-02-09T11:52:34.798" v="408" actId="478"/>
          <ac:grpSpMkLst>
            <pc:docMk/>
            <pc:sldMk cId="975086081" sldId="310"/>
            <ac:grpSpMk id="22" creationId="{B5F195F5-0A84-40A9-944F-3FEDAE3F5C17}"/>
          </ac:grpSpMkLst>
        </pc:grpChg>
        <pc:picChg chg="mod">
          <ac:chgData name="Lisa Bagust" userId="9b0dc0b4-f81a-4c85-bc8d-cae961bc2915" providerId="ADAL" clId="{41E146A8-660E-4049-9CA0-440AE0E5799D}" dt="2021-02-09T11:53:12.877" v="414" actId="1076"/>
          <ac:picMkLst>
            <pc:docMk/>
            <pc:sldMk cId="975086081" sldId="310"/>
            <ac:picMk id="9" creationId="{2A02EB97-DE6C-4AA9-9328-116516921C49}"/>
          </ac:picMkLst>
        </pc:picChg>
        <pc:picChg chg="mod">
          <ac:chgData name="Lisa Bagust" userId="9b0dc0b4-f81a-4c85-bc8d-cae961bc2915" providerId="ADAL" clId="{41E146A8-660E-4049-9CA0-440AE0E5799D}" dt="2021-02-09T11:53:03.663" v="412" actId="1076"/>
          <ac:picMkLst>
            <pc:docMk/>
            <pc:sldMk cId="975086081" sldId="310"/>
            <ac:picMk id="10" creationId="{E170E874-BC18-402A-9A6F-AC25E7D113B4}"/>
          </ac:picMkLst>
        </pc:picChg>
        <pc:picChg chg="mod">
          <ac:chgData name="Lisa Bagust" userId="9b0dc0b4-f81a-4c85-bc8d-cae961bc2915" providerId="ADAL" clId="{41E146A8-660E-4049-9CA0-440AE0E5799D}" dt="2021-02-09T11:53:10.430" v="413" actId="1076"/>
          <ac:picMkLst>
            <pc:docMk/>
            <pc:sldMk cId="975086081" sldId="310"/>
            <ac:picMk id="11" creationId="{FC7C592A-7A1D-427F-86D9-128EAA412913}"/>
          </ac:picMkLst>
        </pc:picChg>
        <pc:picChg chg="mod">
          <ac:chgData name="Lisa Bagust" userId="9b0dc0b4-f81a-4c85-bc8d-cae961bc2915" providerId="ADAL" clId="{41E146A8-660E-4049-9CA0-440AE0E5799D}" dt="2021-02-09T11:53:31.963" v="434" actId="1036"/>
          <ac:picMkLst>
            <pc:docMk/>
            <pc:sldMk cId="975086081" sldId="310"/>
            <ac:picMk id="12" creationId="{E0B0B307-93BA-4C62-B17F-3F205ED8A860}"/>
          </ac:picMkLst>
        </pc:picChg>
      </pc:sldChg>
      <pc:sldChg chg="addSp modSp mod">
        <pc:chgData name="Lisa Bagust" userId="9b0dc0b4-f81a-4c85-bc8d-cae961bc2915" providerId="ADAL" clId="{41E146A8-660E-4049-9CA0-440AE0E5799D}" dt="2021-02-10T16:30:25.669" v="461" actId="1035"/>
        <pc:sldMkLst>
          <pc:docMk/>
          <pc:sldMk cId="1111519364" sldId="311"/>
        </pc:sldMkLst>
        <pc:spChg chg="mod">
          <ac:chgData name="Lisa Bagust" userId="9b0dc0b4-f81a-4c85-bc8d-cae961bc2915" providerId="ADAL" clId="{41E146A8-660E-4049-9CA0-440AE0E5799D}" dt="2021-02-10T16:30:25.669" v="461" actId="1035"/>
          <ac:spMkLst>
            <pc:docMk/>
            <pc:sldMk cId="1111519364" sldId="311"/>
            <ac:spMk id="3" creationId="{D9D7DBF0-D5AD-4EEF-A5A5-C05905CC3908}"/>
          </ac:spMkLst>
        </pc:spChg>
        <pc:spChg chg="add mod">
          <ac:chgData name="Lisa Bagust" userId="9b0dc0b4-f81a-4c85-bc8d-cae961bc2915" providerId="ADAL" clId="{41E146A8-660E-4049-9CA0-440AE0E5799D}" dt="2021-02-07T22:01:14.183" v="2" actId="571"/>
          <ac:spMkLst>
            <pc:docMk/>
            <pc:sldMk cId="1111519364" sldId="311"/>
            <ac:spMk id="6" creationId="{46F88056-14AB-4AF3-B461-C823660A35C9}"/>
          </ac:spMkLst>
        </pc:spChg>
        <pc:picChg chg="mod">
          <ac:chgData name="Lisa Bagust" userId="9b0dc0b4-f81a-4c85-bc8d-cae961bc2915" providerId="ADAL" clId="{41E146A8-660E-4049-9CA0-440AE0E5799D}" dt="2021-02-10T16:30:21.044" v="458" actId="1076"/>
          <ac:picMkLst>
            <pc:docMk/>
            <pc:sldMk cId="1111519364" sldId="311"/>
            <ac:picMk id="4" creationId="{B6B6905D-5AD5-48C2-A6D1-3A3C9CF1036F}"/>
          </ac:picMkLst>
        </pc:picChg>
      </pc:sldChg>
      <pc:sldChg chg="modSp mod">
        <pc:chgData name="Lisa Bagust" userId="9b0dc0b4-f81a-4c85-bc8d-cae961bc2915" providerId="ADAL" clId="{41E146A8-660E-4049-9CA0-440AE0E5799D}" dt="2021-02-10T16:30:08.597" v="457" actId="1076"/>
        <pc:sldMkLst>
          <pc:docMk/>
          <pc:sldMk cId="853830597" sldId="312"/>
        </pc:sldMkLst>
        <pc:spChg chg="mod">
          <ac:chgData name="Lisa Bagust" userId="9b0dc0b4-f81a-4c85-bc8d-cae961bc2915" providerId="ADAL" clId="{41E146A8-660E-4049-9CA0-440AE0E5799D}" dt="2021-02-10T16:30:08.597" v="457" actId="1076"/>
          <ac:spMkLst>
            <pc:docMk/>
            <pc:sldMk cId="853830597" sldId="312"/>
            <ac:spMk id="7" creationId="{B7EA0443-D9F3-4F88-8FFE-175AB2A1ADD1}"/>
          </ac:spMkLst>
        </pc:spChg>
      </pc:sldChg>
      <pc:sldChg chg="addSp delSp modSp add mod">
        <pc:chgData name="Lisa Bagust" userId="9b0dc0b4-f81a-4c85-bc8d-cae961bc2915" providerId="ADAL" clId="{41E146A8-660E-4049-9CA0-440AE0E5799D}" dt="2021-02-10T16:29:10.943" v="450" actId="1076"/>
        <pc:sldMkLst>
          <pc:docMk/>
          <pc:sldMk cId="1597809422" sldId="313"/>
        </pc:sldMkLst>
        <pc:spChg chg="mod">
          <ac:chgData name="Lisa Bagust" userId="9b0dc0b4-f81a-4c85-bc8d-cae961bc2915" providerId="ADAL" clId="{41E146A8-660E-4049-9CA0-440AE0E5799D}" dt="2021-02-10T16:29:06.343" v="449" actId="1076"/>
          <ac:spMkLst>
            <pc:docMk/>
            <pc:sldMk cId="1597809422" sldId="313"/>
            <ac:spMk id="2" creationId="{00000000-0000-0000-0000-000000000000}"/>
          </ac:spMkLst>
        </pc:spChg>
        <pc:spChg chg="mod">
          <ac:chgData name="Lisa Bagust" userId="9b0dc0b4-f81a-4c85-bc8d-cae961bc2915" providerId="ADAL" clId="{41E146A8-660E-4049-9CA0-440AE0E5799D}" dt="2021-02-10T16:29:10.943" v="450" actId="1076"/>
          <ac:spMkLst>
            <pc:docMk/>
            <pc:sldMk cId="1597809422" sldId="313"/>
            <ac:spMk id="3" creationId="{00000000-0000-0000-0000-000000000000}"/>
          </ac:spMkLst>
        </pc:spChg>
        <pc:spChg chg="add mod">
          <ac:chgData name="Lisa Bagust" userId="9b0dc0b4-f81a-4c85-bc8d-cae961bc2915" providerId="ADAL" clId="{41E146A8-660E-4049-9CA0-440AE0E5799D}" dt="2021-02-09T09:57:34.080" v="368" actId="207"/>
          <ac:spMkLst>
            <pc:docMk/>
            <pc:sldMk cId="1597809422" sldId="313"/>
            <ac:spMk id="4" creationId="{7F89ACC6-0759-45DA-8CA2-744A7E2C34A1}"/>
          </ac:spMkLst>
        </pc:spChg>
        <pc:spChg chg="add mod">
          <ac:chgData name="Lisa Bagust" userId="9b0dc0b4-f81a-4c85-bc8d-cae961bc2915" providerId="ADAL" clId="{41E146A8-660E-4049-9CA0-440AE0E5799D}" dt="2021-02-09T09:57:26.243" v="367" actId="207"/>
          <ac:spMkLst>
            <pc:docMk/>
            <pc:sldMk cId="1597809422" sldId="313"/>
            <ac:spMk id="5" creationId="{3D7FC29C-870E-4EAB-BD49-BEE07FDB80B5}"/>
          </ac:spMkLst>
        </pc:spChg>
        <pc:spChg chg="add mod">
          <ac:chgData name="Lisa Bagust" userId="9b0dc0b4-f81a-4c85-bc8d-cae961bc2915" providerId="ADAL" clId="{41E146A8-660E-4049-9CA0-440AE0E5799D}" dt="2021-02-09T09:57:39.984" v="369" actId="207"/>
          <ac:spMkLst>
            <pc:docMk/>
            <pc:sldMk cId="1597809422" sldId="313"/>
            <ac:spMk id="6" creationId="{ADBF1437-F5FA-4E1A-AD6A-299519DEB8F5}"/>
          </ac:spMkLst>
        </pc:spChg>
        <pc:spChg chg="add mod">
          <ac:chgData name="Lisa Bagust" userId="9b0dc0b4-f81a-4c85-bc8d-cae961bc2915" providerId="ADAL" clId="{41E146A8-660E-4049-9CA0-440AE0E5799D}" dt="2021-02-09T09:57:46.159" v="370" actId="207"/>
          <ac:spMkLst>
            <pc:docMk/>
            <pc:sldMk cId="1597809422" sldId="313"/>
            <ac:spMk id="7" creationId="{321C6C5F-5A90-4591-B15B-462A38E7628D}"/>
          </ac:spMkLst>
        </pc:spChg>
        <pc:spChg chg="add mod ord">
          <ac:chgData name="Lisa Bagust" userId="9b0dc0b4-f81a-4c85-bc8d-cae961bc2915" providerId="ADAL" clId="{41E146A8-660E-4049-9CA0-440AE0E5799D}" dt="2021-02-09T09:52:04.217" v="313" actId="692"/>
          <ac:spMkLst>
            <pc:docMk/>
            <pc:sldMk cId="1597809422" sldId="313"/>
            <ac:spMk id="8" creationId="{14A2657E-FA51-4D01-A9E4-AF59DED6AEBE}"/>
          </ac:spMkLst>
        </pc:spChg>
        <pc:spChg chg="add mod ord">
          <ac:chgData name="Lisa Bagust" userId="9b0dc0b4-f81a-4c85-bc8d-cae961bc2915" providerId="ADAL" clId="{41E146A8-660E-4049-9CA0-440AE0E5799D}" dt="2021-02-09T09:52:20.159" v="321" actId="1037"/>
          <ac:spMkLst>
            <pc:docMk/>
            <pc:sldMk cId="1597809422" sldId="313"/>
            <ac:spMk id="15" creationId="{3E988BEA-8A3C-4613-B6AE-046717CE632B}"/>
          </ac:spMkLst>
        </pc:spChg>
        <pc:spChg chg="add mod ord">
          <ac:chgData name="Lisa Bagust" userId="9b0dc0b4-f81a-4c85-bc8d-cae961bc2915" providerId="ADAL" clId="{41E146A8-660E-4049-9CA0-440AE0E5799D}" dt="2021-02-09T09:59:07.556" v="371" actId="692"/>
          <ac:spMkLst>
            <pc:docMk/>
            <pc:sldMk cId="1597809422" sldId="313"/>
            <ac:spMk id="16" creationId="{E07BCDCE-A241-4871-820B-84AE07B94C40}"/>
          </ac:spMkLst>
        </pc:spChg>
        <pc:spChg chg="add mod ord">
          <ac:chgData name="Lisa Bagust" userId="9b0dc0b4-f81a-4c85-bc8d-cae961bc2915" providerId="ADAL" clId="{41E146A8-660E-4049-9CA0-440AE0E5799D}" dt="2021-02-09T09:52:32.588" v="331" actId="1036"/>
          <ac:spMkLst>
            <pc:docMk/>
            <pc:sldMk cId="1597809422" sldId="313"/>
            <ac:spMk id="17" creationId="{8AE55AC5-7365-4CA8-8FE3-8942EFEAD400}"/>
          </ac:spMkLst>
        </pc:spChg>
        <pc:spChg chg="add del mod">
          <ac:chgData name="Lisa Bagust" userId="9b0dc0b4-f81a-4c85-bc8d-cae961bc2915" providerId="ADAL" clId="{41E146A8-660E-4049-9CA0-440AE0E5799D}" dt="2021-02-09T09:52:09.237" v="314" actId="478"/>
          <ac:spMkLst>
            <pc:docMk/>
            <pc:sldMk cId="1597809422" sldId="313"/>
            <ac:spMk id="18" creationId="{E724E8FA-DEEF-4D17-96C8-D2E1D825A64B}"/>
          </ac:spMkLst>
        </pc:spChg>
        <pc:graphicFrameChg chg="del mod">
          <ac:chgData name="Lisa Bagust" userId="9b0dc0b4-f81a-4c85-bc8d-cae961bc2915" providerId="ADAL" clId="{41E146A8-660E-4049-9CA0-440AE0E5799D}" dt="2021-02-09T09:39:16.892" v="222" actId="478"/>
          <ac:graphicFrameMkLst>
            <pc:docMk/>
            <pc:sldMk cId="1597809422" sldId="313"/>
            <ac:graphicFrameMk id="12" creationId="{A0F9C0AB-275A-4803-9FA8-8B9E453C0423}"/>
          </ac:graphicFrameMkLst>
        </pc:graphicFrameChg>
        <pc:picChg chg="mod">
          <ac:chgData name="Lisa Bagust" userId="9b0dc0b4-f81a-4c85-bc8d-cae961bc2915" providerId="ADAL" clId="{41E146A8-660E-4049-9CA0-440AE0E5799D}" dt="2021-02-09T09:45:16.297" v="293" actId="1076"/>
          <ac:picMkLst>
            <pc:docMk/>
            <pc:sldMk cId="1597809422" sldId="313"/>
            <ac:picMk id="9" creationId="{1496FB3C-9918-47B3-A776-4906C5852D39}"/>
          </ac:picMkLst>
        </pc:picChg>
        <pc:picChg chg="mod">
          <ac:chgData name="Lisa Bagust" userId="9b0dc0b4-f81a-4c85-bc8d-cae961bc2915" providerId="ADAL" clId="{41E146A8-660E-4049-9CA0-440AE0E5799D}" dt="2021-02-09T09:45:19.434" v="294" actId="1076"/>
          <ac:picMkLst>
            <pc:docMk/>
            <pc:sldMk cId="1597809422" sldId="313"/>
            <ac:picMk id="11" creationId="{D78FF02F-DE14-4BBC-A984-4FDDA27B71C7}"/>
          </ac:picMkLst>
        </pc:picChg>
        <pc:picChg chg="del mod">
          <ac:chgData name="Lisa Bagust" userId="9b0dc0b4-f81a-4c85-bc8d-cae961bc2915" providerId="ADAL" clId="{41E146A8-660E-4049-9CA0-440AE0E5799D}" dt="2021-02-09T10:05:20.765" v="395" actId="478"/>
          <ac:picMkLst>
            <pc:docMk/>
            <pc:sldMk cId="1597809422" sldId="313"/>
            <ac:picMk id="14" creationId="{2107D36C-6197-4F44-9337-FDD566A481E7}"/>
          </ac:picMkLst>
        </pc:picChg>
      </pc:sldChg>
      <pc:sldChg chg="add ord">
        <pc:chgData name="Lisa Bagust" userId="9b0dc0b4-f81a-4c85-bc8d-cae961bc2915" providerId="ADAL" clId="{41E146A8-660E-4049-9CA0-440AE0E5799D}" dt="2021-02-09T11:47:36.308" v="404"/>
        <pc:sldMkLst>
          <pc:docMk/>
          <pc:sldMk cId="3274632454" sldId="314"/>
        </pc:sldMkLst>
      </pc:sldChg>
      <pc:sldChg chg="add ord">
        <pc:chgData name="Lisa Bagust" userId="9b0dc0b4-f81a-4c85-bc8d-cae961bc2915" providerId="ADAL" clId="{41E146A8-660E-4049-9CA0-440AE0E5799D}" dt="2021-02-09T11:52:12.864" v="407"/>
        <pc:sldMkLst>
          <pc:docMk/>
          <pc:sldMk cId="3229919103" sldId="315"/>
        </pc:sldMkLst>
      </pc:sldChg>
      <pc:sldMasterChg chg="modSldLayout">
        <pc:chgData name="Lisa Bagust" userId="9b0dc0b4-f81a-4c85-bc8d-cae961bc2915" providerId="ADAL" clId="{41E146A8-660E-4049-9CA0-440AE0E5799D}" dt="2021-02-10T16:27:28.213" v="436" actId="478"/>
        <pc:sldMasterMkLst>
          <pc:docMk/>
          <pc:sldMasterMk cId="2067058409" sldId="2147483687"/>
        </pc:sldMasterMkLst>
        <pc:sldLayoutChg chg="delSp mod">
          <pc:chgData name="Lisa Bagust" userId="9b0dc0b4-f81a-4c85-bc8d-cae961bc2915" providerId="ADAL" clId="{41E146A8-660E-4049-9CA0-440AE0E5799D}" dt="2021-02-10T16:27:28.213" v="436" actId="478"/>
          <pc:sldLayoutMkLst>
            <pc:docMk/>
            <pc:sldMasterMk cId="2067058409" sldId="2147483687"/>
            <pc:sldLayoutMk cId="229565374" sldId="2147483689"/>
          </pc:sldLayoutMkLst>
          <pc:spChg chg="del">
            <ac:chgData name="Lisa Bagust" userId="9b0dc0b4-f81a-4c85-bc8d-cae961bc2915" providerId="ADAL" clId="{41E146A8-660E-4049-9CA0-440AE0E5799D}" dt="2021-02-10T16:27:27.091" v="435" actId="478"/>
            <ac:spMkLst>
              <pc:docMk/>
              <pc:sldMasterMk cId="2067058409" sldId="2147483687"/>
              <pc:sldLayoutMk cId="229565374" sldId="2147483689"/>
              <ac:spMk id="2" creationId="{00000000-0000-0000-0000-000000000000}"/>
            </ac:spMkLst>
          </pc:spChg>
          <pc:spChg chg="del">
            <ac:chgData name="Lisa Bagust" userId="9b0dc0b4-f81a-4c85-bc8d-cae961bc2915" providerId="ADAL" clId="{41E146A8-660E-4049-9CA0-440AE0E5799D}" dt="2021-02-10T16:27:28.213" v="436" actId="478"/>
            <ac:spMkLst>
              <pc:docMk/>
              <pc:sldMasterMk cId="2067058409" sldId="2147483687"/>
              <pc:sldLayoutMk cId="229565374" sldId="2147483689"/>
              <ac:spMk id="3" creationId="{00000000-0000-0000-0000-000000000000}"/>
            </ac:spMkLst>
          </pc:spChg>
        </pc:sldLayoutChg>
      </pc:sldMasterChg>
    </pc:docChg>
  </pc:docChgLst>
  <pc:docChgLst>
    <pc:chgData name="Lisa Bagust" userId="S::ljb2m12@soton.ac.uk::9b0dc0b4-f81a-4c85-bc8d-cae961bc2915" providerId="AD" clId="Web-{09F5F060-68A3-4C97-A08C-2CC34F4431DF}"/>
    <pc:docChg chg="modSld">
      <pc:chgData name="Lisa Bagust" userId="S::ljb2m12@soton.ac.uk::9b0dc0b4-f81a-4c85-bc8d-cae961bc2915" providerId="AD" clId="Web-{09F5F060-68A3-4C97-A08C-2CC34F4431DF}" dt="2021-02-23T12:59:02.929" v="4" actId="1076"/>
      <pc:docMkLst>
        <pc:docMk/>
      </pc:docMkLst>
      <pc:sldChg chg="modSp">
        <pc:chgData name="Lisa Bagust" userId="S::ljb2m12@soton.ac.uk::9b0dc0b4-f81a-4c85-bc8d-cae961bc2915" providerId="AD" clId="Web-{09F5F060-68A3-4C97-A08C-2CC34F4431DF}" dt="2021-02-23T12:59:02.929" v="4" actId="1076"/>
        <pc:sldMkLst>
          <pc:docMk/>
          <pc:sldMk cId="1597809422" sldId="313"/>
        </pc:sldMkLst>
        <pc:spChg chg="mod">
          <ac:chgData name="Lisa Bagust" userId="S::ljb2m12@soton.ac.uk::9b0dc0b4-f81a-4c85-bc8d-cae961bc2915" providerId="AD" clId="Web-{09F5F060-68A3-4C97-A08C-2CC34F4431DF}" dt="2021-02-23T12:58:45.335" v="1" actId="1076"/>
          <ac:spMkLst>
            <pc:docMk/>
            <pc:sldMk cId="1597809422" sldId="313"/>
            <ac:spMk id="4" creationId="{7F89ACC6-0759-45DA-8CA2-744A7E2C34A1}"/>
          </ac:spMkLst>
        </pc:spChg>
        <pc:spChg chg="mod">
          <ac:chgData name="Lisa Bagust" userId="S::ljb2m12@soton.ac.uk::9b0dc0b4-f81a-4c85-bc8d-cae961bc2915" providerId="AD" clId="Web-{09F5F060-68A3-4C97-A08C-2CC34F4431DF}" dt="2021-02-23T12:58:52.554" v="2" actId="1076"/>
          <ac:spMkLst>
            <pc:docMk/>
            <pc:sldMk cId="1597809422" sldId="313"/>
            <ac:spMk id="5" creationId="{3D7FC29C-870E-4EAB-BD49-BEE07FDB80B5}"/>
          </ac:spMkLst>
        </pc:spChg>
        <pc:spChg chg="mod">
          <ac:chgData name="Lisa Bagust" userId="S::ljb2m12@soton.ac.uk::9b0dc0b4-f81a-4c85-bc8d-cae961bc2915" providerId="AD" clId="Web-{09F5F060-68A3-4C97-A08C-2CC34F4431DF}" dt="2021-02-23T12:58:56.710" v="3" actId="1076"/>
          <ac:spMkLst>
            <pc:docMk/>
            <pc:sldMk cId="1597809422" sldId="313"/>
            <ac:spMk id="6" creationId="{ADBF1437-F5FA-4E1A-AD6A-299519DEB8F5}"/>
          </ac:spMkLst>
        </pc:spChg>
        <pc:spChg chg="mod">
          <ac:chgData name="Lisa Bagust" userId="S::ljb2m12@soton.ac.uk::9b0dc0b4-f81a-4c85-bc8d-cae961bc2915" providerId="AD" clId="Web-{09F5F060-68A3-4C97-A08C-2CC34F4431DF}" dt="2021-02-23T12:59:02.929" v="4" actId="1076"/>
          <ac:spMkLst>
            <pc:docMk/>
            <pc:sldMk cId="1597809422" sldId="313"/>
            <ac:spMk id="7" creationId="{321C6C5F-5A90-4591-B15B-462A38E7628D}"/>
          </ac:spMkLst>
        </pc:spChg>
      </pc:sldChg>
    </pc:docChg>
  </pc:docChgLst>
  <pc:docChgLst>
    <pc:chgData name="Lisa Bagust" userId="9b0dc0b4-f81a-4c85-bc8d-cae961bc2915" providerId="ADAL" clId="{0A1C8DA9-5159-4EAA-86E0-EACC1679485D}"/>
    <pc:docChg chg="delSld modSld sldOrd">
      <pc:chgData name="Lisa Bagust" userId="9b0dc0b4-f81a-4c85-bc8d-cae961bc2915" providerId="ADAL" clId="{0A1C8DA9-5159-4EAA-86E0-EACC1679485D}" dt="2021-03-30T10:59:03.839" v="28"/>
      <pc:docMkLst>
        <pc:docMk/>
      </pc:docMkLst>
      <pc:sldChg chg="modSp mod">
        <pc:chgData name="Lisa Bagust" userId="9b0dc0b4-f81a-4c85-bc8d-cae961bc2915" providerId="ADAL" clId="{0A1C8DA9-5159-4EAA-86E0-EACC1679485D}" dt="2021-03-18T16:59:38.625" v="4" actId="1076"/>
        <pc:sldMkLst>
          <pc:docMk/>
          <pc:sldMk cId="2334766565" sldId="288"/>
        </pc:sldMkLst>
        <pc:spChg chg="mod">
          <ac:chgData name="Lisa Bagust" userId="9b0dc0b4-f81a-4c85-bc8d-cae961bc2915" providerId="ADAL" clId="{0A1C8DA9-5159-4EAA-86E0-EACC1679485D}" dt="2021-03-18T16:59:38.625" v="4" actId="1076"/>
          <ac:spMkLst>
            <pc:docMk/>
            <pc:sldMk cId="2334766565" sldId="288"/>
            <ac:spMk id="8" creationId="{73E4994C-1FBD-481D-B156-A20C4EB22125}"/>
          </ac:spMkLst>
        </pc:spChg>
      </pc:sldChg>
      <pc:sldChg chg="addSp modSp mod">
        <pc:chgData name="Lisa Bagust" userId="9b0dc0b4-f81a-4c85-bc8d-cae961bc2915" providerId="ADAL" clId="{0A1C8DA9-5159-4EAA-86E0-EACC1679485D}" dt="2021-03-18T16:58:52.624" v="2" actId="167"/>
        <pc:sldMkLst>
          <pc:docMk/>
          <pc:sldMk cId="3715327902" sldId="305"/>
        </pc:sldMkLst>
        <pc:spChg chg="add mod ord">
          <ac:chgData name="Lisa Bagust" userId="9b0dc0b4-f81a-4c85-bc8d-cae961bc2915" providerId="ADAL" clId="{0A1C8DA9-5159-4EAA-86E0-EACC1679485D}" dt="2021-03-18T16:58:52.624" v="2" actId="167"/>
          <ac:spMkLst>
            <pc:docMk/>
            <pc:sldMk cId="3715327902" sldId="305"/>
            <ac:spMk id="12" creationId="{AD40CFEA-C7A7-4C6D-9AD9-E6AAB7AA682E}"/>
          </ac:spMkLst>
        </pc:spChg>
      </pc:sldChg>
      <pc:sldChg chg="addSp modSp mod">
        <pc:chgData name="Lisa Bagust" userId="9b0dc0b4-f81a-4c85-bc8d-cae961bc2915" providerId="ADAL" clId="{0A1C8DA9-5159-4EAA-86E0-EACC1679485D}" dt="2021-03-18T21:58:06.673" v="26" actId="20577"/>
        <pc:sldMkLst>
          <pc:docMk/>
          <pc:sldMk cId="1176518297" sldId="308"/>
        </pc:sldMkLst>
        <pc:spChg chg="mod">
          <ac:chgData name="Lisa Bagust" userId="9b0dc0b4-f81a-4c85-bc8d-cae961bc2915" providerId="ADAL" clId="{0A1C8DA9-5159-4EAA-86E0-EACC1679485D}" dt="2021-03-18T21:58:06.673" v="26" actId="20577"/>
          <ac:spMkLst>
            <pc:docMk/>
            <pc:sldMk cId="1176518297" sldId="308"/>
            <ac:spMk id="7" creationId="{4B539FCB-7B7B-4A69-A578-F99EAF5F4FEC}"/>
          </ac:spMkLst>
        </pc:spChg>
        <pc:picChg chg="add mod">
          <ac:chgData name="Lisa Bagust" userId="9b0dc0b4-f81a-4c85-bc8d-cae961bc2915" providerId="ADAL" clId="{0A1C8DA9-5159-4EAA-86E0-EACC1679485D}" dt="2021-03-18T21:54:25.160" v="8"/>
          <ac:picMkLst>
            <pc:docMk/>
            <pc:sldMk cId="1176518297" sldId="308"/>
            <ac:picMk id="5" creationId="{E1C4095F-4600-4065-BAF8-B264603670D9}"/>
          </ac:picMkLst>
        </pc:picChg>
      </pc:sldChg>
      <pc:sldChg chg="del">
        <pc:chgData name="Lisa Bagust" userId="9b0dc0b4-f81a-4c85-bc8d-cae961bc2915" providerId="ADAL" clId="{0A1C8DA9-5159-4EAA-86E0-EACC1679485D}" dt="2021-03-18T16:59:52.270" v="5" actId="2696"/>
        <pc:sldMkLst>
          <pc:docMk/>
          <pc:sldMk cId="975086081" sldId="310"/>
        </pc:sldMkLst>
      </pc:sldChg>
      <pc:sldChg chg="ord">
        <pc:chgData name="Lisa Bagust" userId="9b0dc0b4-f81a-4c85-bc8d-cae961bc2915" providerId="ADAL" clId="{0A1C8DA9-5159-4EAA-86E0-EACC1679485D}" dt="2021-03-30T10:59:03.839" v="28"/>
        <pc:sldMkLst>
          <pc:docMk/>
          <pc:sldMk cId="853830597" sldId="312"/>
        </pc:sldMkLst>
      </pc:sldChg>
      <pc:sldChg chg="ord">
        <pc:chgData name="Lisa Bagust" userId="9b0dc0b4-f81a-4c85-bc8d-cae961bc2915" providerId="ADAL" clId="{0A1C8DA9-5159-4EAA-86E0-EACC1679485D}" dt="2021-03-18T17:00:02.235" v="7"/>
        <pc:sldMkLst>
          <pc:docMk/>
          <pc:sldMk cId="3229919103" sldId="315"/>
        </pc:sldMkLst>
      </pc:sldChg>
    </pc:docChg>
  </pc:docChgLst>
  <pc:docChgLst>
    <pc:chgData name="Lisa Bagust" userId="S::ljb2m12@soton.ac.uk::9b0dc0b4-f81a-4c85-bc8d-cae961bc2915" providerId="AD" clId="Web-{B67FE8BC-5B66-4ACE-B680-C9BC594C28E1}"/>
    <pc:docChg chg="modSld">
      <pc:chgData name="Lisa Bagust" userId="S::ljb2m12@soton.ac.uk::9b0dc0b4-f81a-4c85-bc8d-cae961bc2915" providerId="AD" clId="Web-{B67FE8BC-5B66-4ACE-B680-C9BC594C28E1}" dt="2021-03-18T16:55:16.415" v="9" actId="20577"/>
      <pc:docMkLst>
        <pc:docMk/>
      </pc:docMkLst>
      <pc:sldChg chg="modSp">
        <pc:chgData name="Lisa Bagust" userId="S::ljb2m12@soton.ac.uk::9b0dc0b4-f81a-4c85-bc8d-cae961bc2915" providerId="AD" clId="Web-{B67FE8BC-5B66-4ACE-B680-C9BC594C28E1}" dt="2021-03-18T16:55:16.415" v="9" actId="20577"/>
        <pc:sldMkLst>
          <pc:docMk/>
          <pc:sldMk cId="1037532003" sldId="270"/>
        </pc:sldMkLst>
        <pc:spChg chg="mod">
          <ac:chgData name="Lisa Bagust" userId="S::ljb2m12@soton.ac.uk::9b0dc0b4-f81a-4c85-bc8d-cae961bc2915" providerId="AD" clId="Web-{B67FE8BC-5B66-4ACE-B680-C9BC594C28E1}" dt="2021-03-18T16:55:16.415" v="9" actId="20577"/>
          <ac:spMkLst>
            <pc:docMk/>
            <pc:sldMk cId="1037532003" sldId="270"/>
            <ac:spMk id="5" creationId="{441B5E09-73F1-4F01-A36E-8B0E2C3C91AA}"/>
          </ac:spMkLst>
        </pc:spChg>
      </pc:sldChg>
    </pc:docChg>
  </pc:docChgLst>
  <pc:docChgLst>
    <pc:chgData name="Lisa Bagust" userId="9b0dc0b4-f81a-4c85-bc8d-cae961bc2915" providerId="ADAL" clId="{D0801E04-0CD4-4273-A028-D1EF293CE2DD}"/>
    <pc:docChg chg="custSel modSld modMainMaster">
      <pc:chgData name="Lisa Bagust" userId="9b0dc0b4-f81a-4c85-bc8d-cae961bc2915" providerId="ADAL" clId="{D0801E04-0CD4-4273-A028-D1EF293CE2DD}" dt="2023-07-20T17:22:03.454" v="16" actId="1076"/>
      <pc:docMkLst>
        <pc:docMk/>
      </pc:docMkLst>
      <pc:sldChg chg="modSp mod">
        <pc:chgData name="Lisa Bagust" userId="9b0dc0b4-f81a-4c85-bc8d-cae961bc2915" providerId="ADAL" clId="{D0801E04-0CD4-4273-A028-D1EF293CE2DD}" dt="2023-07-20T17:21:12.309" v="7" actId="1076"/>
        <pc:sldMkLst>
          <pc:docMk/>
          <pc:sldMk cId="1269842961" sldId="307"/>
        </pc:sldMkLst>
        <pc:picChg chg="mod">
          <ac:chgData name="Lisa Bagust" userId="9b0dc0b4-f81a-4c85-bc8d-cae961bc2915" providerId="ADAL" clId="{D0801E04-0CD4-4273-A028-D1EF293CE2DD}" dt="2023-07-20T17:21:12.309" v="7" actId="1076"/>
          <ac:picMkLst>
            <pc:docMk/>
            <pc:sldMk cId="1269842961" sldId="307"/>
            <ac:picMk id="8" creationId="{87943FD4-7B85-4C90-B467-BA20C7E680C0}"/>
          </ac:picMkLst>
        </pc:picChg>
      </pc:sldChg>
      <pc:sldChg chg="delSp mod">
        <pc:chgData name="Lisa Bagust" userId="9b0dc0b4-f81a-4c85-bc8d-cae961bc2915" providerId="ADAL" clId="{D0801E04-0CD4-4273-A028-D1EF293CE2DD}" dt="2023-07-20T17:21:33.564" v="9" actId="478"/>
        <pc:sldMkLst>
          <pc:docMk/>
          <pc:sldMk cId="1176518297" sldId="308"/>
        </pc:sldMkLst>
        <pc:picChg chg="del">
          <ac:chgData name="Lisa Bagust" userId="9b0dc0b4-f81a-4c85-bc8d-cae961bc2915" providerId="ADAL" clId="{D0801E04-0CD4-4273-A028-D1EF293CE2DD}" dt="2023-07-20T17:21:33.564" v="9" actId="478"/>
          <ac:picMkLst>
            <pc:docMk/>
            <pc:sldMk cId="1176518297" sldId="308"/>
            <ac:picMk id="8" creationId="{F042CACE-4B26-446D-8B84-D123073651BF}"/>
          </ac:picMkLst>
        </pc:picChg>
      </pc:sldChg>
      <pc:sldChg chg="modSp mod">
        <pc:chgData name="Lisa Bagust" userId="9b0dc0b4-f81a-4c85-bc8d-cae961bc2915" providerId="ADAL" clId="{D0801E04-0CD4-4273-A028-D1EF293CE2DD}" dt="2023-07-20T17:21:27.861" v="8" actId="1076"/>
        <pc:sldMkLst>
          <pc:docMk/>
          <pc:sldMk cId="1111519364" sldId="311"/>
        </pc:sldMkLst>
        <pc:picChg chg="mod">
          <ac:chgData name="Lisa Bagust" userId="9b0dc0b4-f81a-4c85-bc8d-cae961bc2915" providerId="ADAL" clId="{D0801E04-0CD4-4273-A028-D1EF293CE2DD}" dt="2023-07-20T17:21:27.861" v="8" actId="1076"/>
          <ac:picMkLst>
            <pc:docMk/>
            <pc:sldMk cId="1111519364" sldId="311"/>
            <ac:picMk id="4" creationId="{B6B6905D-5AD5-48C2-A6D1-3A3C9CF1036F}"/>
          </ac:picMkLst>
        </pc:picChg>
      </pc:sldChg>
      <pc:sldMasterChg chg="modSldLayout">
        <pc:chgData name="Lisa Bagust" userId="9b0dc0b4-f81a-4c85-bc8d-cae961bc2915" providerId="ADAL" clId="{D0801E04-0CD4-4273-A028-D1EF293CE2DD}" dt="2023-07-20T17:22:03.454" v="16" actId="1076"/>
        <pc:sldMasterMkLst>
          <pc:docMk/>
          <pc:sldMasterMk cId="2067058409" sldId="2147483687"/>
        </pc:sldMasterMkLst>
        <pc:sldLayoutChg chg="addSp delSp modSp mod">
          <pc:chgData name="Lisa Bagust" userId="9b0dc0b4-f81a-4c85-bc8d-cae961bc2915" providerId="ADAL" clId="{D0801E04-0CD4-4273-A028-D1EF293CE2DD}" dt="2023-07-20T17:20:31.503" v="3" actId="1076"/>
          <pc:sldLayoutMkLst>
            <pc:docMk/>
            <pc:sldMasterMk cId="2067058409" sldId="2147483687"/>
            <pc:sldLayoutMk cId="683108143" sldId="2147483688"/>
          </pc:sldLayoutMkLst>
          <pc:picChg chg="add mod">
            <ac:chgData name="Lisa Bagust" userId="9b0dc0b4-f81a-4c85-bc8d-cae961bc2915" providerId="ADAL" clId="{D0801E04-0CD4-4273-A028-D1EF293CE2DD}" dt="2023-07-20T17:20:31.503" v="3" actId="1076"/>
            <ac:picMkLst>
              <pc:docMk/>
              <pc:sldMasterMk cId="2067058409" sldId="2147483687"/>
              <pc:sldLayoutMk cId="683108143" sldId="2147483688"/>
              <ac:picMk id="5" creationId="{AB3AB9EA-42CC-93E7-8E19-945B1C09B399}"/>
            </ac:picMkLst>
          </pc:picChg>
          <pc:picChg chg="del">
            <ac:chgData name="Lisa Bagust" userId="9b0dc0b4-f81a-4c85-bc8d-cae961bc2915" providerId="ADAL" clId="{D0801E04-0CD4-4273-A028-D1EF293CE2DD}" dt="2023-07-20T17:20:21.628" v="0" actId="478"/>
            <ac:picMkLst>
              <pc:docMk/>
              <pc:sldMasterMk cId="2067058409" sldId="2147483687"/>
              <pc:sldLayoutMk cId="683108143" sldId="2147483688"/>
              <ac:picMk id="6" creationId="{7AB910C1-FBF0-4257-9406-D066BFD38438}"/>
            </ac:picMkLst>
          </pc:picChg>
          <pc:picChg chg="del">
            <ac:chgData name="Lisa Bagust" userId="9b0dc0b4-f81a-4c85-bc8d-cae961bc2915" providerId="ADAL" clId="{D0801E04-0CD4-4273-A028-D1EF293CE2DD}" dt="2023-07-20T17:20:22.637" v="1" actId="478"/>
            <ac:picMkLst>
              <pc:docMk/>
              <pc:sldMasterMk cId="2067058409" sldId="2147483687"/>
              <pc:sldLayoutMk cId="683108143" sldId="2147483688"/>
              <ac:picMk id="12" creationId="{45A10C95-03F2-4936-9545-57E931E6EF52}"/>
            </ac:picMkLst>
          </pc:picChg>
        </pc:sldLayoutChg>
        <pc:sldLayoutChg chg="addSp delSp modSp mod">
          <pc:chgData name="Lisa Bagust" userId="9b0dc0b4-f81a-4c85-bc8d-cae961bc2915" providerId="ADAL" clId="{D0801E04-0CD4-4273-A028-D1EF293CE2DD}" dt="2023-07-20T17:20:50.998" v="6" actId="1076"/>
          <pc:sldLayoutMkLst>
            <pc:docMk/>
            <pc:sldMasterMk cId="2067058409" sldId="2147483687"/>
            <pc:sldLayoutMk cId="229565374" sldId="2147483689"/>
          </pc:sldLayoutMkLst>
          <pc:picChg chg="add mod">
            <ac:chgData name="Lisa Bagust" userId="9b0dc0b4-f81a-4c85-bc8d-cae961bc2915" providerId="ADAL" clId="{D0801E04-0CD4-4273-A028-D1EF293CE2DD}" dt="2023-07-20T17:20:50.998" v="6" actId="1076"/>
            <ac:picMkLst>
              <pc:docMk/>
              <pc:sldMasterMk cId="2067058409" sldId="2147483687"/>
              <pc:sldLayoutMk cId="229565374" sldId="2147483689"/>
              <ac:picMk id="2" creationId="{AB3AB9EA-42CC-93E7-8E19-945B1C09B399}"/>
            </ac:picMkLst>
          </pc:picChg>
          <pc:picChg chg="del">
            <ac:chgData name="Lisa Bagust" userId="9b0dc0b4-f81a-4c85-bc8d-cae961bc2915" providerId="ADAL" clId="{D0801E04-0CD4-4273-A028-D1EF293CE2DD}" dt="2023-07-20T17:20:45.319" v="4" actId="478"/>
            <ac:picMkLst>
              <pc:docMk/>
              <pc:sldMasterMk cId="2067058409" sldId="2147483687"/>
              <pc:sldLayoutMk cId="229565374" sldId="2147483689"/>
              <ac:picMk id="8" creationId="{B1AD93C0-53D0-4662-9A80-D1A3AABFF222}"/>
            </ac:picMkLst>
          </pc:picChg>
        </pc:sldLayoutChg>
        <pc:sldLayoutChg chg="addSp delSp modSp mod">
          <pc:chgData name="Lisa Bagust" userId="9b0dc0b4-f81a-4c85-bc8d-cae961bc2915" providerId="ADAL" clId="{D0801E04-0CD4-4273-A028-D1EF293CE2DD}" dt="2023-07-20T17:22:03.454" v="16" actId="1076"/>
          <pc:sldLayoutMkLst>
            <pc:docMk/>
            <pc:sldMasterMk cId="2067058409" sldId="2147483687"/>
            <pc:sldLayoutMk cId="2817077565" sldId="2147483733"/>
          </pc:sldLayoutMkLst>
          <pc:picChg chg="add mod">
            <ac:chgData name="Lisa Bagust" userId="9b0dc0b4-f81a-4c85-bc8d-cae961bc2915" providerId="ADAL" clId="{D0801E04-0CD4-4273-A028-D1EF293CE2DD}" dt="2023-07-20T17:22:03.454" v="16" actId="1076"/>
            <ac:picMkLst>
              <pc:docMk/>
              <pc:sldMasterMk cId="2067058409" sldId="2147483687"/>
              <pc:sldLayoutMk cId="2817077565" sldId="2147483733"/>
              <ac:picMk id="4" creationId="{AB3AB9EA-42CC-93E7-8E19-945B1C09B399}"/>
            </ac:picMkLst>
          </pc:picChg>
          <pc:picChg chg="del">
            <ac:chgData name="Lisa Bagust" userId="9b0dc0b4-f81a-4c85-bc8d-cae961bc2915" providerId="ADAL" clId="{D0801E04-0CD4-4273-A028-D1EF293CE2DD}" dt="2023-07-20T17:21:54.862" v="13" actId="478"/>
            <ac:picMkLst>
              <pc:docMk/>
              <pc:sldMasterMk cId="2067058409" sldId="2147483687"/>
              <pc:sldLayoutMk cId="2817077565" sldId="2147483733"/>
              <ac:picMk id="6" creationId="{6368FFE6-4116-4438-BE4C-3DEC4A71FB45}"/>
            </ac:picMkLst>
          </pc:picChg>
          <pc:picChg chg="del">
            <ac:chgData name="Lisa Bagust" userId="9b0dc0b4-f81a-4c85-bc8d-cae961bc2915" providerId="ADAL" clId="{D0801E04-0CD4-4273-A028-D1EF293CE2DD}" dt="2023-07-20T17:21:55.990" v="14" actId="478"/>
            <ac:picMkLst>
              <pc:docMk/>
              <pc:sldMasterMk cId="2067058409" sldId="2147483687"/>
              <pc:sldLayoutMk cId="2817077565" sldId="2147483733"/>
              <ac:picMk id="8" creationId="{B1AD93C0-53D0-4662-9A80-D1A3AABFF222}"/>
            </ac:picMkLst>
          </pc:picChg>
        </pc:sldLayoutChg>
      </pc:sldMasterChg>
      <pc:sldMasterChg chg="addSp delSp modSp mod">
        <pc:chgData name="Lisa Bagust" userId="9b0dc0b4-f81a-4c85-bc8d-cae961bc2915" providerId="ADAL" clId="{D0801E04-0CD4-4273-A028-D1EF293CE2DD}" dt="2023-07-20T17:21:46.206" v="12" actId="1076"/>
        <pc:sldMasterMkLst>
          <pc:docMk/>
          <pc:sldMasterMk cId="2799199122" sldId="2147483739"/>
        </pc:sldMasterMkLst>
        <pc:picChg chg="add mod">
          <ac:chgData name="Lisa Bagust" userId="9b0dc0b4-f81a-4c85-bc8d-cae961bc2915" providerId="ADAL" clId="{D0801E04-0CD4-4273-A028-D1EF293CE2DD}" dt="2023-07-20T17:21:46.206" v="12" actId="1076"/>
          <ac:picMkLst>
            <pc:docMk/>
            <pc:sldMasterMk cId="2799199122" sldId="2147483739"/>
            <ac:picMk id="4" creationId="{AB3AB9EA-42CC-93E7-8E19-945B1C09B399}"/>
          </ac:picMkLst>
        </pc:picChg>
        <pc:picChg chg="del">
          <ac:chgData name="Lisa Bagust" userId="9b0dc0b4-f81a-4c85-bc8d-cae961bc2915" providerId="ADAL" clId="{D0801E04-0CD4-4273-A028-D1EF293CE2DD}" dt="2023-07-20T17:21:41.654" v="10" actId="478"/>
          <ac:picMkLst>
            <pc:docMk/>
            <pc:sldMasterMk cId="2799199122" sldId="2147483739"/>
            <ac:picMk id="8" creationId="{00000000-0000-0000-0000-000000000000}"/>
          </ac:picMkLst>
        </pc:picChg>
      </pc:sldMasterChg>
    </pc:docChg>
  </pc:docChgLst>
  <pc:docChgLst>
    <pc:chgData name="Lisa Bagust" userId="9b0dc0b4-f81a-4c85-bc8d-cae961bc2915" providerId="ADAL" clId="{915C2D1E-5768-4C1E-8742-34F8E395B383}"/>
    <pc:docChg chg="modSld modMainMaster">
      <pc:chgData name="Lisa Bagust" userId="9b0dc0b4-f81a-4c85-bc8d-cae961bc2915" providerId="ADAL" clId="{915C2D1E-5768-4C1E-8742-34F8E395B383}" dt="2025-01-17T13:07:56.807" v="19" actId="1037"/>
      <pc:docMkLst>
        <pc:docMk/>
      </pc:docMkLst>
      <pc:sldChg chg="modSp mod">
        <pc:chgData name="Lisa Bagust" userId="9b0dc0b4-f81a-4c85-bc8d-cae961bc2915" providerId="ADAL" clId="{915C2D1E-5768-4C1E-8742-34F8E395B383}" dt="2025-01-17T13:07:56.807" v="19" actId="1037"/>
        <pc:sldMkLst>
          <pc:docMk/>
          <pc:sldMk cId="1176518297" sldId="308"/>
        </pc:sldMkLst>
        <pc:picChg chg="mod">
          <ac:chgData name="Lisa Bagust" userId="9b0dc0b4-f81a-4c85-bc8d-cae961bc2915" providerId="ADAL" clId="{915C2D1E-5768-4C1E-8742-34F8E395B383}" dt="2025-01-17T13:07:56.807" v="19" actId="1037"/>
          <ac:picMkLst>
            <pc:docMk/>
            <pc:sldMk cId="1176518297" sldId="308"/>
            <ac:picMk id="5" creationId="{E1C4095F-4600-4065-BAF8-B264603670D9}"/>
          </ac:picMkLst>
        </pc:picChg>
      </pc:sldChg>
      <pc:sldMasterChg chg="modSldLayout">
        <pc:chgData name="Lisa Bagust" userId="9b0dc0b4-f81a-4c85-bc8d-cae961bc2915" providerId="ADAL" clId="{915C2D1E-5768-4C1E-8742-34F8E395B383}" dt="2025-01-17T13:07:23.438" v="15" actId="1037"/>
        <pc:sldMasterMkLst>
          <pc:docMk/>
          <pc:sldMasterMk cId="2067058409" sldId="2147483687"/>
        </pc:sldMasterMkLst>
        <pc:sldLayoutChg chg="modSp mod">
          <pc:chgData name="Lisa Bagust" userId="9b0dc0b4-f81a-4c85-bc8d-cae961bc2915" providerId="ADAL" clId="{915C2D1E-5768-4C1E-8742-34F8E395B383}" dt="2025-01-17T13:04:29.491" v="7" actId="1036"/>
          <pc:sldLayoutMkLst>
            <pc:docMk/>
            <pc:sldMasterMk cId="2067058409" sldId="2147483687"/>
            <pc:sldLayoutMk cId="683108143" sldId="2147483688"/>
          </pc:sldLayoutMkLst>
          <pc:picChg chg="mod">
            <ac:chgData name="Lisa Bagust" userId="9b0dc0b4-f81a-4c85-bc8d-cae961bc2915" providerId="ADAL" clId="{915C2D1E-5768-4C1E-8742-34F8E395B383}" dt="2025-01-17T13:04:29.491" v="7" actId="1036"/>
            <ac:picMkLst>
              <pc:docMk/>
              <pc:sldMasterMk cId="2067058409" sldId="2147483687"/>
              <pc:sldLayoutMk cId="683108143" sldId="2147483688"/>
              <ac:picMk id="11" creationId="{0958CCE7-B62F-4CCF-ACAF-9F0CC611C611}"/>
            </ac:picMkLst>
          </pc:picChg>
        </pc:sldLayoutChg>
        <pc:sldLayoutChg chg="modSp mod">
          <pc:chgData name="Lisa Bagust" userId="9b0dc0b4-f81a-4c85-bc8d-cae961bc2915" providerId="ADAL" clId="{915C2D1E-5768-4C1E-8742-34F8E395B383}" dt="2025-01-17T13:04:49.895" v="12" actId="1037"/>
          <pc:sldLayoutMkLst>
            <pc:docMk/>
            <pc:sldMasterMk cId="2067058409" sldId="2147483687"/>
            <pc:sldLayoutMk cId="229565374" sldId="2147483689"/>
          </pc:sldLayoutMkLst>
          <pc:picChg chg="mod">
            <ac:chgData name="Lisa Bagust" userId="9b0dc0b4-f81a-4c85-bc8d-cae961bc2915" providerId="ADAL" clId="{915C2D1E-5768-4C1E-8742-34F8E395B383}" dt="2025-01-17T13:04:49.895" v="12" actId="1037"/>
            <ac:picMkLst>
              <pc:docMk/>
              <pc:sldMasterMk cId="2067058409" sldId="2147483687"/>
              <pc:sldLayoutMk cId="229565374" sldId="2147483689"/>
              <ac:picMk id="7" creationId="{D6E5FAFB-CEED-4AEF-A2F1-5B33D994EA00}"/>
            </ac:picMkLst>
          </pc:picChg>
        </pc:sldLayoutChg>
        <pc:sldLayoutChg chg="modSp mod">
          <pc:chgData name="Lisa Bagust" userId="9b0dc0b4-f81a-4c85-bc8d-cae961bc2915" providerId="ADAL" clId="{915C2D1E-5768-4C1E-8742-34F8E395B383}" dt="2025-01-17T13:07:23.438" v="15" actId="1037"/>
          <pc:sldLayoutMkLst>
            <pc:docMk/>
            <pc:sldMasterMk cId="2067058409" sldId="2147483687"/>
            <pc:sldLayoutMk cId="2817077565" sldId="2147483733"/>
          </pc:sldLayoutMkLst>
          <pc:picChg chg="mod">
            <ac:chgData name="Lisa Bagust" userId="9b0dc0b4-f81a-4c85-bc8d-cae961bc2915" providerId="ADAL" clId="{915C2D1E-5768-4C1E-8742-34F8E395B383}" dt="2025-01-17T13:07:23.438" v="15" actId="1037"/>
            <ac:picMkLst>
              <pc:docMk/>
              <pc:sldMasterMk cId="2067058409" sldId="2147483687"/>
              <pc:sldLayoutMk cId="2817077565" sldId="2147483733"/>
              <ac:picMk id="7" creationId="{D6E5FAFB-CEED-4AEF-A2F1-5B33D994EA00}"/>
            </ac:picMkLst>
          </pc:picChg>
        </pc:sldLayoutChg>
      </pc:sldMasterChg>
    </pc:docChg>
  </pc:docChgLst>
  <pc:docChgLst>
    <pc:chgData name="Claire Colbain" userId="52121794-1809-4ea1-acd1-1fe19e5035d4" providerId="ADAL" clId="{879C7C6E-C4AC-4E8B-AF58-B81D39AFDF59}"/>
    <pc:docChg chg="modSld">
      <pc:chgData name="Claire Colbain" userId="52121794-1809-4ea1-acd1-1fe19e5035d4" providerId="ADAL" clId="{879C7C6E-C4AC-4E8B-AF58-B81D39AFDF59}" dt="2021-02-11T09:15:21.805" v="1"/>
      <pc:docMkLst>
        <pc:docMk/>
      </pc:docMkLst>
      <pc:sldChg chg="setBg">
        <pc:chgData name="Claire Colbain" userId="52121794-1809-4ea1-acd1-1fe19e5035d4" providerId="ADAL" clId="{879C7C6E-C4AC-4E8B-AF58-B81D39AFDF59}" dt="2021-02-11T09:15:21.805" v="1"/>
        <pc:sldMkLst>
          <pc:docMk/>
          <pc:sldMk cId="3663210298" sldId="256"/>
        </pc:sldMkLst>
      </pc:sldChg>
    </pc:docChg>
  </pc:docChgLst>
  <pc:docChgLst>
    <pc:chgData name="Lisa Bagust" userId="9b0dc0b4-f81a-4c85-bc8d-cae961bc2915" providerId="ADAL" clId="{91306F39-022D-4D11-A1AB-B1F07B61A1D0}"/>
    <pc:docChg chg="custSel modSld">
      <pc:chgData name="Lisa Bagust" userId="9b0dc0b4-f81a-4c85-bc8d-cae961bc2915" providerId="ADAL" clId="{91306F39-022D-4D11-A1AB-B1F07B61A1D0}" dt="2021-03-18T16:21:07.774" v="109" actId="20577"/>
      <pc:docMkLst>
        <pc:docMk/>
      </pc:docMkLst>
      <pc:sldChg chg="modNotesTx">
        <pc:chgData name="Lisa Bagust" userId="9b0dc0b4-f81a-4c85-bc8d-cae961bc2915" providerId="ADAL" clId="{91306F39-022D-4D11-A1AB-B1F07B61A1D0}" dt="2021-03-18T16:21:07.774" v="109" actId="20577"/>
        <pc:sldMkLst>
          <pc:docMk/>
          <pc:sldMk cId="2569604608" sldId="301"/>
        </pc:sldMkLst>
      </pc:sldChg>
    </pc:docChg>
  </pc:docChgLst>
  <pc:docChgLst>
    <pc:chgData name="Lisa Bagust" userId="S::ljb2m12@soton.ac.uk::9b0dc0b4-f81a-4c85-bc8d-cae961bc2915" providerId="AD" clId="Web-{461D9685-315F-41F0-A29F-F67D3E6E973C}"/>
    <pc:docChg chg="modSld">
      <pc:chgData name="Lisa Bagust" userId="S::ljb2m12@soton.ac.uk::9b0dc0b4-f81a-4c85-bc8d-cae961bc2915" providerId="AD" clId="Web-{461D9685-315F-41F0-A29F-F67D3E6E973C}" dt="2021-03-18T17:08:10.006" v="6" actId="20577"/>
      <pc:docMkLst>
        <pc:docMk/>
      </pc:docMkLst>
      <pc:sldChg chg="modSp">
        <pc:chgData name="Lisa Bagust" userId="S::ljb2m12@soton.ac.uk::9b0dc0b4-f81a-4c85-bc8d-cae961bc2915" providerId="AD" clId="Web-{461D9685-315F-41F0-A29F-F67D3E6E973C}" dt="2021-03-18T17:08:10.006" v="6" actId="20577"/>
        <pc:sldMkLst>
          <pc:docMk/>
          <pc:sldMk cId="2100213603" sldId="309"/>
        </pc:sldMkLst>
        <pc:spChg chg="mod">
          <ac:chgData name="Lisa Bagust" userId="S::ljb2m12@soton.ac.uk::9b0dc0b4-f81a-4c85-bc8d-cae961bc2915" providerId="AD" clId="Web-{461D9685-315F-41F0-A29F-F67D3E6E973C}" dt="2021-03-18T17:08:10.006" v="6" actId="20577"/>
          <ac:spMkLst>
            <pc:docMk/>
            <pc:sldMk cId="2100213603" sldId="309"/>
            <ac:spMk id="5" creationId="{441B5E09-73F1-4F01-A36E-8B0E2C3C91AA}"/>
          </ac:spMkLst>
        </pc:spChg>
      </pc:sldChg>
    </pc:docChg>
  </pc:docChgLst>
  <pc:docChgLst>
    <pc:chgData name="Lisa Bagust" userId="S::ljb2m12@soton.ac.uk::9b0dc0b4-f81a-4c85-bc8d-cae961bc2915" providerId="AD" clId="Web-{7071C8FC-8242-ECE5-9C08-7E60F0B72CDA}"/>
    <pc:docChg chg="modSld">
      <pc:chgData name="Lisa Bagust" userId="S::ljb2m12@soton.ac.uk::9b0dc0b4-f81a-4c85-bc8d-cae961bc2915" providerId="AD" clId="Web-{7071C8FC-8242-ECE5-9C08-7E60F0B72CDA}" dt="2023-09-25T10:57:41.592" v="10" actId="20577"/>
      <pc:docMkLst>
        <pc:docMk/>
      </pc:docMkLst>
      <pc:sldChg chg="modSp">
        <pc:chgData name="Lisa Bagust" userId="S::ljb2m12@soton.ac.uk::9b0dc0b4-f81a-4c85-bc8d-cae961bc2915" providerId="AD" clId="Web-{7071C8FC-8242-ECE5-9C08-7E60F0B72CDA}" dt="2023-09-25T10:57:00.966" v="1" actId="1076"/>
        <pc:sldMkLst>
          <pc:docMk/>
          <pc:sldMk cId="3715327902" sldId="305"/>
        </pc:sldMkLst>
        <pc:spChg chg="mod">
          <ac:chgData name="Lisa Bagust" userId="S::ljb2m12@soton.ac.uk::9b0dc0b4-f81a-4c85-bc8d-cae961bc2915" providerId="AD" clId="Web-{7071C8FC-8242-ECE5-9C08-7E60F0B72CDA}" dt="2023-09-25T10:56:56.591" v="0" actId="1076"/>
          <ac:spMkLst>
            <pc:docMk/>
            <pc:sldMk cId="3715327902" sldId="305"/>
            <ac:spMk id="6" creationId="{37559D6D-2B25-4198-9FA5-B599A749CE34}"/>
          </ac:spMkLst>
        </pc:spChg>
        <pc:spChg chg="mod">
          <ac:chgData name="Lisa Bagust" userId="S::ljb2m12@soton.ac.uk::9b0dc0b4-f81a-4c85-bc8d-cae961bc2915" providerId="AD" clId="Web-{7071C8FC-8242-ECE5-9C08-7E60F0B72CDA}" dt="2023-09-25T10:57:00.966" v="1" actId="1076"/>
          <ac:spMkLst>
            <pc:docMk/>
            <pc:sldMk cId="3715327902" sldId="305"/>
            <ac:spMk id="9" creationId="{F2F54505-2BD8-4B9F-8F3E-CCF63447FD25}"/>
          </ac:spMkLst>
        </pc:spChg>
      </pc:sldChg>
      <pc:sldChg chg="modSp">
        <pc:chgData name="Lisa Bagust" userId="S::ljb2m12@soton.ac.uk::9b0dc0b4-f81a-4c85-bc8d-cae961bc2915" providerId="AD" clId="Web-{7071C8FC-8242-ECE5-9C08-7E60F0B72CDA}" dt="2023-09-25T10:57:25.639" v="6" actId="1076"/>
        <pc:sldMkLst>
          <pc:docMk/>
          <pc:sldMk cId="1269842961" sldId="307"/>
        </pc:sldMkLst>
        <pc:spChg chg="mod">
          <ac:chgData name="Lisa Bagust" userId="S::ljb2m12@soton.ac.uk::9b0dc0b4-f81a-4c85-bc8d-cae961bc2915" providerId="AD" clId="Web-{7071C8FC-8242-ECE5-9C08-7E60F0B72CDA}" dt="2023-09-25T10:57:25.639" v="6" actId="1076"/>
          <ac:spMkLst>
            <pc:docMk/>
            <pc:sldMk cId="1269842961" sldId="307"/>
            <ac:spMk id="7" creationId="{A56EEAA1-03A3-4452-88D1-30AFE18E65B4}"/>
          </ac:spMkLst>
        </pc:spChg>
        <pc:spChg chg="mod">
          <ac:chgData name="Lisa Bagust" userId="S::ljb2m12@soton.ac.uk::9b0dc0b4-f81a-4c85-bc8d-cae961bc2915" providerId="AD" clId="Web-{7071C8FC-8242-ECE5-9C08-7E60F0B72CDA}" dt="2023-09-25T10:57:19.482" v="5" actId="1076"/>
          <ac:spMkLst>
            <pc:docMk/>
            <pc:sldMk cId="1269842961" sldId="307"/>
            <ac:spMk id="9" creationId="{82C3C766-A17F-4AB6-997B-A95525B05580}"/>
          </ac:spMkLst>
        </pc:spChg>
      </pc:sldChg>
      <pc:sldChg chg="modSp">
        <pc:chgData name="Lisa Bagust" userId="S::ljb2m12@soton.ac.uk::9b0dc0b4-f81a-4c85-bc8d-cae961bc2915" providerId="AD" clId="Web-{7071C8FC-8242-ECE5-9C08-7E60F0B72CDA}" dt="2023-09-25T10:57:41.592" v="10" actId="20577"/>
        <pc:sldMkLst>
          <pc:docMk/>
          <pc:sldMk cId="1111519364" sldId="311"/>
        </pc:sldMkLst>
        <pc:spChg chg="mod">
          <ac:chgData name="Lisa Bagust" userId="S::ljb2m12@soton.ac.uk::9b0dc0b4-f81a-4c85-bc8d-cae961bc2915" providerId="AD" clId="Web-{7071C8FC-8242-ECE5-9C08-7E60F0B72CDA}" dt="2023-09-25T10:57:41.592" v="10" actId="20577"/>
          <ac:spMkLst>
            <pc:docMk/>
            <pc:sldMk cId="1111519364" sldId="311"/>
            <ac:spMk id="3" creationId="{D9D7DBF0-D5AD-4EEF-A5A5-C05905CC3908}"/>
          </ac:spMkLst>
        </pc:spChg>
      </pc:sldChg>
    </pc:docChg>
  </pc:docChgLst>
  <pc:docChgLst>
    <pc:chgData name="Lisa Bagust" userId="S::ljb2m12@soton.ac.uk::9b0dc0b4-f81a-4c85-bc8d-cae961bc2915" providerId="AD" clId="Web-{DBC08754-14EE-4391-8202-DA245781F18B}"/>
    <pc:docChg chg="modSld">
      <pc:chgData name="Lisa Bagust" userId="S::ljb2m12@soton.ac.uk::9b0dc0b4-f81a-4c85-bc8d-cae961bc2915" providerId="AD" clId="Web-{DBC08754-14EE-4391-8202-DA245781F18B}" dt="2021-02-07T23:10:33.678" v="0" actId="1076"/>
      <pc:docMkLst>
        <pc:docMk/>
      </pc:docMkLst>
      <pc:sldChg chg="modSp">
        <pc:chgData name="Lisa Bagust" userId="S::ljb2m12@soton.ac.uk::9b0dc0b4-f81a-4c85-bc8d-cae961bc2915" providerId="AD" clId="Web-{DBC08754-14EE-4391-8202-DA245781F18B}" dt="2021-02-07T23:10:33.678" v="0" actId="1076"/>
        <pc:sldMkLst>
          <pc:docMk/>
          <pc:sldMk cId="3715327902" sldId="305"/>
        </pc:sldMkLst>
        <pc:spChg chg="mod">
          <ac:chgData name="Lisa Bagust" userId="S::ljb2m12@soton.ac.uk::9b0dc0b4-f81a-4c85-bc8d-cae961bc2915" providerId="AD" clId="Web-{DBC08754-14EE-4391-8202-DA245781F18B}" dt="2021-02-07T23:10:33.678" v="0" actId="1076"/>
          <ac:spMkLst>
            <pc:docMk/>
            <pc:sldMk cId="3715327902" sldId="305"/>
            <ac:spMk id="6" creationId="{37559D6D-2B25-4198-9FA5-B599A749CE3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6794BF-B36E-DA4E-9DF1-E31F26A49796}" type="datetimeFigureOut">
              <a:rPr lang="en-US" smtClean="0"/>
              <a:t>3/20/2026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7DEE80-B85B-D14C-B0B8-2864D965BDCD}" type="slidenum">
              <a:rPr lang="en-US" smtClean="0"/>
              <a:t>‹#›</a:t>
            </a:fld>
            <a:endParaRPr lang="en-US"/>
          </a:p>
        </p:txBody>
      </p:sp>
    </p:spTree>
    <p:extLst>
      <p:ext uri="{BB962C8B-B14F-4D97-AF65-F5344CB8AC3E}">
        <p14:creationId xmlns:p14="http://schemas.microsoft.com/office/powerpoint/2010/main" val="213062628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youtube.com/watch?v=sn_SRSVl2h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itv.com/news/meridian/2020-05-20/young-people-urged-to-find-purpose-during-lockdown-to-aid-mental-health"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7DEE80-B85B-D14C-B0B8-2864D965BDCD}" type="slidenum">
              <a:rPr lang="en-US" smtClean="0"/>
              <a:t>2</a:t>
            </a:fld>
            <a:endParaRPr lang="en-US"/>
          </a:p>
        </p:txBody>
      </p:sp>
    </p:spTree>
    <p:extLst>
      <p:ext uri="{BB962C8B-B14F-4D97-AF65-F5344CB8AC3E}">
        <p14:creationId xmlns:p14="http://schemas.microsoft.com/office/powerpoint/2010/main" val="3416843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Two Audio records available from TeC-19 focus group discussions</a:t>
            </a:r>
          </a:p>
          <a:p>
            <a:r>
              <a:rPr lang="en-GB" b="1" dirty="0"/>
              <a:t>TeC-19in the news: </a:t>
            </a:r>
            <a:endParaRPr lang="en-GB" dirty="0">
              <a:hlinkClick r:id="rId3"/>
            </a:endParaRPr>
          </a:p>
          <a:p>
            <a:r>
              <a:rPr lang="en-GB" dirty="0">
                <a:hlinkClick r:id="rId3"/>
              </a:rPr>
              <a:t>Research aims to support ‘lost and anxious’ young people during pandemic - University of Southampton – YouTube</a:t>
            </a:r>
            <a:r>
              <a:rPr lang="en-GB" dirty="0"/>
              <a:t>   https://www.youtube.com/watch?v=sn_SRSVl2hs</a:t>
            </a:r>
          </a:p>
          <a:p>
            <a:r>
              <a:rPr lang="en-GB" dirty="0">
                <a:hlinkClick r:id="rId4"/>
              </a:rPr>
              <a:t>Young people urged to 'find purpose' during lockdown to aid mental health | Meridian | ITV News</a:t>
            </a:r>
            <a:r>
              <a:rPr lang="en-GB" dirty="0"/>
              <a:t>  </a:t>
            </a:r>
            <a:r>
              <a:rPr lang="en-GB" b="1" dirty="0">
                <a:solidFill>
                  <a:schemeClr val="tx1"/>
                </a:solidFill>
              </a:rPr>
              <a:t>First 2mins </a:t>
            </a:r>
            <a:r>
              <a:rPr lang="en-GB" dirty="0"/>
              <a:t>https://www.itv.com/news/meridian/2020-05-20/young-people-urged-to-find-purpose-during-lockdown-to-aid-mental-health</a:t>
            </a:r>
            <a:endParaRPr lang="en-US" dirty="0"/>
          </a:p>
        </p:txBody>
      </p:sp>
      <p:sp>
        <p:nvSpPr>
          <p:cNvPr id="4" name="Slide Number Placeholder 3"/>
          <p:cNvSpPr>
            <a:spLocks noGrp="1"/>
          </p:cNvSpPr>
          <p:nvPr>
            <p:ph type="sldNum" sz="quarter" idx="10"/>
          </p:nvPr>
        </p:nvSpPr>
        <p:spPr/>
        <p:txBody>
          <a:bodyPr/>
          <a:lstStyle/>
          <a:p>
            <a:fld id="{407DEE80-B85B-D14C-B0B8-2864D965BDCD}" type="slidenum">
              <a:rPr lang="en-US" smtClean="0"/>
              <a:t>4</a:t>
            </a:fld>
            <a:endParaRPr lang="en-US"/>
          </a:p>
        </p:txBody>
      </p:sp>
    </p:spTree>
    <p:extLst>
      <p:ext uri="{BB962C8B-B14F-4D97-AF65-F5344CB8AC3E}">
        <p14:creationId xmlns:p14="http://schemas.microsoft.com/office/powerpoint/2010/main" val="3564059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7DEE80-B85B-D14C-B0B8-2864D965BDCD}" type="slidenum">
              <a:rPr lang="en-US" smtClean="0"/>
              <a:t>5</a:t>
            </a:fld>
            <a:endParaRPr lang="en-US"/>
          </a:p>
        </p:txBody>
      </p:sp>
    </p:spTree>
    <p:extLst>
      <p:ext uri="{BB962C8B-B14F-4D97-AF65-F5344CB8AC3E}">
        <p14:creationId xmlns:p14="http://schemas.microsoft.com/office/powerpoint/2010/main" val="3953334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07DEE80-B85B-D14C-B0B8-2864D965BDCD}" type="slidenum">
              <a:rPr lang="en-US" smtClean="0"/>
              <a:t>6</a:t>
            </a:fld>
            <a:endParaRPr lang="en-US"/>
          </a:p>
        </p:txBody>
      </p:sp>
    </p:spTree>
    <p:extLst>
      <p:ext uri="{BB962C8B-B14F-4D97-AF65-F5344CB8AC3E}">
        <p14:creationId xmlns:p14="http://schemas.microsoft.com/office/powerpoint/2010/main" val="1652981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7DEE80-B85B-D14C-B0B8-2864D965BDCD}" type="slidenum">
              <a:rPr lang="en-US" smtClean="0"/>
              <a:t>14</a:t>
            </a:fld>
            <a:endParaRPr lang="en-US"/>
          </a:p>
        </p:txBody>
      </p:sp>
    </p:spTree>
    <p:extLst>
      <p:ext uri="{BB962C8B-B14F-4D97-AF65-F5344CB8AC3E}">
        <p14:creationId xmlns:p14="http://schemas.microsoft.com/office/powerpoint/2010/main" val="2588615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Students refer back to the lesson objectives and complete the assessment for learning activity in the orange</a:t>
            </a:r>
            <a:r>
              <a:rPr lang="en-US" baseline="0"/>
              <a:t> boxes, feedback and share an interesting fact they have found out from the lesson. Remind students about the EACH-B APP. </a:t>
            </a:r>
            <a:endParaRPr lang="en-US"/>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CB8DF9-4136-4ACC-9630-F678BECA1531}" type="slidenum">
              <a:rPr kumimoji="0" lang="en-GB" sz="1200" b="0" i="0" u="none" strike="noStrike" kern="1200" cap="none" spc="0" normalizeH="0" baseline="0" noProof="0" smtClean="0">
                <a:ln>
                  <a:noFill/>
                </a:ln>
                <a:solidFill>
                  <a:srgbClr val="000000"/>
                </a:solidFill>
                <a:effectLst/>
                <a:uLnTx/>
                <a:uFillTx/>
                <a:latin typeface="Arial" charset="0"/>
                <a:ea typeface="ＭＳ Ｐゴシック" pitchFamily="16"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GB" sz="1200" b="0" i="0" u="none" strike="noStrike" kern="1200" cap="none" spc="0" normalizeH="0" baseline="0" noProof="0">
              <a:ln>
                <a:noFill/>
              </a:ln>
              <a:solidFill>
                <a:srgbClr val="000000"/>
              </a:solidFill>
              <a:effectLst/>
              <a:uLnTx/>
              <a:uFillTx/>
              <a:latin typeface="Arial" charset="0"/>
              <a:ea typeface="ＭＳ Ｐゴシック" pitchFamily="16" charset="-128"/>
              <a:cs typeface="+mn-cs"/>
            </a:endParaRPr>
          </a:p>
        </p:txBody>
      </p:sp>
    </p:spTree>
    <p:extLst>
      <p:ext uri="{BB962C8B-B14F-4D97-AF65-F5344CB8AC3E}">
        <p14:creationId xmlns:p14="http://schemas.microsoft.com/office/powerpoint/2010/main" val="23307417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4.tif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2.wdp"/></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2.wdp"/></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4.tif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3.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3.wdp"/></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4.wdp"/><Relationship Id="rId5" Type="http://schemas.openxmlformats.org/officeDocument/2006/relationships/image" Target="../media/image9.png"/><Relationship Id="rId4" Type="http://schemas.openxmlformats.org/officeDocument/2006/relationships/image" Target="../media/image4.tif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4.wdp"/></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4.wdp"/></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5.wdp"/><Relationship Id="rId5" Type="http://schemas.openxmlformats.org/officeDocument/2006/relationships/image" Target="../media/image10.png"/><Relationship Id="rId4" Type="http://schemas.openxmlformats.org/officeDocument/2006/relationships/image" Target="../media/image4.tif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5.wdp"/></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tiff"/><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5.wdp"/></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tif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tiff"/></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a:gsLst>
              <a:gs pos="0">
                <a:srgbClr val="65DFE5"/>
              </a:gs>
              <a:gs pos="100000">
                <a:srgbClr val="1EADB5"/>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dirty="0"/>
              <a:t>Click to edit Master title style</a:t>
            </a:r>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pic>
        <p:nvPicPr>
          <p:cNvPr id="11" name="Picture 10">
            <a:extLst>
              <a:ext uri="{FF2B5EF4-FFF2-40B4-BE49-F238E27FC236}">
                <a16:creationId xmlns:a16="http://schemas.microsoft.com/office/drawing/2014/main" id="{0958CCE7-B62F-4CCF-ACAF-9F0CC611C61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836928" y="95320"/>
            <a:ext cx="2267744" cy="1456349"/>
          </a:xfrm>
          <a:prstGeom prst="rect">
            <a:avLst/>
          </a:prstGeom>
          <a:effectLst>
            <a:outerShdw blurRad="50800" dist="38100" dir="16200000" rotWithShape="0">
              <a:prstClr val="black">
                <a:alpha val="40000"/>
              </a:prstClr>
            </a:outerShdw>
          </a:effectLst>
        </p:spPr>
      </p:pic>
      <p:pic>
        <p:nvPicPr>
          <p:cNvPr id="5" name="Picture 4"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59342" y="5684679"/>
            <a:ext cx="4384658" cy="1332971"/>
          </a:xfrm>
          <a:prstGeom prst="rect">
            <a:avLst/>
          </a:prstGeom>
        </p:spPr>
      </p:pic>
    </p:spTree>
    <p:extLst>
      <p:ext uri="{BB962C8B-B14F-4D97-AF65-F5344CB8AC3E}">
        <p14:creationId xmlns:p14="http://schemas.microsoft.com/office/powerpoint/2010/main" val="683108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a:gsLst>
              <a:gs pos="0">
                <a:srgbClr val="65DFE5"/>
              </a:gs>
              <a:gs pos="100000">
                <a:srgbClr val="1EADB5"/>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pic>
        <p:nvPicPr>
          <p:cNvPr id="11" name="Picture 10">
            <a:extLst>
              <a:ext uri="{FF2B5EF4-FFF2-40B4-BE49-F238E27FC236}">
                <a16:creationId xmlns:a16="http://schemas.microsoft.com/office/drawing/2014/main" id="{0958CCE7-B62F-4CCF-ACAF-9F0CC611C611}"/>
              </a:ext>
            </a:extLst>
          </p:cNvPr>
          <p:cNvPicPr>
            <a:picLocks noChangeAspect="1"/>
          </p:cNvPicPr>
          <p:nvPr userDrawn="1"/>
        </p:nvPicPr>
        <p:blipFill>
          <a:blip r:embed="rId2" cstate="email">
            <a:duotone>
              <a:prstClr val="black"/>
              <a:srgbClr val="3699E0">
                <a:tint val="45000"/>
                <a:satMod val="400000"/>
              </a:srgb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outerShdw blurRad="50800" dist="38100" dir="16200000" rotWithShape="0">
              <a:prstClr val="black">
                <a:alpha val="40000"/>
              </a:prstClr>
            </a:outerShdw>
          </a:effectLst>
        </p:spPr>
      </p:pic>
      <p:pic>
        <p:nvPicPr>
          <p:cNvPr id="12" name="Picture 11">
            <a:extLst>
              <a:ext uri="{FF2B5EF4-FFF2-40B4-BE49-F238E27FC236}">
                <a16:creationId xmlns:a16="http://schemas.microsoft.com/office/drawing/2014/main" id="{45A10C95-03F2-4936-9545-57E931E6EF5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9283" y="6222937"/>
            <a:ext cx="6336704" cy="576064"/>
          </a:xfrm>
          <a:prstGeom prst="rect">
            <a:avLst/>
          </a:prstGeom>
        </p:spPr>
      </p:pic>
      <p:pic>
        <p:nvPicPr>
          <p:cNvPr id="6" name="Picture 5" descr="A picture containing food&#10;&#10;Description automatically generated">
            <a:extLst>
              <a:ext uri="{FF2B5EF4-FFF2-40B4-BE49-F238E27FC236}">
                <a16:creationId xmlns:a16="http://schemas.microsoft.com/office/drawing/2014/main" id="{7AB910C1-FBF0-4257-9406-D066BFD3843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069776" y="5691249"/>
            <a:ext cx="2074224" cy="1166751"/>
          </a:xfrm>
          <a:prstGeom prst="rect">
            <a:avLst/>
          </a:prstGeom>
        </p:spPr>
      </p:pic>
    </p:spTree>
    <p:extLst>
      <p:ext uri="{BB962C8B-B14F-4D97-AF65-F5344CB8AC3E}">
        <p14:creationId xmlns:p14="http://schemas.microsoft.com/office/powerpoint/2010/main" val="3593558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B7F0F3"/>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836928" y="65824"/>
            <a:ext cx="2267744" cy="1456349"/>
          </a:xfrm>
          <a:prstGeom prst="rect">
            <a:avLst/>
          </a:prstGeom>
          <a:effectLst/>
        </p:spPr>
      </p:pic>
      <p:pic>
        <p:nvPicPr>
          <p:cNvPr id="2" name="Picture 1"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27596" y="5677165"/>
            <a:ext cx="4384658" cy="1332971"/>
          </a:xfrm>
          <a:prstGeom prst="rect">
            <a:avLst/>
          </a:prstGeom>
        </p:spPr>
      </p:pic>
    </p:spTree>
    <p:extLst>
      <p:ext uri="{BB962C8B-B14F-4D97-AF65-F5344CB8AC3E}">
        <p14:creationId xmlns:p14="http://schemas.microsoft.com/office/powerpoint/2010/main" val="229565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9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856592" y="65824"/>
            <a:ext cx="2267744" cy="1456349"/>
          </a:xfrm>
          <a:prstGeom prst="rect">
            <a:avLst/>
          </a:prstGeom>
          <a:effectLst/>
        </p:spPr>
      </p:pic>
      <p:pic>
        <p:nvPicPr>
          <p:cNvPr id="4" name="Picture 3"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59342" y="5691981"/>
            <a:ext cx="4384658" cy="1332971"/>
          </a:xfrm>
          <a:prstGeom prst="rect">
            <a:avLst/>
          </a:prstGeom>
        </p:spPr>
      </p:pic>
    </p:spTree>
    <p:extLst>
      <p:ext uri="{BB962C8B-B14F-4D97-AF65-F5344CB8AC3E}">
        <p14:creationId xmlns:p14="http://schemas.microsoft.com/office/powerpoint/2010/main" val="281707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0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718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a:ext>
            </a:extLst>
          </a:blip>
          <a:stretch>
            <a:fillRect/>
          </a:stretch>
        </p:blipFill>
        <p:spPr>
          <a:xfrm>
            <a:off x="-158270" y="44624"/>
            <a:ext cx="1302377" cy="1053798"/>
          </a:xfrm>
          <a:prstGeom prst="rect">
            <a:avLst/>
          </a:prstGeom>
        </p:spPr>
      </p:pic>
    </p:spTree>
    <p:extLst>
      <p:ext uri="{BB962C8B-B14F-4D97-AF65-F5344CB8AC3E}">
        <p14:creationId xmlns:p14="http://schemas.microsoft.com/office/powerpoint/2010/main" val="2485815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1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a:ext>
            </a:extLst>
          </a:blip>
          <a:stretch>
            <a:fillRect/>
          </a:stretch>
        </p:blipFill>
        <p:spPr>
          <a:xfrm>
            <a:off x="-158270" y="44624"/>
            <a:ext cx="1302377" cy="1053798"/>
          </a:xfrm>
          <a:prstGeom prst="rect">
            <a:avLst/>
          </a:prstGeom>
        </p:spPr>
      </p:pic>
      <p:pic>
        <p:nvPicPr>
          <p:cNvPr id="9" name="Picture 8">
            <a:extLst>
              <a:ext uri="{FF2B5EF4-FFF2-40B4-BE49-F238E27FC236}">
                <a16:creationId xmlns:a16="http://schemas.microsoft.com/office/drawing/2014/main" id="{2D382E51-171B-4E5C-B6DF-91438CCD3EE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591886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5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BC0CEC41-C1F3-4F37-BFFD-01B6CFE42ABC}"/>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6335" l="9816" r="99557">
                        <a14:foregroundMark x1="52624" y1="16344" x2="51295" y2="8551"/>
                        <a14:foregroundMark x1="51295" y1="8551" x2="49080" y2="3370"/>
                        <a14:foregroundMark x1="32038" y1="5729" x2="32923" y2="8972"/>
                        <a14:foregroundMark x1="43456" y1="9351" x2="44444" y2="10362"/>
                        <a14:foregroundMark x1="44547" y1="10447" x2="45365" y2="11457"/>
                        <a14:foregroundMark x1="45467" y1="11584" x2="46455" y2="12595"/>
                        <a14:foregroundMark x1="46558" y1="12595" x2="47478" y2="13564"/>
                        <a14:foregroundMark x1="47273" y1="13943" x2="48398" y2="15206"/>
                        <a14:foregroundMark x1="50936" y1="19798" x2="51022" y2="20682"/>
                        <a14:foregroundMark x1="50818" y1="18576" x2="50936" y2="19798"/>
                        <a14:foregroundMark x1="58078" y1="3117" x2="57975" y2="4844"/>
                        <a14:foregroundMark x1="47989" y1="2359" x2="51022" y2="1264"/>
                        <a14:foregroundMark x1="84799" y1="10447" x2="86401" y2="12216"/>
                        <a14:foregroundMark x1="90832" y1="17565" x2="84901" y2="23168"/>
                        <a14:foregroundMark x1="56442" y1="18829" x2="57873" y2="19334"/>
                        <a14:foregroundMark x1="90320" y1="26537" x2="94683" y2="31634"/>
                        <a14:foregroundMark x1="94683" y1="31634" x2="97580" y2="45788"/>
                        <a14:foregroundMark x1="97580" y1="45788" x2="94308" y2="52485"/>
                        <a14:foregroundMark x1="94308" y1="52485" x2="92672" y2="66386"/>
                        <a14:foregroundMark x1="92672" y1="66386" x2="92263" y2="67144"/>
                        <a14:foregroundMark x1="96183" y1="34162" x2="96592" y2="40859"/>
                        <a14:foregroundMark x1="99693" y1="40143" x2="99693" y2="40143"/>
                        <a14:foregroundMark x1="91956" y1="35131" x2="88071" y2="41112"/>
                        <a14:foregroundMark x1="88071" y1="41112" x2="88309" y2="48526"/>
                        <a14:foregroundMark x1="88309" y1="48526" x2="92945" y2="36142"/>
                        <a14:foregroundMark x1="87219" y1="49579" x2="93286" y2="50548"/>
                        <a14:foregroundMark x1="93286" y1="50548" x2="93729" y2="43597"/>
                        <a14:foregroundMark x1="93729" y1="43597" x2="91241" y2="41997"/>
                        <a14:foregroundMark x1="73995" y1="33530" x2="74097" y2="53454"/>
                        <a14:foregroundMark x1="68643" y1="33656" x2="68643" y2="51348"/>
                        <a14:foregroundMark x1="68439" y1="44103" x2="74199" y2="45114"/>
                        <a14:foregroundMark x1="78425" y1="46251" x2="84015" y2="48484"/>
                        <a14:foregroundMark x1="84015" y1="48484" x2="84083" y2="48484"/>
                        <a14:foregroundMark x1="60498" y1="37489" x2="55862" y2="42586"/>
                        <a14:foregroundMark x1="55862" y1="42586" x2="54738" y2="49452"/>
                        <a14:foregroundMark x1="54738" y1="49452" x2="60873" y2="52570"/>
                        <a14:foregroundMark x1="60873" y1="52570" x2="65440" y2="48147"/>
                        <a14:foregroundMark x1="65440" y1="48147" x2="66530" y2="45619"/>
                        <a14:foregroundMark x1="46864" y1="37279" x2="41888" y2="49832"/>
                        <a14:foregroundMark x1="41888" y1="49832" x2="41718" y2="50084"/>
                        <a14:foregroundMark x1="46387" y1="37363" x2="49898" y2="50716"/>
                        <a14:foregroundMark x1="37798" y1="38248" x2="32072" y2="37026"/>
                        <a14:foregroundMark x1="32072" y1="37026" x2="32652" y2="45072"/>
                        <a14:foregroundMark x1="32652" y1="45072" x2="35276" y2="51559"/>
                        <a14:foregroundMark x1="35276" y1="51559" x2="41002" y2="51306"/>
                        <a14:foregroundMark x1="41002" y1="51306" x2="41036" y2="51222"/>
                        <a14:foregroundMark x1="19768" y1="57456" x2="20961" y2="58930"/>
                        <a14:foregroundMark x1="25187" y1="76495" x2="20143" y2="80876"/>
                        <a14:foregroundMark x1="43149" y1="90227" x2="45671" y2="90480"/>
                        <a14:foregroundMark x1="36503" y1="88964" x2="36401" y2="91575"/>
                        <a14:foregroundMark x1="24199" y1="66428" x2="24199" y2="66428"/>
                        <a14:foregroundMark x1="59577" y1="87363" x2="59884" y2="87237"/>
                        <a14:foregroundMark x1="73586" y1="82350" x2="73586" y2="82350"/>
                        <a14:foregroundMark x1="77335" y1="92334" x2="78323" y2="92713"/>
                        <a14:foregroundMark x1="86810" y1="91449" x2="86810" y2="91449"/>
                        <a14:foregroundMark x1="87219" y1="92081" x2="87219" y2="92081"/>
                        <a14:foregroundMark x1="87594" y1="92586" x2="87594" y2="92586"/>
                        <a14:foregroundMark x1="77335" y1="96335" x2="77335" y2="96335"/>
                        <a14:foregroundMark x1="70177" y1="77254" x2="70177" y2="77254"/>
                        <a14:foregroundMark x1="75903" y1="70640" x2="75903" y2="70640"/>
                        <a14:foregroundMark x1="76721" y1="60952" x2="76210" y2="65291"/>
                        <a14:foregroundMark x1="36299" y1="62426" x2="89843" y2="63311"/>
                        <a14:foregroundMark x1="38514" y1="58677" x2="38003" y2="63058"/>
                        <a14:backgroundMark x1="46105" y1="12976" x2="47092" y2="14130"/>
                        <a14:backgroundMark x1="32856" y1="8972" x2="32856" y2="9099"/>
                        <a14:backgroundMark x1="52113" y1="82098" x2="54022" y2="84625"/>
                        <a14:backgroundMark x1="53817" y1="79023" x2="55044" y2="78391"/>
                        <a14:backgroundMark x1="58964" y1="80244" x2="59577" y2="80750"/>
                        <a14:backgroundMark x1="76414" y1="78012" x2="76414" y2="79023"/>
                        <a14:backgroundMark x1="76414" y1="70135" x2="77744" y2="70767"/>
                        <a14:backgroundMark x1="55658" y1="83867" x2="52931" y2="86858"/>
                        <a14:backgroundMark x1="59680" y1="87363" x2="59680" y2="87363"/>
                        <a14:backgroundMark x1="59680" y1="87363" x2="59680" y2="87363"/>
                        <a14:backgroundMark x1="59577" y1="87489" x2="59577" y2="87489"/>
                        <a14:backgroundMark x1="59577" y1="86984" x2="59577" y2="86984"/>
                        <a14:backgroundMark x1="59475" y1="87237" x2="59475" y2="87237"/>
                        <a14:backgroundMark x1="59782" y1="87489" x2="59782" y2="87489"/>
                        <a14:backgroundMark x1="86708" y1="91449" x2="86708" y2="91449"/>
                        <a14:backgroundMark x1="86912" y1="91828" x2="86912" y2="91828"/>
                        <a14:backgroundMark x1="87014" y1="92334" x2="87014" y2="92334"/>
                        <a14:backgroundMark x1="87423" y1="92839" x2="87423" y2="92839"/>
                        <a14:backgroundMark x1="87594" y1="92713" x2="87594" y2="92713"/>
                        <a14:backgroundMark x1="87321" y1="92334" x2="87321" y2="92334"/>
                        <a14:backgroundMark x1="87014" y1="91828" x2="87014" y2="91828"/>
                        <a14:backgroundMark x1="56237" y1="20177" x2="56851" y2="20682"/>
                        <a14:backgroundMark x1="47887" y1="25779" x2="48705" y2="25906"/>
                        <a14:backgroundMark x1="40014" y1="25400" x2="40014" y2="25400"/>
                        <a14:backgroundMark x1="40934" y1="24431" x2="40934" y2="24431"/>
                        <a14:backgroundMark x1="51022" y1="19334" x2="51022" y2="19334"/>
                        <a14:backgroundMark x1="51193" y1="19924" x2="51193" y2="19924"/>
                        <a14:backgroundMark x1="50920" y1="18955" x2="50920" y2="18955"/>
                        <a14:backgroundMark x1="50920" y1="19208" x2="50920" y2="19208"/>
                        <a14:backgroundMark x1="51125" y1="19798" x2="51125" y2="19798"/>
                        <a14:backgroundMark x1="51397" y1="21061" x2="51397" y2="21061"/>
                        <a14:backgroundMark x1="29516" y1="62805" x2="30232" y2="62426"/>
                      </a14:backgroundRemoval>
                    </a14:imgEffect>
                  </a14:imgLayer>
                </a14:imgProps>
              </a:ext>
              <a:ext uri="{28A0092B-C50C-407E-A947-70E740481C1C}">
                <a14:useLocalDpi xmlns:a14="http://schemas.microsoft.com/office/drawing/2010/main"/>
              </a:ext>
            </a:extLst>
          </a:blip>
          <a:stretch>
            <a:fillRect/>
          </a:stretch>
        </p:blipFill>
        <p:spPr>
          <a:xfrm>
            <a:off x="-158270" y="44624"/>
            <a:ext cx="1302377" cy="1053798"/>
          </a:xfrm>
          <a:prstGeom prst="rect">
            <a:avLst/>
          </a:prstGeom>
        </p:spPr>
      </p:pic>
      <p:pic>
        <p:nvPicPr>
          <p:cNvPr id="7" name="Picture 6">
            <a:extLst>
              <a:ext uri="{FF2B5EF4-FFF2-40B4-BE49-F238E27FC236}">
                <a16:creationId xmlns:a16="http://schemas.microsoft.com/office/drawing/2014/main" id="{B44918C4-B3C9-4C22-B228-D81E5677ACCE}"/>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647721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7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a:ext>
            </a:extLst>
          </a:blip>
          <a:stretch>
            <a:fillRect/>
          </a:stretch>
        </p:blipFill>
        <p:spPr>
          <a:xfrm>
            <a:off x="35496" y="50651"/>
            <a:ext cx="2169703" cy="1047771"/>
          </a:xfrm>
          <a:prstGeom prst="rect">
            <a:avLst/>
          </a:prstGeom>
        </p:spPr>
      </p:pic>
    </p:spTree>
    <p:extLst>
      <p:ext uri="{BB962C8B-B14F-4D97-AF65-F5344CB8AC3E}">
        <p14:creationId xmlns:p14="http://schemas.microsoft.com/office/powerpoint/2010/main" val="81121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2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a:ext>
            </a:extLst>
          </a:blip>
          <a:stretch>
            <a:fillRect/>
          </a:stretch>
        </p:blipFill>
        <p:spPr>
          <a:xfrm>
            <a:off x="35496" y="50651"/>
            <a:ext cx="2169703" cy="1047771"/>
          </a:xfrm>
          <a:prstGeom prst="rect">
            <a:avLst/>
          </a:prstGeom>
        </p:spPr>
      </p:pic>
      <p:pic>
        <p:nvPicPr>
          <p:cNvPr id="9" name="Picture 8">
            <a:extLst>
              <a:ext uri="{FF2B5EF4-FFF2-40B4-BE49-F238E27FC236}">
                <a16:creationId xmlns:a16="http://schemas.microsoft.com/office/drawing/2014/main" id="{196A163A-459B-4E33-A5A2-9C7F1912C2D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1493777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6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D4DA49-2F57-4D8D-AB2D-5DD7626E7466}"/>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573" b="90200" l="2162" r="95881">
                        <a14:foregroundMark x1="11394" y1="19782" x2="2249" y2="15487"/>
                        <a14:foregroundMark x1="33187" y1="84997" x2="27695" y2="87659"/>
                        <a14:foregroundMark x1="27695" y1="87659" x2="31405" y2="87296"/>
                        <a14:foregroundMark x1="45516" y1="84029" x2="43354" y2="90200"/>
                        <a14:foregroundMark x1="46743" y1="10103" x2="44581" y2="1573"/>
                        <a14:foregroundMark x1="88519" y1="22686" x2="91499" y2="20327"/>
                        <a14:foregroundMark x1="81507" y1="33515" x2="83845" y2="31942"/>
                        <a14:foregroundMark x1="95706" y1="53418" x2="90476" y2="50514"/>
                        <a14:foregroundMark x1="90476" y1="50514" x2="95297" y2="54809"/>
                        <a14:foregroundMark x1="95297" y1="54809" x2="95881" y2="53842"/>
                        <a14:foregroundMark x1="84195" y1="31579" x2="84195" y2="31579"/>
                        <a14:foregroundMark x1="29068" y1="42408" x2="41513" y2="41621"/>
                        <a14:foregroundMark x1="41513" y1="41621" x2="56296" y2="41621"/>
                        <a14:foregroundMark x1="56296" y1="41621" x2="68273" y2="41440"/>
                        <a14:foregroundMark x1="68273" y1="41440" x2="74292" y2="41440"/>
                        <a14:foregroundMark x1="28309" y1="49788" x2="64885" y2="49788"/>
                        <a14:foregroundMark x1="64885" y1="49788" x2="74379" y2="48820"/>
                        <a14:foregroundMark x1="26643" y1="36419" x2="70844" y2="39685"/>
                        <a14:foregroundMark x1="70844" y1="39685" x2="75694" y2="38536"/>
                        <a14:foregroundMark x1="70932" y1="31579" x2="73444" y2="35632"/>
                        <a14:foregroundMark x1="71575" y1="53842" x2="75781" y2="46279"/>
                        <a14:foregroundMark x1="75781" y1="46279" x2="75781" y2="45312"/>
                        <a14:foregroundMark x1="51855" y1="52450" x2="46567" y2="54386"/>
                        <a14:foregroundMark x1="46567" y1="54386" x2="43354" y2="50938"/>
                        <a14:foregroundMark x1="36635" y1="53055" x2="29360" y2="52450"/>
                        <a14:foregroundMark x1="54192" y1="69087" x2="54397" y2="77616"/>
                        <a14:foregroundMark x1="58311" y1="71990" x2="58311" y2="76286"/>
                        <a14:foregroundMark x1="60473" y1="51301" x2="60736" y2="57471"/>
                        <a14:foregroundMark x1="58604" y1="67756" x2="58604" y2="67756"/>
                        <a14:foregroundMark x1="63278" y1="74531" x2="63278" y2="76104"/>
                        <a14:foregroundMark x1="63278" y1="72414" x2="63278" y2="74531"/>
                        <a14:foregroundMark x1="67864" y1="69328" x2="67748" y2="74713"/>
                        <a14:foregroundMark x1="76541" y1="68724" x2="76629" y2="72958"/>
                        <a14:foregroundMark x1="53929" y1="85178" x2="54864" y2="87901"/>
                        <a14:foregroundMark x1="58691" y1="84815" x2="58691" y2="87901"/>
                        <a14:foregroundMark x1="58604" y1="81670" x2="58604" y2="81670"/>
                        <a14:foregroundMark x1="64388" y1="86751" x2="64388" y2="88687"/>
                        <a14:foregroundMark x1="64592" y1="82093" x2="64592" y2="82093"/>
                        <a14:foregroundMark x1="67280" y1="83424" x2="67193" y2="86509"/>
                        <a14:foregroundMark x1="72159" y1="71627" x2="72159" y2="71627"/>
                        <a14:foregroundMark x1="61583" y1="68119" x2="61583" y2="68119"/>
                        <a14:foregroundMark x1="60386" y1="86146" x2="60386" y2="86146"/>
                        <a14:backgroundMark x1="81595" y1="33515" x2="81595" y2="33515"/>
                        <a14:backgroundMark x1="82063" y1="33878" x2="82063" y2="33878"/>
                        <a14:backgroundMark x1="81303" y1="33878" x2="81683" y2="33878"/>
                        <a14:backgroundMark x1="82238" y1="33878" x2="82238" y2="33878"/>
                        <a14:backgroundMark x1="81858" y1="33515" x2="81858" y2="33515"/>
                        <a14:backgroundMark x1="77476" y1="56745" x2="77476" y2="56745"/>
                        <a14:backgroundMark x1="78031" y1="57290" x2="78031" y2="57290"/>
                        <a14:backgroundMark x1="73444" y1="73926" x2="72889" y2="74168"/>
                        <a14:backgroundMark x1="65323" y1="73926" x2="64300" y2="73745"/>
                        <a14:backgroundMark x1="63278" y1="75862" x2="63278" y2="75862"/>
                        <a14:backgroundMark x1="63453" y1="74531" x2="63453" y2="74531"/>
                        <a14:backgroundMark x1="63453" y1="73926" x2="63453" y2="73926"/>
                        <a14:backgroundMark x1="61496" y1="69691" x2="61496" y2="69691"/>
                        <a14:backgroundMark x1="58866" y1="67393" x2="58866" y2="67393"/>
                        <a14:backgroundMark x1="58779" y1="67574" x2="58779" y2="67574"/>
                        <a14:backgroundMark x1="55039" y1="86146" x2="55039" y2="86146"/>
                        <a14:backgroundMark x1="54864" y1="87296" x2="54864" y2="87296"/>
                        <a14:backgroundMark x1="54864" y1="88264" x2="54864" y2="88264"/>
                        <a14:backgroundMark x1="54864" y1="87901" x2="54864" y2="87901"/>
                        <a14:backgroundMark x1="54660" y1="86933" x2="54660" y2="86933"/>
                        <a14:backgroundMark x1="60269" y1="85178" x2="60269" y2="85178"/>
                        <a14:backgroundMark x1="64300" y1="86751" x2="64300" y2="86751"/>
                        <a14:backgroundMark x1="64300" y1="87296" x2="64300" y2="87477"/>
                        <a14:backgroundMark x1="64300" y1="87901" x2="64300" y2="88445"/>
                        <a14:backgroundMark x1="64300" y1="86509" x2="64300" y2="86509"/>
                        <a14:backgroundMark x1="67485" y1="83243" x2="67485" y2="84029"/>
                        <a14:backgroundMark x1="67397" y1="84029" x2="67397" y2="84815"/>
                        <a14:backgroundMark x1="67280" y1="86509" x2="67280" y2="86509"/>
                        <a14:backgroundMark x1="67572" y1="83848" x2="67572" y2="83848"/>
                        <a14:backgroundMark x1="67397" y1="83606" x2="67397" y2="83606"/>
                        <a14:backgroundMark x1="82063" y1="33515" x2="82063" y2="33515"/>
                        <a14:backgroundMark x1="82530" y1="33333" x2="82530" y2="33333"/>
                        <a14:backgroundMark x1="82618" y1="33333" x2="82618" y2="33333"/>
                        <a14:backgroundMark x1="82442" y1="33515" x2="82442" y2="33515"/>
                        <a14:backgroundMark x1="82150" y1="33515" x2="82150" y2="33515"/>
                        <a14:backgroundMark x1="81683" y1="33515" x2="81683" y2="33515"/>
                        <a14:backgroundMark x1="72977" y1="75862" x2="72977" y2="75862"/>
                      </a14:backgroundRemoval>
                    </a14:imgEffect>
                  </a14:imgLayer>
                </a14:imgProps>
              </a:ext>
              <a:ext uri="{28A0092B-C50C-407E-A947-70E740481C1C}">
                <a14:useLocalDpi xmlns:a14="http://schemas.microsoft.com/office/drawing/2010/main"/>
              </a:ext>
            </a:extLst>
          </a:blip>
          <a:stretch>
            <a:fillRect/>
          </a:stretch>
        </p:blipFill>
        <p:spPr>
          <a:xfrm>
            <a:off x="35496" y="50651"/>
            <a:ext cx="2169703" cy="1047771"/>
          </a:xfrm>
          <a:prstGeom prst="rect">
            <a:avLst/>
          </a:prstGeom>
        </p:spPr>
      </p:pic>
      <p:pic>
        <p:nvPicPr>
          <p:cNvPr id="7" name="Picture 6">
            <a:extLst>
              <a:ext uri="{FF2B5EF4-FFF2-40B4-BE49-F238E27FC236}">
                <a16:creationId xmlns:a16="http://schemas.microsoft.com/office/drawing/2014/main" id="{443D59A1-96FE-4369-9BA7-7DA6BD78BD72}"/>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212202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8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a:ext>
            </a:extLst>
          </a:blip>
          <a:stretch>
            <a:fillRect/>
          </a:stretch>
        </p:blipFill>
        <p:spPr>
          <a:xfrm>
            <a:off x="-232969" y="44625"/>
            <a:ext cx="1238901" cy="1053798"/>
          </a:xfrm>
          <a:prstGeom prst="rect">
            <a:avLst/>
          </a:prstGeom>
        </p:spPr>
      </p:pic>
    </p:spTree>
    <p:extLst>
      <p:ext uri="{BB962C8B-B14F-4D97-AF65-F5344CB8AC3E}">
        <p14:creationId xmlns:p14="http://schemas.microsoft.com/office/powerpoint/2010/main" val="3840825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3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a:ext>
            </a:extLst>
          </a:blip>
          <a:stretch>
            <a:fillRect/>
          </a:stretch>
        </p:blipFill>
        <p:spPr>
          <a:xfrm>
            <a:off x="-232969" y="44625"/>
            <a:ext cx="1238901" cy="1053798"/>
          </a:xfrm>
          <a:prstGeom prst="rect">
            <a:avLst/>
          </a:prstGeom>
        </p:spPr>
      </p:pic>
      <p:pic>
        <p:nvPicPr>
          <p:cNvPr id="9" name="Picture 8">
            <a:extLst>
              <a:ext uri="{FF2B5EF4-FFF2-40B4-BE49-F238E27FC236}">
                <a16:creationId xmlns:a16="http://schemas.microsoft.com/office/drawing/2014/main" id="{52AC6BF0-2F08-4CE9-915E-CF7E92439AD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36876428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7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14" name="Picture 13" descr="Icon&#10;&#10;Description automatically generated">
            <a:extLst>
              <a:ext uri="{FF2B5EF4-FFF2-40B4-BE49-F238E27FC236}">
                <a16:creationId xmlns:a16="http://schemas.microsoft.com/office/drawing/2014/main" id="{1CC90610-FDC3-4824-92B8-35EA0695372E}"/>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1264" b="94061" l="9961" r="96345">
                        <a14:foregroundMark x1="68327" y1="2485" x2="67718" y2="1264"/>
                        <a14:foregroundMark x1="90505" y1="28896" x2="93228" y2="43429"/>
                        <a14:foregroundMark x1="93228" y1="43429" x2="92834" y2="47599"/>
                        <a14:foregroundMark x1="96417" y1="45493" x2="96310" y2="47094"/>
                        <a14:foregroundMark x1="22214" y1="74010" x2="26836" y2="79149"/>
                        <a14:foregroundMark x1="26836" y1="79149" x2="31673" y2="74853"/>
                        <a14:foregroundMark x1="31673" y1="74853" x2="27015" y2="70008"/>
                        <a14:foregroundMark x1="27015" y1="70008" x2="24866" y2="72536"/>
                        <a14:foregroundMark x1="86886" y1="80118" x2="82766" y2="86142"/>
                        <a14:foregroundMark x1="82766" y1="86142" x2="86385" y2="92797"/>
                        <a14:foregroundMark x1="86385" y1="92797" x2="92118" y2="90901"/>
                        <a14:foregroundMark x1="92118" y1="90901" x2="92404" y2="82940"/>
                        <a14:foregroundMark x1="92404" y1="82940" x2="89538" y2="81129"/>
                        <a14:foregroundMark x1="87101" y1="94061" x2="89645" y2="93345"/>
                        <a14:foregroundMark x1="74382" y1="61289" x2="76711" y2="61415"/>
                        <a14:foregroundMark x1="57112" y1="64785" x2="57829" y2="64785"/>
                        <a14:foregroundMark x1="86027" y1="45872" x2="87101" y2="45746"/>
                        <a14:foregroundMark x1="85812" y1="38627" x2="86456" y2="37616"/>
                        <a14:foregroundMark x1="39090" y1="37869" x2="33465" y2="40396"/>
                        <a14:foregroundMark x1="33465" y1="40396" x2="34217" y2="47852"/>
                        <a14:foregroundMark x1="34217" y1="47852" x2="39627" y2="49242"/>
                        <a14:foregroundMark x1="34755" y1="42755" x2="38552" y2="42502"/>
                        <a14:foregroundMark x1="42171" y1="49326" x2="44787" y2="43134"/>
                        <a14:foregroundMark x1="44787" y1="43134" x2="49158" y2="48147"/>
                        <a14:foregroundMark x1="49158" y1="48147" x2="51164" y2="52233"/>
                        <a14:foregroundMark x1="59334" y1="37363" x2="55249" y2="43134"/>
                        <a14:foregroundMark x1="55249" y1="43134" x2="54783" y2="50126"/>
                        <a14:foregroundMark x1="54783" y1="50126" x2="60910" y2="48357"/>
                        <a14:foregroundMark x1="60910" y1="48357" x2="64636" y2="45746"/>
                        <a14:foregroundMark x1="66535" y1="34878" x2="68004" y2="49242"/>
                        <a14:foregroundMark x1="71516" y1="34625" x2="71623" y2="51222"/>
                        <a14:foregroundMark x1="75421" y1="46714" x2="79792" y2="46714"/>
                        <a14:foregroundMark x1="84128" y1="34625" x2="84128" y2="50211"/>
                        <a14:foregroundMark x1="84450" y1="50590" x2="89000" y2="46714"/>
                        <a14:foregroundMark x1="53063" y1="58551" x2="47223" y2="57287"/>
                        <a14:foregroundMark x1="47223" y1="57287" x2="45826" y2="64490"/>
                        <a14:foregroundMark x1="45826" y1="64490" x2="51666" y2="67270"/>
                        <a14:foregroundMark x1="51666" y1="67270" x2="51272" y2="63058"/>
                        <a14:foregroundMark x1="55607" y1="61205" x2="57614" y2="63184"/>
                        <a14:foregroundMark x1="62630" y1="60447" x2="63346" y2="66681"/>
                        <a14:foregroundMark x1="63991" y1="61289" x2="67789" y2="65417"/>
                        <a14:foregroundMark x1="67718" y1="61289" x2="71623" y2="66554"/>
                        <a14:foregroundMark x1="71623" y1="66554" x2="71623" y2="66554"/>
                        <a14:foregroundMark x1="73737" y1="62426" x2="77571" y2="66302"/>
                      </a14:backgroundRemoval>
                    </a14:imgEffect>
                  </a14:imgLayer>
                </a14:imgProps>
              </a:ext>
              <a:ext uri="{28A0092B-C50C-407E-A947-70E740481C1C}">
                <a14:useLocalDpi xmlns:a14="http://schemas.microsoft.com/office/drawing/2010/main"/>
              </a:ext>
            </a:extLst>
          </a:blip>
          <a:stretch>
            <a:fillRect/>
          </a:stretch>
        </p:blipFill>
        <p:spPr>
          <a:xfrm>
            <a:off x="-232969" y="44625"/>
            <a:ext cx="1238901" cy="1053798"/>
          </a:xfrm>
          <a:prstGeom prst="rect">
            <a:avLst/>
          </a:prstGeom>
        </p:spPr>
      </p:pic>
      <p:pic>
        <p:nvPicPr>
          <p:cNvPr id="7" name="Picture 6">
            <a:extLst>
              <a:ext uri="{FF2B5EF4-FFF2-40B4-BE49-F238E27FC236}">
                <a16:creationId xmlns:a16="http://schemas.microsoft.com/office/drawing/2014/main" id="{6ADE9BE2-8A49-436A-AD27-8A4F9C54378D}"/>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2052013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9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5" cstate="email">
            <a:extLst>
              <a:ext uri="{BEBA8EAE-BF5A-486C-A8C5-ECC9F3942E4B}">
                <a14:imgProps xmlns:a14="http://schemas.microsoft.com/office/drawing/2010/main">
                  <a14:imgLayer r:embed="rId6">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a:ext>
            </a:extLst>
          </a:blip>
          <a:stretch>
            <a:fillRect/>
          </a:stretch>
        </p:blipFill>
        <p:spPr>
          <a:xfrm>
            <a:off x="35495" y="-15113"/>
            <a:ext cx="1108118" cy="1054800"/>
          </a:xfrm>
          <a:prstGeom prst="rect">
            <a:avLst/>
          </a:prstGeom>
        </p:spPr>
      </p:pic>
    </p:spTree>
    <p:extLst>
      <p:ext uri="{BB962C8B-B14F-4D97-AF65-F5344CB8AC3E}">
        <p14:creationId xmlns:p14="http://schemas.microsoft.com/office/powerpoint/2010/main" val="34045695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4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a:ext>
            </a:extLst>
          </a:blip>
          <a:stretch>
            <a:fillRect/>
          </a:stretch>
        </p:blipFill>
        <p:spPr>
          <a:xfrm>
            <a:off x="35495" y="-15113"/>
            <a:ext cx="1108118" cy="1054800"/>
          </a:xfrm>
          <a:prstGeom prst="rect">
            <a:avLst/>
          </a:prstGeom>
        </p:spPr>
      </p:pic>
      <p:pic>
        <p:nvPicPr>
          <p:cNvPr id="9" name="Picture 8">
            <a:extLst>
              <a:ext uri="{FF2B5EF4-FFF2-40B4-BE49-F238E27FC236}">
                <a16:creationId xmlns:a16="http://schemas.microsoft.com/office/drawing/2014/main" id="{A70C00F5-F640-4A54-8F16-95C94B21754F}"/>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34105409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8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5" name="Picture 4" descr="Text&#10;&#10;Description automatically generated">
            <a:extLst>
              <a:ext uri="{FF2B5EF4-FFF2-40B4-BE49-F238E27FC236}">
                <a16:creationId xmlns:a16="http://schemas.microsoft.com/office/drawing/2014/main" id="{20BFF430-7C7D-4CA2-A913-BBE993EAADC5}"/>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backgroundRemoval t="7835" b="97430" l="1243" r="98717">
                        <a14:foregroundMark x1="8741" y1="40859" x2="9423" y2="41997"/>
                        <a14:foregroundMark x1="15838" y1="34372" x2="16800" y2="34751"/>
                        <a14:foregroundMark x1="9783" y1="48357" x2="8500" y2="49242"/>
                        <a14:foregroundMark x1="42422" y1="18576" x2="39936" y2="25147"/>
                        <a14:foregroundMark x1="39936" y1="25147" x2="41099" y2="19924"/>
                        <a14:foregroundMark x1="56175" y1="7961" x2="56175" y2="10447"/>
                        <a14:foregroundMark x1="88212" y1="35889" x2="94868" y2="31676"/>
                        <a14:foregroundMark x1="94868" y1="31676" x2="91379" y2="35131"/>
                        <a14:foregroundMark x1="92582" y1="50842" x2="90698" y2="48736"/>
                        <a14:foregroundMark x1="95188" y1="50084" x2="95549" y2="51348"/>
                        <a14:foregroundMark x1="98877" y1="36773" x2="98877" y2="34162"/>
                        <a14:foregroundMark x1="45630" y1="28180" x2="47033" y2="28517"/>
                        <a14:foregroundMark x1="51524" y1="20303" x2="51885" y2="21820"/>
                        <a14:foregroundMark x1="37410" y1="29655" x2="37650" y2="30034"/>
                        <a14:foregroundMark x1="25702" y1="35131" x2="26864" y2="35131"/>
                        <a14:foregroundMark x1="4932" y1="40986" x2="5894" y2="43976"/>
                        <a14:foregroundMark x1="1243" y1="43724" x2="1243" y2="46335"/>
                        <a14:foregroundMark x1="14194" y1="80371" x2="14515" y2="81003"/>
                        <a14:foregroundMark x1="33400" y1="87869" x2="30072" y2="90101"/>
                        <a14:foregroundMark x1="24739" y1="93092" x2="24739" y2="93092"/>
                        <a14:foregroundMark x1="33761" y1="97430" x2="33761" y2="97430"/>
                        <a14:foregroundMark x1="65557" y1="90986" x2="65557" y2="90986"/>
                        <a14:foregroundMark x1="73136" y1="79360" x2="73136" y2="79360"/>
                        <a14:foregroundMark x1="39334" y1="66302" x2="42662" y2="67523"/>
                        <a14:foregroundMark x1="25902" y1="47725" x2="23055" y2="54212"/>
                        <a14:foregroundMark x1="23055" y1="54212" x2="31235" y2="56108"/>
                        <a14:foregroundMark x1="31235" y1="56108" x2="38332" y2="51643"/>
                        <a14:foregroundMark x1="38332" y1="51643" x2="44507" y2="60573"/>
                        <a14:foregroundMark x1="44507" y1="60573" x2="48476" y2="52696"/>
                        <a14:foregroundMark x1="48476" y1="52696" x2="53328" y2="59899"/>
                        <a14:foregroundMark x1="53328" y1="59899" x2="56095" y2="53328"/>
                        <a14:foregroundMark x1="56095" y1="53328" x2="64354" y2="52780"/>
                        <a14:foregroundMark x1="64354" y1="52780" x2="71171" y2="53665"/>
                        <a14:foregroundMark x1="71171" y1="53665" x2="77025" y2="50337"/>
                        <a14:foregroundMark x1="77025" y1="50337" x2="82678" y2="54591"/>
                        <a14:foregroundMark x1="82678" y1="54591" x2="86407" y2="52949"/>
                        <a14:foregroundMark x1="23777" y1="48736" x2="20168" y2="55644"/>
                        <a14:foregroundMark x1="20168" y1="55644" x2="26343" y2="59520"/>
                        <a14:foregroundMark x1="26343" y1="59520" x2="29952" y2="58425"/>
                        <a14:foregroundMark x1="50481" y1="47094" x2="44346" y2="52022"/>
                        <a14:foregroundMark x1="44346" y1="52022" x2="44186" y2="57835"/>
                        <a14:foregroundMark x1="59503" y1="43976" x2="60666" y2="52696"/>
                        <a14:foregroundMark x1="63753" y1="43597" x2="65998" y2="51264"/>
                        <a14:foregroundMark x1="65998" y1="51264" x2="65998" y2="52106"/>
                        <a14:foregroundMark x1="69687" y1="56318" x2="75140" y2="55687"/>
                        <a14:foregroundMark x1="79431" y1="45619" x2="80714" y2="58804"/>
                        <a14:foregroundMark x1="80473" y1="45366" x2="81315" y2="51222"/>
                      </a14:backgroundRemoval>
                    </a14:imgEffect>
                  </a14:imgLayer>
                </a14:imgProps>
              </a:ext>
              <a:ext uri="{28A0092B-C50C-407E-A947-70E740481C1C}">
                <a14:useLocalDpi xmlns:a14="http://schemas.microsoft.com/office/drawing/2010/main"/>
              </a:ext>
            </a:extLst>
          </a:blip>
          <a:stretch>
            <a:fillRect/>
          </a:stretch>
        </p:blipFill>
        <p:spPr>
          <a:xfrm>
            <a:off x="35495" y="-15113"/>
            <a:ext cx="1108118" cy="1054800"/>
          </a:xfrm>
          <a:prstGeom prst="rect">
            <a:avLst/>
          </a:prstGeom>
        </p:spPr>
      </p:pic>
      <p:pic>
        <p:nvPicPr>
          <p:cNvPr id="7" name="Picture 6">
            <a:extLst>
              <a:ext uri="{FF2B5EF4-FFF2-40B4-BE49-F238E27FC236}">
                <a16:creationId xmlns:a16="http://schemas.microsoft.com/office/drawing/2014/main" id="{B6AFD699-5BD2-4C4C-BBDD-3BFB9632AAE7}"/>
              </a:ext>
            </a:extLst>
          </p:cNvPr>
          <p:cNvPicPr>
            <a:picLocks noChangeAspect="1"/>
          </p:cNvPicPr>
          <p:nvPr userDrawn="1"/>
        </p:nvPicPr>
        <p:blipFill>
          <a:blip r:embed="rId5"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spTree>
    <p:extLst>
      <p:ext uri="{BB962C8B-B14F-4D97-AF65-F5344CB8AC3E}">
        <p14:creationId xmlns:p14="http://schemas.microsoft.com/office/powerpoint/2010/main" val="29406973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38358499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18735"/>
            <a:ext cx="8065294" cy="3407211"/>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37944743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20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18735"/>
            <a:ext cx="8065294" cy="3407211"/>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chemeClr val="tx2">
                <a:lumMod val="10000"/>
                <a:lumOff val="90000"/>
                <a:tint val="45000"/>
                <a:satMod val="400000"/>
              </a:schemeClr>
            </a:duotone>
            <a:extLs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rgbClr val="157E83">
                <a:alpha val="50000"/>
              </a:srgb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6944825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a:xfrm>
            <a:off x="539353" y="2448232"/>
            <a:ext cx="8065294" cy="3377714"/>
          </a:xfrm>
        </p:spPr>
        <p:txBody>
          <a:bodyPr/>
          <a:lstStyle>
            <a:lvl1pPr algn="ctr">
              <a:defRPr>
                <a:solidFill>
                  <a:schemeClr val="accent4"/>
                </a:solidFill>
                <a:latin typeface="Gill Sans MT" panose="020B0502020104020203" pitchFamily="34"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p:txBody>
      </p:sp>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pic>
        <p:nvPicPr>
          <p:cNvPr id="6" name="Picture 5">
            <a:extLst>
              <a:ext uri="{FF2B5EF4-FFF2-40B4-BE49-F238E27FC236}">
                <a16:creationId xmlns:a16="http://schemas.microsoft.com/office/drawing/2014/main" id="{00071454-3A23-4713-BDBA-79BD1BDBAADB}"/>
              </a:ext>
            </a:extLst>
          </p:cNvPr>
          <p:cNvPicPr>
            <a:picLocks noChangeAspect="1"/>
          </p:cNvPicPr>
          <p:nvPr userDrawn="1"/>
        </p:nvPicPr>
        <p:blipFill>
          <a:blip r:embed="rId3" cstate="email">
            <a:duotone>
              <a:prstClr val="black"/>
              <a:schemeClr val="bg1">
                <a:tint val="45000"/>
                <a:satMod val="400000"/>
              </a:scheme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spTree>
    <p:extLst>
      <p:ext uri="{BB962C8B-B14F-4D97-AF65-F5344CB8AC3E}">
        <p14:creationId xmlns:p14="http://schemas.microsoft.com/office/powerpoint/2010/main" val="28872868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rgbClr val="1E2C78">
                <a:tint val="45000"/>
                <a:satMod val="400000"/>
              </a:srgbClr>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41052381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rgbClr val="B7F0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latin typeface="Gill Sans MT" panose="020B0502020104020203"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4"/>
                </a:solidFill>
                <a:latin typeface="Gill Sans MT" panose="020B0502020104020203" pitchFamily="34" charset="0"/>
              </a:defRPr>
            </a:lvl1pPr>
            <a:lvl2pPr>
              <a:defRPr>
                <a:solidFill>
                  <a:schemeClr val="accent4"/>
                </a:solidFill>
                <a:latin typeface="Gill Sans MT" panose="020B0502020104020203" pitchFamily="34" charset="0"/>
              </a:defRPr>
            </a:lvl2pPr>
            <a:lvl3pPr>
              <a:defRPr>
                <a:solidFill>
                  <a:schemeClr val="accent4"/>
                </a:solidFill>
                <a:latin typeface="Gill Sans MT" panose="020B0502020104020203" pitchFamily="34" charset="0"/>
              </a:defRPr>
            </a:lvl3pPr>
            <a:lvl4pPr>
              <a:defRPr>
                <a:solidFill>
                  <a:schemeClr val="accent4"/>
                </a:solidFill>
                <a:latin typeface="Gill Sans MT" panose="020B0502020104020203" pitchFamily="34" charset="0"/>
              </a:defRPr>
            </a:lvl4pPr>
            <a:lvl5pPr>
              <a:defRPr>
                <a:solidFill>
                  <a:schemeClr val="accent4"/>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D6E5FAFB-CEED-4AEF-A2F1-5B33D994EA00}"/>
              </a:ext>
            </a:extLst>
          </p:cNvPr>
          <p:cNvPicPr>
            <a:picLocks noChangeAspect="1"/>
          </p:cNvPicPr>
          <p:nvPr userDrawn="1"/>
        </p:nvPicPr>
        <p:blipFill>
          <a:blip r:embed="rId2" cstate="email">
            <a:duotone>
              <a:prstClr val="black"/>
              <a:srgbClr val="1E2C78">
                <a:tint val="45000"/>
                <a:satMod val="400000"/>
              </a:srgbClr>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6876256" y="0"/>
            <a:ext cx="2267744" cy="1587997"/>
          </a:xfrm>
          <a:prstGeom prst="rect">
            <a:avLst/>
          </a:prstGeom>
          <a:effectLst>
            <a:innerShdw blurRad="63500" dist="50800" dir="5400000">
              <a:schemeClr val="tx1">
                <a:lumMod val="75000"/>
                <a:lumOff val="25000"/>
                <a:alpha val="50000"/>
              </a:schemeClr>
            </a:innerShdw>
          </a:effectLst>
        </p:spPr>
      </p:pic>
      <p:pic>
        <p:nvPicPr>
          <p:cNvPr id="8" name="Picture 7">
            <a:extLst>
              <a:ext uri="{FF2B5EF4-FFF2-40B4-BE49-F238E27FC236}">
                <a16:creationId xmlns:a16="http://schemas.microsoft.com/office/drawing/2014/main" id="{B1AD93C0-53D0-4662-9A80-D1A3AABFF22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5496" y="6237312"/>
            <a:ext cx="6336704" cy="576064"/>
          </a:xfrm>
          <a:prstGeom prst="rect">
            <a:avLst/>
          </a:prstGeom>
        </p:spPr>
      </p:pic>
    </p:spTree>
    <p:extLst>
      <p:ext uri="{BB962C8B-B14F-4D97-AF65-F5344CB8AC3E}">
        <p14:creationId xmlns:p14="http://schemas.microsoft.com/office/powerpoint/2010/main" val="413954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88489" y="6185893"/>
            <a:ext cx="8957187" cy="553998"/>
          </a:xfrm>
          <a:prstGeom prst="rect">
            <a:avLst/>
          </a:prstGeom>
          <a:noFill/>
        </p:spPr>
        <p:txBody>
          <a:bodyPr wrap="square" rtlCol="0">
            <a:spAutoFit/>
          </a:bodyPr>
          <a:lstStyle/>
          <a:p>
            <a:pPr algn="ctr"/>
            <a:r>
              <a:rPr lang="en-GB" sz="3000">
                <a:solidFill>
                  <a:schemeClr val="bg1"/>
                </a:solidFill>
              </a:rPr>
              <a:t>Hampshire and Isle of Wight Saliva Testing Programme</a:t>
            </a: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p>
            <a:r>
              <a:rPr lang="en-US"/>
              <a:t>Click to edit Master subtitle style</a:t>
            </a:r>
            <a:endParaRPr lang="en-GB"/>
          </a:p>
        </p:txBody>
      </p:sp>
    </p:spTree>
    <p:extLst>
      <p:ext uri="{BB962C8B-B14F-4D97-AF65-F5344CB8AC3E}">
        <p14:creationId xmlns:p14="http://schemas.microsoft.com/office/powerpoint/2010/main" val="13585192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Tree>
    <p:extLst>
      <p:ext uri="{BB962C8B-B14F-4D97-AF65-F5344CB8AC3E}">
        <p14:creationId xmlns:p14="http://schemas.microsoft.com/office/powerpoint/2010/main" val="6107905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rgbClr val="D30D4F"/>
                </a:solidFill>
              </a:rPr>
              <a:t>#</a:t>
            </a:r>
            <a:r>
              <a:rPr lang="en-GB" sz="3000" b="1" err="1">
                <a:solidFill>
                  <a:srgbClr val="D30D4F"/>
                </a:solidFill>
              </a:rPr>
              <a:t>BePartOfTheSolution</a:t>
            </a:r>
            <a:endParaRPr lang="en-GB" sz="3000" b="1">
              <a:solidFill>
                <a:srgbClr val="D30D4F"/>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0" name="Subtitle 2">
            <a:extLst>
              <a:ext uri="{FF2B5EF4-FFF2-40B4-BE49-F238E27FC236}">
                <a16:creationId xmlns:a16="http://schemas.microsoft.com/office/drawing/2014/main" id="{C8B96B21-0EF9-490A-8320-4C68EF91CBEA}"/>
              </a:ext>
            </a:extLst>
          </p:cNvPr>
          <p:cNvSpPr>
            <a:spLocks noGrp="1"/>
          </p:cNvSpPr>
          <p:nvPr>
            <p:ph type="subTitle" idx="1"/>
          </p:nvPr>
        </p:nvSpPr>
        <p:spPr>
          <a:xfrm>
            <a:off x="1371600" y="3886200"/>
            <a:ext cx="6400800" cy="1752600"/>
          </a:xfrm>
        </p:spPr>
        <p:txBody>
          <a:bodyPr/>
          <a:lstStyle>
            <a:lvl1pPr algn="ctr">
              <a:defRPr>
                <a:solidFill>
                  <a:srgbClr val="4FADA0"/>
                </a:solidFill>
              </a:defRPr>
            </a:lvl1pPr>
          </a:lstStyle>
          <a:p>
            <a:r>
              <a:rPr lang="en-US"/>
              <a:t>Click to edit Master subtitle style</a:t>
            </a:r>
            <a:endParaRPr lang="en-GB"/>
          </a:p>
        </p:txBody>
      </p:sp>
    </p:spTree>
    <p:extLst>
      <p:ext uri="{BB962C8B-B14F-4D97-AF65-F5344CB8AC3E}">
        <p14:creationId xmlns:p14="http://schemas.microsoft.com/office/powerpoint/2010/main" val="21408617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lvl1pPr>
              <a:defRPr/>
            </a:lvl1pPr>
          </a:lstStyle>
          <a:p>
            <a:r>
              <a:rPr lang="en-US"/>
              <a:t>Click to edit Master subtitle style</a:t>
            </a:r>
            <a:endParaRPr lang="en-GB"/>
          </a:p>
        </p:txBody>
      </p:sp>
    </p:spTree>
    <p:extLst>
      <p:ext uri="{BB962C8B-B14F-4D97-AF65-F5344CB8AC3E}">
        <p14:creationId xmlns:p14="http://schemas.microsoft.com/office/powerpoint/2010/main" val="2641401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000" b="0" baseline="0">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A4C142-9607-4B65-8DC5-821AB04E4B22}"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10444646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9A4C142-9607-4B65-8DC5-821AB04E4B22}" type="datetimeFigureOut">
              <a:rPr lang="en-GB" smtClean="0"/>
              <a:t>20/03/2026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28346776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9A4C142-9607-4B65-8DC5-821AB04E4B22}" type="datetimeFigureOut">
              <a:rPr lang="en-GB" smtClean="0"/>
              <a:t>20/03/2026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22227340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A4C142-9607-4B65-8DC5-821AB04E4B22}" type="datetimeFigureOut">
              <a:rPr lang="en-GB" smtClean="0"/>
              <a:t>20/03/2026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23931660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59A4C142-9607-4B65-8DC5-821AB04E4B22}" type="datetimeFigureOut">
              <a:rPr lang="en-GB" smtClean="0"/>
              <a:t>20/03/2026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19486777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59A4C142-9607-4B65-8DC5-821AB04E4B22}" type="datetimeFigureOut">
              <a:rPr lang="en-GB" smtClean="0"/>
              <a:t>20/03/2026</a:t>
            </a:fld>
            <a:endParaRPr lang="en-GB"/>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23942528"/>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A4C142-9607-4B65-8DC5-821AB04E4B22}"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8499070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A4C142-9607-4B65-8DC5-821AB04E4B22}" type="datetimeFigureOut">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25F3CD-CD6D-4D37-91BA-B8C0F2D27961}" type="slidenum">
              <a:rPr lang="en-GB" smtClean="0"/>
              <a:t>‹#›</a:t>
            </a:fld>
            <a:endParaRPr lang="en-GB"/>
          </a:p>
        </p:txBody>
      </p:sp>
    </p:spTree>
    <p:extLst>
      <p:ext uri="{BB962C8B-B14F-4D97-AF65-F5344CB8AC3E}">
        <p14:creationId xmlns:p14="http://schemas.microsoft.com/office/powerpoint/2010/main" val="39194674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5EEC4-E13D-446D-AE50-94972F3438DB}"/>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52E98FB-4D85-416E-99BB-F75FCA9A5B5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77D21-C698-4D5F-BBB5-56BB96EACBC5}"/>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11BA44F5-1AE5-492C-862D-294A50D838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AD3E04-CEB9-45E0-8711-77EB808A222E}"/>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0707843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B1C05-5369-41D4-B6B3-00BA6A3E6A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CEBACAE-4E21-4B48-8754-531B7521A6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0CF9C8-69C7-4A2F-9525-734BB906EBB4}"/>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3C2C222F-F86A-4CEB-8D5C-413CAEB000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4C8541-F7CF-406E-8E8A-5283DF2A34C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3384975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14D70-F54A-4B52-BD2C-C39388EFE2C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86FD8B7-14E5-42E3-8CAF-001127833CE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9E70DB-039C-4696-B690-DF92160198AD}"/>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7C158E2B-E8A3-4DA8-A77A-8A50DECEE2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53BD7A-6AF7-4419-8EC0-7C44A64C47CD}"/>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7313185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6B7CC-6BB9-4CD1-A05E-B94EF1D90CA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936057-49D1-42BB-BA1A-D772A7BF1B8C}"/>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7B80786-8CDB-43B8-8C7C-B4359C932213}"/>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C699A23-0F27-42BC-8595-ABBE53D185D0}"/>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6" name="Footer Placeholder 5">
            <a:extLst>
              <a:ext uri="{FF2B5EF4-FFF2-40B4-BE49-F238E27FC236}">
                <a16:creationId xmlns:a16="http://schemas.microsoft.com/office/drawing/2014/main" id="{7B5D9A62-5839-4814-94D8-11A278D714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67799A-2B4C-46F3-AA7F-CD28B582680F}"/>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3690025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5F4DF-8408-4BB4-863B-02E70DC69744}"/>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D62339D-0B1D-42DF-B934-966A18DAD3C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ECC0A1-65AC-47B1-9A86-E9AAC845C6E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73457A7-C10F-4478-A111-F49F691DC5D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706381-909D-409D-80E1-0A0825EC0A53}"/>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F59CE91-3493-4FE7-896E-54BEDA619869}"/>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8" name="Footer Placeholder 7">
            <a:extLst>
              <a:ext uri="{FF2B5EF4-FFF2-40B4-BE49-F238E27FC236}">
                <a16:creationId xmlns:a16="http://schemas.microsoft.com/office/drawing/2014/main" id="{30D762B6-A30D-4BB6-BD9B-8D0177CC267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95F5779-F069-41C9-9DAC-F67EC80481E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122676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2E7FC-486D-4614-9EAB-239065FDA3F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F3DDAA7-69C5-47C0-B8B6-795B504ADAEB}"/>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4" name="Footer Placeholder 3">
            <a:extLst>
              <a:ext uri="{FF2B5EF4-FFF2-40B4-BE49-F238E27FC236}">
                <a16:creationId xmlns:a16="http://schemas.microsoft.com/office/drawing/2014/main" id="{BDA39A9E-FF0F-4063-A784-D89B4B9A0A2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432CD2D-CC56-4FBC-9136-D7A222A32A8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0547673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792A00-DCF4-48B5-9EC4-37687693D91F}"/>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3" name="Footer Placeholder 2">
            <a:extLst>
              <a:ext uri="{FF2B5EF4-FFF2-40B4-BE49-F238E27FC236}">
                <a16:creationId xmlns:a16="http://schemas.microsoft.com/office/drawing/2014/main" id="{7E8D98D1-E1E3-458F-8C6A-E93DC361216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59E0B6E-E1E0-44F4-AF4D-63E86F7FBE3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8950745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E7072-8FED-4133-8EFB-CE46E080CFC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4B1A98F-DBE4-45EB-8168-2CA9E24CB90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CC18E0A-1D0B-42C3-8CDF-9E177227CFE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8DAA94-735F-48C1-B95A-C6F1AA4C7A23}"/>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6" name="Footer Placeholder 5">
            <a:extLst>
              <a:ext uri="{FF2B5EF4-FFF2-40B4-BE49-F238E27FC236}">
                <a16:creationId xmlns:a16="http://schemas.microsoft.com/office/drawing/2014/main" id="{E364BE28-A5C2-46D3-A999-9AC224D162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719D4C-A9E4-4D27-A9C0-C2C793FF869B}"/>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6725381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694A9-9FF8-439C-B4CA-0EA53380318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908E593-0B0F-42B6-BF4A-1CC48606141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514D3AD-2959-47DC-817D-678D7EB91D2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8D6F34-ED60-44D3-B809-92D709ECDA75}"/>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6" name="Footer Placeholder 5">
            <a:extLst>
              <a:ext uri="{FF2B5EF4-FFF2-40B4-BE49-F238E27FC236}">
                <a16:creationId xmlns:a16="http://schemas.microsoft.com/office/drawing/2014/main" id="{ECBAAB79-8863-4055-A663-567EF41A5E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CD5305-62A0-429E-9974-65C2EFF29F9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33210457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DC644-B13B-4DFC-B209-088AB1637A9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FC02C53-0DA5-4C21-A5D7-2B5BD666CD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0D9246-EDE1-4320-BB7B-40AC83A53A4C}"/>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84E258A4-31A5-4E66-BE8D-D97D066DE0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C0208A-A068-452C-B24A-9EC854CDE1B1}"/>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2284038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26FF1C-FB95-4036-8C98-7D6067906828}"/>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896DE3D-40E4-4238-BD76-A16F4CB17000}"/>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0D8EB5-9207-44C7-AD72-E73460CC9EB4}"/>
              </a:ext>
            </a:extLst>
          </p:cNvPr>
          <p:cNvSpPr>
            <a:spLocks noGrp="1"/>
          </p:cNvSpPr>
          <p:nvPr>
            <p:ph type="dt" sz="half" idx="10"/>
          </p:nvPr>
        </p:nvSpPr>
        <p:spPr/>
        <p:txBody>
          <a:body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14FB650C-C0E3-4516-9E5C-B48D7FF84D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D3717D-3671-4929-A4FC-B317D278CFDC}"/>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129419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p:spPr>
      </p:pic>
    </p:spTree>
    <p:extLst>
      <p:ext uri="{BB962C8B-B14F-4D97-AF65-F5344CB8AC3E}">
        <p14:creationId xmlns:p14="http://schemas.microsoft.com/office/powerpoint/2010/main" val="33137007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p:spPr>
      </p:pic>
    </p:spTree>
    <p:extLst>
      <p:ext uri="{BB962C8B-B14F-4D97-AF65-F5344CB8AC3E}">
        <p14:creationId xmlns:p14="http://schemas.microsoft.com/office/powerpoint/2010/main" val="29878083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pPr algn="ctr" eaLnBrk="0" fontAlgn="base" hangingPunct="0">
              <a:spcBef>
                <a:spcPct val="0"/>
              </a:spcBef>
              <a:spcAft>
                <a:spcPct val="0"/>
              </a:spcAft>
            </a:pPr>
            <a:endParaRPr lang="en-GB" sz="1200">
              <a:solidFill>
                <a:srgbClr val="17365D"/>
              </a:solidFill>
            </a:endParaRPr>
          </a:p>
        </p:txBody>
      </p:sp>
      <p:sp>
        <p:nvSpPr>
          <p:cNvPr id="7" name="Slide Number Placeholder 6"/>
          <p:cNvSpPr>
            <a:spLocks noGrp="1"/>
          </p:cNvSpPr>
          <p:nvPr>
            <p:ph type="sldNum" sz="quarter" idx="12"/>
          </p:nvPr>
        </p:nvSpPr>
        <p:spPr>
          <a:xfrm>
            <a:off x="6877050" y="6308725"/>
            <a:ext cx="1905000" cy="457200"/>
          </a:xfrm>
          <a:prstGeom prst="rect">
            <a:avLst/>
          </a:prstGeom>
        </p:spPr>
        <p:txBody>
          <a:bodyPr/>
          <a:lstStyle>
            <a:lvl1pPr>
              <a:defRPr/>
            </a:lvl1pPr>
          </a:lstStyle>
          <a:p>
            <a:fld id="{2948ED48-3C81-4043-A5D7-3279298D6D1C}" type="slidenum">
              <a:rPr lang="en-GB">
                <a:solidFill>
                  <a:srgbClr val="17365D"/>
                </a:solidFill>
              </a:rPr>
              <a:pPr/>
              <a:t>‹#›</a:t>
            </a:fld>
            <a:endParaRPr lang="en-GB">
              <a:solidFill>
                <a:srgbClr val="17365D"/>
              </a:solidFill>
            </a:endParaRPr>
          </a:p>
        </p:txBody>
      </p:sp>
    </p:spTree>
    <p:extLst>
      <p:ext uri="{BB962C8B-B14F-4D97-AF65-F5344CB8AC3E}">
        <p14:creationId xmlns:p14="http://schemas.microsoft.com/office/powerpoint/2010/main" val="5459905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235958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image" Target="../media/image4.tiff"/><Relationship Id="rId5" Type="http://schemas.openxmlformats.org/officeDocument/2006/relationships/image" Target="../media/image3.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4.xml"/><Relationship Id="rId1"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07206" y="1993393"/>
            <a:ext cx="8065294"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59A4C142-9607-4B65-8DC5-821AB04E4B22}" type="datetimeFigureOut">
              <a:rPr lang="en-GB" smtClean="0"/>
              <a:t>20/03/2026</a:t>
            </a:fld>
            <a:endParaRPr lang="en-GB"/>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GB"/>
          </a:p>
        </p:txBody>
      </p:sp>
      <p:sp>
        <p:nvSpPr>
          <p:cNvPr id="6" name="Slide Number Placeholder 5"/>
          <p:cNvSpPr>
            <a:spLocks noGrp="1"/>
          </p:cNvSpPr>
          <p:nvPr>
            <p:ph type="sldNum" sz="quarter" idx="4"/>
          </p:nvPr>
        </p:nvSpPr>
        <p:spPr>
          <a:xfrm>
            <a:off x="6541193" y="5829748"/>
            <a:ext cx="219456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8325F3CD-CD6D-4D37-91BA-B8C0F2D27961}" type="slidenum">
              <a:rPr lang="en-GB" smtClean="0"/>
              <a:t>‹#›</a:t>
            </a:fld>
            <a:endParaRPr lang="en-GB"/>
          </a:p>
        </p:txBody>
      </p:sp>
    </p:spTree>
    <p:extLst>
      <p:ext uri="{BB962C8B-B14F-4D97-AF65-F5344CB8AC3E}">
        <p14:creationId xmlns:p14="http://schemas.microsoft.com/office/powerpoint/2010/main" val="2067058409"/>
      </p:ext>
    </p:extLst>
  </p:cSld>
  <p:clrMap bg1="lt1" tx1="dk1" bg2="lt2" tx2="dk2" accent1="accent1" accent2="accent2" accent3="accent3" accent4="accent4" accent5="accent5" accent6="accent6" hlink="hlink" folHlink="folHlink"/>
  <p:sldLayoutIdLst>
    <p:sldLayoutId id="2147483688" r:id="rId1"/>
    <p:sldLayoutId id="2147483719" r:id="rId2"/>
    <p:sldLayoutId id="2147483689" r:id="rId3"/>
    <p:sldLayoutId id="2147483733" r:id="rId4"/>
    <p:sldLayoutId id="2147483724" r:id="rId5"/>
    <p:sldLayoutId id="2147483720" r:id="rId6"/>
    <p:sldLayoutId id="2147483725" r:id="rId7"/>
    <p:sldLayoutId id="2147483729" r:id="rId8"/>
    <p:sldLayoutId id="2147483721" r:id="rId9"/>
    <p:sldLayoutId id="2147483726" r:id="rId10"/>
    <p:sldLayoutId id="2147483730" r:id="rId11"/>
    <p:sldLayoutId id="2147483722" r:id="rId12"/>
    <p:sldLayoutId id="2147483727" r:id="rId13"/>
    <p:sldLayoutId id="2147483731" r:id="rId14"/>
    <p:sldLayoutId id="2147483723" r:id="rId15"/>
    <p:sldLayoutId id="2147483728" r:id="rId16"/>
    <p:sldLayoutId id="2147483732" r:id="rId17"/>
    <p:sldLayoutId id="2147483717" r:id="rId18"/>
    <p:sldLayoutId id="2147483701" r:id="rId19"/>
    <p:sldLayoutId id="2147483734" r:id="rId20"/>
    <p:sldLayoutId id="2147483703" r:id="rId21"/>
    <p:sldLayoutId id="2147483702" r:id="rId22"/>
    <p:sldLayoutId id="2147483718" r:id="rId23"/>
    <p:sldLayoutId id="2147483693" r:id="rId24"/>
    <p:sldLayoutId id="2147483700" r:id="rId25"/>
    <p:sldLayoutId id="2147483704" r:id="rId26"/>
    <p:sldLayoutId id="2147483699" r:id="rId27"/>
    <p:sldLayoutId id="2147483690" r:id="rId28"/>
    <p:sldLayoutId id="2147483691" r:id="rId29"/>
    <p:sldLayoutId id="2147483692" r:id="rId30"/>
    <p:sldLayoutId id="2147483694" r:id="rId31"/>
    <p:sldLayoutId id="2147483695" r:id="rId32"/>
    <p:sldLayoutId id="2147483696" r:id="rId33"/>
    <p:sldLayoutId id="2147483697" r:id="rId34"/>
    <p:sldLayoutId id="2147483698" r:id="rId35"/>
  </p:sldLayoutIdLst>
  <p:txStyles>
    <p:title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F214B3-82DF-4D42-ABB1-4A45D0F5F0B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B82FAF-C10B-4231-930F-3D86B1F5132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E6D38F-3C14-48A8-B3B2-770A54071C5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874639-9AA8-41A8-BF0F-7D6D1CF89907}" type="datetimeFigureOut">
              <a:rPr lang="en-GB" smtClean="0"/>
              <a:t>20/03/2026</a:t>
            </a:fld>
            <a:endParaRPr lang="en-GB"/>
          </a:p>
        </p:txBody>
      </p:sp>
      <p:sp>
        <p:nvSpPr>
          <p:cNvPr id="5" name="Footer Placeholder 4">
            <a:extLst>
              <a:ext uri="{FF2B5EF4-FFF2-40B4-BE49-F238E27FC236}">
                <a16:creationId xmlns:a16="http://schemas.microsoft.com/office/drawing/2014/main" id="{3BE12E05-86E0-4245-93E6-5AC5A1C7D71E}"/>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79FDBD3-79AC-4E54-B112-4A6D7EE9B28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C4186-D994-4DEE-A395-8D7DD7CB86C5}" type="slidenum">
              <a:rPr lang="en-GB" smtClean="0"/>
              <a:t>‹#›</a:t>
            </a:fld>
            <a:endParaRPr lang="en-GB"/>
          </a:p>
        </p:txBody>
      </p:sp>
    </p:spTree>
    <p:extLst>
      <p:ext uri="{BB962C8B-B14F-4D97-AF65-F5344CB8AC3E}">
        <p14:creationId xmlns:p14="http://schemas.microsoft.com/office/powerpoint/2010/main" val="429473259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76672"/>
            <a:ext cx="627504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67544" y="1844824"/>
            <a:ext cx="8229600" cy="2692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76256" y="0"/>
            <a:ext cx="2267744" cy="1587997"/>
          </a:xfrm>
          <a:prstGeom prst="rect">
            <a:avLst/>
          </a:prstGeom>
        </p:spPr>
      </p:pic>
      <p:pic>
        <p:nvPicPr>
          <p:cNvPr id="8" name="Picture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7504" y="6237312"/>
            <a:ext cx="6336704" cy="576064"/>
          </a:xfrm>
          <a:prstGeom prst="rect">
            <a:avLst/>
          </a:prstGeom>
        </p:spPr>
      </p:pic>
    </p:spTree>
    <p:extLst>
      <p:ext uri="{BB962C8B-B14F-4D97-AF65-F5344CB8AC3E}">
        <p14:creationId xmlns:p14="http://schemas.microsoft.com/office/powerpoint/2010/main" val="2205033383"/>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Lst>
  <p:hf hdr="0" ftr="0" dt="0"/>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B7F0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131024"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3" descr="A black and white logo&#10;&#10;Description automatically generated">
            <a:extLst>
              <a:ext uri="{FF2B5EF4-FFF2-40B4-BE49-F238E27FC236}">
                <a16:creationId xmlns:a16="http://schemas.microsoft.com/office/drawing/2014/main" id="{AB3AB9EA-42CC-93E7-8E19-945B1C09B39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59342" y="5642239"/>
            <a:ext cx="4384658" cy="1332971"/>
          </a:xfrm>
          <a:prstGeom prst="rect">
            <a:avLst/>
          </a:prstGeom>
        </p:spPr>
      </p:pic>
    </p:spTree>
    <p:extLst>
      <p:ext uri="{BB962C8B-B14F-4D97-AF65-F5344CB8AC3E}">
        <p14:creationId xmlns:p14="http://schemas.microsoft.com/office/powerpoint/2010/main" val="2799199122"/>
      </p:ext>
    </p:extLst>
  </p:cSld>
  <p:clrMap bg1="lt1" tx1="dk1" bg2="lt2" tx2="dk2" accent1="accent1" accent2="accent2" accent3="accent3" accent4="accent4" accent5="accent5" accent6="accent6" hlink="hlink" folHlink="folHlink"/>
  <p:sldLayoutIdLst>
    <p:sldLayoutId id="2147483740" r:id="rId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gif"/></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8.gif"/></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xml"/><Relationship Id="rId5" Type="http://schemas.openxmlformats.org/officeDocument/2006/relationships/image" Target="../media/image28.jpe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3447D7A-6A2A-449A-AE26-FD73E0C9C3C8}"/>
              </a:ext>
            </a:extLst>
          </p:cNvPr>
          <p:cNvSpPr>
            <a:spLocks noGrp="1"/>
          </p:cNvSpPr>
          <p:nvPr>
            <p:ph type="ctrTitle"/>
          </p:nvPr>
        </p:nvSpPr>
        <p:spPr>
          <a:xfrm>
            <a:off x="452438" y="769938"/>
            <a:ext cx="8086725" cy="3352800"/>
          </a:xfrm>
        </p:spPr>
        <p:txBody>
          <a:bodyPr/>
          <a:lstStyle/>
          <a:p>
            <a:r>
              <a:rPr lang="en-GB" sz="7200">
                <a:solidFill>
                  <a:srgbClr val="2B337C"/>
                </a:solidFill>
                <a:latin typeface="Gill Sans MT"/>
                <a:cs typeface="Gill Sans MT"/>
              </a:rPr>
              <a:t>Me, My Health and My Children’s Health</a:t>
            </a:r>
          </a:p>
        </p:txBody>
      </p:sp>
      <p:sp>
        <p:nvSpPr>
          <p:cNvPr id="9" name="Subtitle 2">
            <a:extLst>
              <a:ext uri="{FF2B5EF4-FFF2-40B4-BE49-F238E27FC236}">
                <a16:creationId xmlns:a16="http://schemas.microsoft.com/office/drawing/2014/main" id="{8CF22D71-CDCE-4CAB-81AC-F35A5A615050}"/>
              </a:ext>
            </a:extLst>
          </p:cNvPr>
          <p:cNvSpPr>
            <a:spLocks noGrp="1"/>
          </p:cNvSpPr>
          <p:nvPr>
            <p:ph type="subTitle" idx="1"/>
          </p:nvPr>
        </p:nvSpPr>
        <p:spPr>
          <a:xfrm>
            <a:off x="500062" y="4198938"/>
            <a:ext cx="8406193" cy="1644650"/>
          </a:xfrm>
        </p:spPr>
        <p:txBody>
          <a:bodyPr>
            <a:normAutofit/>
          </a:bodyPr>
          <a:lstStyle/>
          <a:p>
            <a:r>
              <a:rPr lang="en-GB" sz="3600">
                <a:solidFill>
                  <a:srgbClr val="7030A0"/>
                </a:solidFill>
                <a:latin typeface="Gill Sans MT"/>
                <a:cs typeface="Gill Sans MT"/>
              </a:rPr>
              <a:t>Lesson 2: Health and Scientific Data </a:t>
            </a:r>
          </a:p>
        </p:txBody>
      </p:sp>
    </p:spTree>
    <p:extLst>
      <p:ext uri="{BB962C8B-B14F-4D97-AF65-F5344CB8AC3E}">
        <p14:creationId xmlns:p14="http://schemas.microsoft.com/office/powerpoint/2010/main" val="3663210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2B0D0-1B1D-4864-99D0-8739B8B271F4}"/>
              </a:ext>
            </a:extLst>
          </p:cNvPr>
          <p:cNvSpPr>
            <a:spLocks noGrp="1"/>
          </p:cNvSpPr>
          <p:nvPr>
            <p:ph type="title" idx="4294967295"/>
          </p:nvPr>
        </p:nvSpPr>
        <p:spPr>
          <a:xfrm>
            <a:off x="337625" y="336043"/>
            <a:ext cx="8078788" cy="1657350"/>
          </a:xfrm>
        </p:spPr>
        <p:txBody>
          <a:bodyPr/>
          <a:lstStyle/>
          <a:p>
            <a:r>
              <a:rPr lang="en-GB" sz="4000" b="1" dirty="0">
                <a:solidFill>
                  <a:srgbClr val="254061"/>
                </a:solidFill>
                <a:latin typeface="Gill Sans MT"/>
                <a:cs typeface="Gill Sans MT"/>
              </a:rPr>
              <a:t>Objectives</a:t>
            </a:r>
            <a:br>
              <a:rPr lang="en-GB" dirty="0">
                <a:solidFill>
                  <a:srgbClr val="000090"/>
                </a:solidFill>
                <a:latin typeface="Gill Sans MT"/>
                <a:cs typeface="Gill Sans MT"/>
              </a:rPr>
            </a:br>
            <a:endParaRPr lang="en-GB" dirty="0">
              <a:solidFill>
                <a:srgbClr val="000090"/>
              </a:solidFill>
              <a:latin typeface="Gill Sans MT"/>
              <a:cs typeface="Gill Sans MT"/>
            </a:endParaRPr>
          </a:p>
        </p:txBody>
      </p:sp>
      <p:sp>
        <p:nvSpPr>
          <p:cNvPr id="5" name="Content Placeholder 2">
            <a:extLst>
              <a:ext uri="{FF2B5EF4-FFF2-40B4-BE49-F238E27FC236}">
                <a16:creationId xmlns:a16="http://schemas.microsoft.com/office/drawing/2014/main" id="{441B5E09-73F1-4F01-A36E-8B0E2C3C91AA}"/>
              </a:ext>
            </a:extLst>
          </p:cNvPr>
          <p:cNvSpPr txBox="1">
            <a:spLocks/>
          </p:cNvSpPr>
          <p:nvPr/>
        </p:nvSpPr>
        <p:spPr>
          <a:xfrm>
            <a:off x="507206" y="1993393"/>
            <a:ext cx="8065294" cy="3766185"/>
          </a:xfrm>
          <a:prstGeom prst="rect">
            <a:avLst/>
          </a:prstGeom>
        </p:spPr>
        <p:txBody>
          <a:bodyPr vert="horz" lIns="91440" tIns="45720" rIns="91440" bIns="45720" rtlCol="0" anchor="t">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4"/>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accent4"/>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4"/>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buFont typeface="Arial" pitchFamily="34" charset="0"/>
              <a:buNone/>
            </a:pPr>
            <a:r>
              <a:rPr lang="en-GB" sz="3200">
                <a:solidFill>
                  <a:srgbClr val="254061"/>
                </a:solidFill>
                <a:latin typeface="Gill Sans MT"/>
                <a:ea typeface="ＭＳ Ｐゴシック"/>
              </a:rPr>
              <a:t>At the end of this lesson, you should be able to:</a:t>
            </a:r>
            <a:endParaRPr lang="en-GB" sz="3000">
              <a:solidFill>
                <a:srgbClr val="254061"/>
              </a:solidFill>
              <a:latin typeface="Gill Sans MT"/>
              <a:ea typeface="ＭＳ Ｐゴシック"/>
            </a:endParaRPr>
          </a:p>
          <a:p>
            <a:endParaRPr lang="en-GB" sz="2000">
              <a:solidFill>
                <a:srgbClr val="0F243E"/>
              </a:solidFill>
              <a:latin typeface="Gill Sans MT"/>
              <a:ea typeface="ＭＳ Ｐゴシック"/>
            </a:endParaRPr>
          </a:p>
          <a:p>
            <a:pPr marL="914400" lvl="1" indent="-457200">
              <a:lnSpc>
                <a:spcPct val="100000"/>
              </a:lnSpc>
              <a:spcAft>
                <a:spcPts val="600"/>
              </a:spcAft>
              <a:buBlip>
                <a:blip r:embed="rId3"/>
              </a:buBlip>
            </a:pPr>
            <a:r>
              <a:rPr lang="en-GB" sz="2800">
                <a:solidFill>
                  <a:srgbClr val="245795"/>
                </a:solidFill>
                <a:latin typeface="Gill Sans MT"/>
                <a:cs typeface="Gill Sans MT"/>
              </a:rPr>
              <a:t>Compare methods scientists use to study health in our communities </a:t>
            </a:r>
          </a:p>
          <a:p>
            <a:pPr marL="914400" lvl="1" indent="-457200">
              <a:lnSpc>
                <a:spcPct val="100000"/>
              </a:lnSpc>
              <a:spcAft>
                <a:spcPts val="600"/>
              </a:spcAft>
              <a:buFont typeface="Arial" pitchFamily="34" charset="0"/>
              <a:buBlip>
                <a:blip r:embed="rId3"/>
              </a:buBlip>
            </a:pPr>
            <a:r>
              <a:rPr lang="en-GB" sz="2800">
                <a:solidFill>
                  <a:srgbClr val="245795"/>
                </a:solidFill>
                <a:latin typeface="Gill Sans MT"/>
                <a:cs typeface="Gill Sans MT"/>
              </a:rPr>
              <a:t>Describe the types of evidence different data sources can give us</a:t>
            </a:r>
          </a:p>
          <a:p>
            <a:pPr marL="914400" lvl="1" indent="-457200">
              <a:lnSpc>
                <a:spcPct val="100000"/>
              </a:lnSpc>
              <a:spcAft>
                <a:spcPts val="600"/>
              </a:spcAft>
              <a:buFont typeface="Arial" pitchFamily="34" charset="0"/>
              <a:buBlip>
                <a:blip r:embed="rId3"/>
              </a:buBlip>
            </a:pPr>
            <a:r>
              <a:rPr lang="en-GB" sz="2800">
                <a:solidFill>
                  <a:srgbClr val="245795"/>
                </a:solidFill>
                <a:latin typeface="Gill Sans MT"/>
                <a:cs typeface="Gill Sans MT"/>
              </a:rPr>
              <a:t>Evaluate your own diet</a:t>
            </a:r>
          </a:p>
          <a:p>
            <a:pPr marL="0" indent="0">
              <a:buFont typeface="Arial" pitchFamily="34" charset="0"/>
              <a:buNone/>
            </a:pPr>
            <a:endParaRPr lang="en-GB">
              <a:solidFill>
                <a:srgbClr val="000090"/>
              </a:solidFill>
              <a:latin typeface="Gill Sans MT"/>
              <a:cs typeface="Gill Sans MT"/>
            </a:endParaRPr>
          </a:p>
          <a:p>
            <a:pPr marL="0" indent="0">
              <a:buFont typeface="Arial" pitchFamily="34" charset="0"/>
              <a:buNone/>
            </a:pPr>
            <a:endParaRPr lang="en-GB">
              <a:solidFill>
                <a:srgbClr val="000090"/>
              </a:solidFill>
              <a:latin typeface="Gill Sans MT"/>
              <a:cs typeface="Gill Sans MT"/>
            </a:endParaRPr>
          </a:p>
        </p:txBody>
      </p:sp>
    </p:spTree>
    <p:extLst>
      <p:ext uri="{BB962C8B-B14F-4D97-AF65-F5344CB8AC3E}">
        <p14:creationId xmlns:p14="http://schemas.microsoft.com/office/powerpoint/2010/main" val="1037532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loud Callout 5">
            <a:extLst>
              <a:ext uri="{FF2B5EF4-FFF2-40B4-BE49-F238E27FC236}">
                <a16:creationId xmlns:a16="http://schemas.microsoft.com/office/drawing/2014/main" id="{DD1749B5-CD09-4116-AF72-672A76F681CC}"/>
              </a:ext>
            </a:extLst>
          </p:cNvPr>
          <p:cNvSpPr/>
          <p:nvPr/>
        </p:nvSpPr>
        <p:spPr>
          <a:xfrm>
            <a:off x="2553500" y="1356127"/>
            <a:ext cx="5466491" cy="3685840"/>
          </a:xfrm>
          <a:prstGeom prst="cloudCallout">
            <a:avLst>
              <a:gd name="adj1" fmla="val -61031"/>
              <a:gd name="adj2" fmla="val -32062"/>
            </a:avLst>
          </a:prstGeom>
          <a:solidFill>
            <a:srgbClr val="FFCC66"/>
          </a:solidFill>
          <a:ln>
            <a:solidFill>
              <a:srgbClr val="FF99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800">
              <a:solidFill>
                <a:srgbClr val="000090"/>
              </a:solidFill>
              <a:latin typeface="Gill Sans MT"/>
              <a:cs typeface="Gill Sans MT"/>
            </a:endParaRPr>
          </a:p>
        </p:txBody>
      </p:sp>
      <p:sp>
        <p:nvSpPr>
          <p:cNvPr id="7" name="Title 1">
            <a:extLst>
              <a:ext uri="{FF2B5EF4-FFF2-40B4-BE49-F238E27FC236}">
                <a16:creationId xmlns:a16="http://schemas.microsoft.com/office/drawing/2014/main" id="{B7EA0443-D9F3-4F88-8FFE-175AB2A1ADD1}"/>
              </a:ext>
            </a:extLst>
          </p:cNvPr>
          <p:cNvSpPr>
            <a:spLocks noGrp="1"/>
          </p:cNvSpPr>
          <p:nvPr>
            <p:ph type="title" idx="4294967295"/>
          </p:nvPr>
        </p:nvSpPr>
        <p:spPr>
          <a:xfrm>
            <a:off x="3441090" y="1997515"/>
            <a:ext cx="4014787" cy="2122488"/>
          </a:xfrm>
        </p:spPr>
        <p:txBody>
          <a:bodyPr>
            <a:noAutofit/>
          </a:bodyPr>
          <a:lstStyle/>
          <a:p>
            <a:pPr algn="ctr"/>
            <a:r>
              <a:rPr lang="en-US" sz="3200" dirty="0">
                <a:solidFill>
                  <a:srgbClr val="2B337C"/>
                </a:solidFill>
                <a:latin typeface="Gill Sans MT"/>
                <a:cs typeface="Gill Sans MT"/>
              </a:rPr>
              <a:t>What are the different methods or sources which we could use to collect data about people's health?</a:t>
            </a:r>
          </a:p>
        </p:txBody>
      </p:sp>
      <p:pic>
        <p:nvPicPr>
          <p:cNvPr id="8" name="Picture 7" descr="TeenagerGirl_2.png">
            <a:extLst>
              <a:ext uri="{FF2B5EF4-FFF2-40B4-BE49-F238E27FC236}">
                <a16:creationId xmlns:a16="http://schemas.microsoft.com/office/drawing/2014/main" id="{4D1A9881-5956-4E8A-8B0D-8F7A081F36A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104226" y="1639677"/>
            <a:ext cx="2046635" cy="4582710"/>
          </a:xfrm>
          <a:prstGeom prst="rect">
            <a:avLst/>
          </a:prstGeom>
        </p:spPr>
      </p:pic>
    </p:spTree>
    <p:extLst>
      <p:ext uri="{BB962C8B-B14F-4D97-AF65-F5344CB8AC3E}">
        <p14:creationId xmlns:p14="http://schemas.microsoft.com/office/powerpoint/2010/main" val="987292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73594" y="418948"/>
            <a:ext cx="8080375" cy="1657350"/>
          </a:xfrm>
        </p:spPr>
        <p:txBody>
          <a:bodyPr>
            <a:normAutofit/>
          </a:bodyPr>
          <a:lstStyle/>
          <a:p>
            <a:r>
              <a:rPr lang="en-US" sz="3200" b="1" dirty="0">
                <a:solidFill>
                  <a:srgbClr val="254061"/>
                </a:solidFill>
                <a:latin typeface="Gill Sans MT"/>
                <a:cs typeface="Gill Sans MT"/>
              </a:rPr>
              <a:t>Comparing Scientific Research Studies</a:t>
            </a:r>
          </a:p>
        </p:txBody>
      </p:sp>
      <p:sp>
        <p:nvSpPr>
          <p:cNvPr id="15" name="Content Placeholder 2">
            <a:extLst>
              <a:ext uri="{FF2B5EF4-FFF2-40B4-BE49-F238E27FC236}">
                <a16:creationId xmlns:a16="http://schemas.microsoft.com/office/drawing/2014/main" id="{5E5A0FE8-283F-4722-8687-62553A5DC01C}"/>
              </a:ext>
            </a:extLst>
          </p:cNvPr>
          <p:cNvSpPr>
            <a:spLocks noGrp="1"/>
          </p:cNvSpPr>
          <p:nvPr>
            <p:ph idx="4294967295"/>
          </p:nvPr>
        </p:nvSpPr>
        <p:spPr>
          <a:xfrm>
            <a:off x="532606" y="1691371"/>
            <a:ext cx="8078788" cy="969962"/>
          </a:xfrm>
        </p:spPr>
        <p:txBody>
          <a:bodyPr>
            <a:normAutofit/>
          </a:bodyPr>
          <a:lstStyle/>
          <a:p>
            <a:r>
              <a:rPr lang="en-US" dirty="0">
                <a:solidFill>
                  <a:srgbClr val="1E2C78"/>
                </a:solidFill>
                <a:latin typeface="Gill Sans MT"/>
                <a:cs typeface="Gill Sans MT"/>
              </a:rPr>
              <a:t>Look at the information from these two different studies which are both carrying out research on young people's health</a:t>
            </a:r>
          </a:p>
          <a:p>
            <a:endParaRPr lang="en-US" dirty="0">
              <a:latin typeface="Gill Sans MT"/>
              <a:cs typeface="Gill Sans MT"/>
            </a:endParaRPr>
          </a:p>
          <a:p>
            <a:endParaRPr lang="en-US" dirty="0">
              <a:solidFill>
                <a:srgbClr val="1E2C78"/>
              </a:solidFill>
              <a:latin typeface="Gill Sans MT"/>
              <a:cs typeface="Gill Sans MT"/>
            </a:endParaRPr>
          </a:p>
        </p:txBody>
      </p:sp>
      <p:pic>
        <p:nvPicPr>
          <p:cNvPr id="9" name="Picture 8" descr="Logo, company name&#10;&#10;Description automatically generated">
            <a:extLst>
              <a:ext uri="{FF2B5EF4-FFF2-40B4-BE49-F238E27FC236}">
                <a16:creationId xmlns:a16="http://schemas.microsoft.com/office/drawing/2014/main" id="{1496FB3C-9918-47B3-A776-4906C5852D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86879" y="2051191"/>
            <a:ext cx="3619634" cy="3619634"/>
          </a:xfrm>
          <a:prstGeom prst="rect">
            <a:avLst/>
          </a:prstGeom>
        </p:spPr>
      </p:pic>
      <p:pic>
        <p:nvPicPr>
          <p:cNvPr id="11" name="Picture 10" descr="Icon&#10;&#10;Description automatically generated">
            <a:extLst>
              <a:ext uri="{FF2B5EF4-FFF2-40B4-BE49-F238E27FC236}">
                <a16:creationId xmlns:a16="http://schemas.microsoft.com/office/drawing/2014/main" id="{D78FF02F-DE14-4BBC-A984-4FDDA27B71C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655113" y="3148612"/>
            <a:ext cx="1819973" cy="1658198"/>
          </a:xfrm>
          <a:prstGeom prst="rect">
            <a:avLst/>
          </a:prstGeom>
        </p:spPr>
      </p:pic>
      <p:sp>
        <p:nvSpPr>
          <p:cNvPr id="13" name="Rounded Rectangle 30">
            <a:extLst>
              <a:ext uri="{FF2B5EF4-FFF2-40B4-BE49-F238E27FC236}">
                <a16:creationId xmlns:a16="http://schemas.microsoft.com/office/drawing/2014/main" id="{0174B86B-3082-4038-A228-6BE931638982}"/>
              </a:ext>
            </a:extLst>
          </p:cNvPr>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1</a:t>
            </a:r>
          </a:p>
        </p:txBody>
      </p:sp>
      <p:pic>
        <p:nvPicPr>
          <p:cNvPr id="14" name="Picture 13" descr="Covid-19 germs pink-02.png">
            <a:extLst>
              <a:ext uri="{FF2B5EF4-FFF2-40B4-BE49-F238E27FC236}">
                <a16:creationId xmlns:a16="http://schemas.microsoft.com/office/drawing/2014/main" id="{2107D36C-6197-4F44-9337-FDD566A481E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19782" y="2895846"/>
            <a:ext cx="534056" cy="533154"/>
          </a:xfrm>
          <a:prstGeom prst="rect">
            <a:avLst/>
          </a:prstGeom>
        </p:spPr>
      </p:pic>
    </p:spTree>
    <p:extLst>
      <p:ext uri="{BB962C8B-B14F-4D97-AF65-F5344CB8AC3E}">
        <p14:creationId xmlns:p14="http://schemas.microsoft.com/office/powerpoint/2010/main" val="2569604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peech Bubble: Oval 16">
            <a:extLst>
              <a:ext uri="{FF2B5EF4-FFF2-40B4-BE49-F238E27FC236}">
                <a16:creationId xmlns:a16="http://schemas.microsoft.com/office/drawing/2014/main" id="{8AE55AC5-7365-4CA8-8FE3-8942EFEAD400}"/>
              </a:ext>
            </a:extLst>
          </p:cNvPr>
          <p:cNvSpPr/>
          <p:nvPr/>
        </p:nvSpPr>
        <p:spPr>
          <a:xfrm>
            <a:off x="3852229" y="4585554"/>
            <a:ext cx="4255083" cy="847451"/>
          </a:xfrm>
          <a:prstGeom prst="wedgeEllipseCallout">
            <a:avLst/>
          </a:prstGeom>
          <a:solidFill>
            <a:srgbClr val="B5DDD7"/>
          </a:solidFill>
          <a:ln>
            <a:solidFill>
              <a:srgbClr val="387E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peech Bubble: Oval 15">
            <a:extLst>
              <a:ext uri="{FF2B5EF4-FFF2-40B4-BE49-F238E27FC236}">
                <a16:creationId xmlns:a16="http://schemas.microsoft.com/office/drawing/2014/main" id="{E07BCDCE-A241-4871-820B-84AE07B94C40}"/>
              </a:ext>
            </a:extLst>
          </p:cNvPr>
          <p:cNvSpPr/>
          <p:nvPr/>
        </p:nvSpPr>
        <p:spPr>
          <a:xfrm>
            <a:off x="4702660" y="3817989"/>
            <a:ext cx="4255083" cy="847451"/>
          </a:xfrm>
          <a:prstGeom prst="wedgeEllipseCallout">
            <a:avLst/>
          </a:prstGeom>
          <a:solidFill>
            <a:srgbClr val="FFCC66"/>
          </a:solidFill>
          <a:ln>
            <a:solidFill>
              <a:srgbClr val="E6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Speech Bubble: Oval 14">
            <a:extLst>
              <a:ext uri="{FF2B5EF4-FFF2-40B4-BE49-F238E27FC236}">
                <a16:creationId xmlns:a16="http://schemas.microsoft.com/office/drawing/2014/main" id="{3E988BEA-8A3C-4613-B6AE-046717CE632B}"/>
              </a:ext>
            </a:extLst>
          </p:cNvPr>
          <p:cNvSpPr/>
          <p:nvPr/>
        </p:nvSpPr>
        <p:spPr>
          <a:xfrm>
            <a:off x="3446413" y="2990996"/>
            <a:ext cx="4255083" cy="847451"/>
          </a:xfrm>
          <a:prstGeom prst="wedgeEllipseCallout">
            <a:avLst/>
          </a:prstGeom>
          <a:solidFill>
            <a:srgbClr val="C5FFC5"/>
          </a:solidFill>
          <a:ln>
            <a:solidFill>
              <a:srgbClr val="4FA5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peech Bubble: Oval 7">
            <a:extLst>
              <a:ext uri="{FF2B5EF4-FFF2-40B4-BE49-F238E27FC236}">
                <a16:creationId xmlns:a16="http://schemas.microsoft.com/office/drawing/2014/main" id="{14A2657E-FA51-4D01-A9E4-AF59DED6AEBE}"/>
              </a:ext>
            </a:extLst>
          </p:cNvPr>
          <p:cNvSpPr/>
          <p:nvPr/>
        </p:nvSpPr>
        <p:spPr>
          <a:xfrm>
            <a:off x="4786769" y="2209363"/>
            <a:ext cx="4255083" cy="847451"/>
          </a:xfrm>
          <a:prstGeom prst="wedgeEllipseCallout">
            <a:avLst/>
          </a:prstGeom>
          <a:solidFill>
            <a:srgbClr val="CC99F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idx="4294967295"/>
          </p:nvPr>
        </p:nvSpPr>
        <p:spPr>
          <a:xfrm>
            <a:off x="270440" y="366334"/>
            <a:ext cx="8080375" cy="1682718"/>
          </a:xfrm>
        </p:spPr>
        <p:txBody>
          <a:bodyPr>
            <a:normAutofit/>
          </a:bodyPr>
          <a:lstStyle/>
          <a:p>
            <a:r>
              <a:rPr lang="en-US" sz="3200" b="1" dirty="0">
                <a:solidFill>
                  <a:srgbClr val="254061"/>
                </a:solidFill>
                <a:latin typeface="Gill Sans MT"/>
                <a:cs typeface="Gill Sans MT"/>
              </a:rPr>
              <a:t>Comparing Scientific Research Studies</a:t>
            </a:r>
          </a:p>
        </p:txBody>
      </p:sp>
      <p:sp>
        <p:nvSpPr>
          <p:cNvPr id="3" name="Content Placeholder 2"/>
          <p:cNvSpPr>
            <a:spLocks noGrp="1"/>
          </p:cNvSpPr>
          <p:nvPr>
            <p:ph idx="4294967295"/>
          </p:nvPr>
        </p:nvSpPr>
        <p:spPr>
          <a:xfrm>
            <a:off x="343208" y="1638571"/>
            <a:ext cx="6797675" cy="969962"/>
          </a:xfrm>
        </p:spPr>
        <p:txBody>
          <a:bodyPr>
            <a:normAutofit/>
          </a:bodyPr>
          <a:lstStyle/>
          <a:p>
            <a:r>
              <a:rPr lang="en-US" dirty="0">
                <a:solidFill>
                  <a:srgbClr val="1E2C78"/>
                </a:solidFill>
                <a:latin typeface="Gill Sans MT"/>
                <a:cs typeface="Gill Sans MT"/>
              </a:rPr>
              <a:t>Compare and contrast the two research studies</a:t>
            </a:r>
          </a:p>
          <a:p>
            <a:endParaRPr lang="en-US" dirty="0">
              <a:latin typeface="Gill Sans MT"/>
              <a:cs typeface="Gill Sans MT"/>
            </a:endParaRPr>
          </a:p>
          <a:p>
            <a:endParaRPr lang="en-US" dirty="0">
              <a:solidFill>
                <a:srgbClr val="1E2C78"/>
              </a:solidFill>
              <a:latin typeface="Gill Sans MT"/>
              <a:cs typeface="Gill Sans MT"/>
            </a:endParaRPr>
          </a:p>
        </p:txBody>
      </p:sp>
      <p:pic>
        <p:nvPicPr>
          <p:cNvPr id="9" name="Picture 8" descr="Logo, company name&#10;&#10;Description automatically generated">
            <a:extLst>
              <a:ext uri="{FF2B5EF4-FFF2-40B4-BE49-F238E27FC236}">
                <a16:creationId xmlns:a16="http://schemas.microsoft.com/office/drawing/2014/main" id="{1496FB3C-9918-47B3-A776-4906C5852D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3208" y="3351973"/>
            <a:ext cx="3387159" cy="3387159"/>
          </a:xfrm>
          <a:prstGeom prst="rect">
            <a:avLst/>
          </a:prstGeom>
        </p:spPr>
      </p:pic>
      <p:pic>
        <p:nvPicPr>
          <p:cNvPr id="11" name="Picture 10" descr="Icon&#10;&#10;Description automatically generated">
            <a:extLst>
              <a:ext uri="{FF2B5EF4-FFF2-40B4-BE49-F238E27FC236}">
                <a16:creationId xmlns:a16="http://schemas.microsoft.com/office/drawing/2014/main" id="{D78FF02F-DE14-4BBC-A984-4FDDA27B71C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628450" y="2593505"/>
            <a:ext cx="1454402" cy="1325122"/>
          </a:xfrm>
          <a:prstGeom prst="rect">
            <a:avLst/>
          </a:prstGeom>
        </p:spPr>
      </p:pic>
      <p:sp>
        <p:nvSpPr>
          <p:cNvPr id="13" name="Rounded Rectangle 30">
            <a:extLst>
              <a:ext uri="{FF2B5EF4-FFF2-40B4-BE49-F238E27FC236}">
                <a16:creationId xmlns:a16="http://schemas.microsoft.com/office/drawing/2014/main" id="{0174B86B-3082-4038-A228-6BE931638982}"/>
              </a:ext>
            </a:extLst>
          </p:cNvPr>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254061"/>
                </a:solidFill>
                <a:latin typeface="Gill Sans MT"/>
                <a:cs typeface="Gill Sans MT"/>
              </a:rPr>
              <a:t>Activity 1</a:t>
            </a:r>
          </a:p>
        </p:txBody>
      </p:sp>
      <p:sp>
        <p:nvSpPr>
          <p:cNvPr id="4" name="Rectangle 3">
            <a:extLst>
              <a:ext uri="{FF2B5EF4-FFF2-40B4-BE49-F238E27FC236}">
                <a16:creationId xmlns:a16="http://schemas.microsoft.com/office/drawing/2014/main" id="{7F89ACC6-0759-45DA-8CA2-744A7E2C34A1}"/>
              </a:ext>
            </a:extLst>
          </p:cNvPr>
          <p:cNvSpPr/>
          <p:nvPr/>
        </p:nvSpPr>
        <p:spPr>
          <a:xfrm>
            <a:off x="5346595" y="2435387"/>
            <a:ext cx="3257623" cy="379591"/>
          </a:xfrm>
          <a:prstGeom prst="rect">
            <a:avLst/>
          </a:prstGeom>
        </p:spPr>
        <p:txBody>
          <a:bodyPr wrap="none">
            <a:spAutoFit/>
          </a:bodyPr>
          <a:lstStyle/>
          <a:p>
            <a:pPr lvl="0" defTabSz="914400"/>
            <a:r>
              <a:rPr lang="en-GB" sz="2800" baseline="30000">
                <a:solidFill>
                  <a:srgbClr val="0070C0"/>
                </a:solidFill>
                <a:latin typeface="Gill Sans MT" panose="020B0502020104020203" pitchFamily="34" charset="0"/>
              </a:rPr>
              <a:t>What was the aim of the study?</a:t>
            </a:r>
          </a:p>
        </p:txBody>
      </p:sp>
      <p:sp>
        <p:nvSpPr>
          <p:cNvPr id="5" name="Rectangle 4">
            <a:extLst>
              <a:ext uri="{FF2B5EF4-FFF2-40B4-BE49-F238E27FC236}">
                <a16:creationId xmlns:a16="http://schemas.microsoft.com/office/drawing/2014/main" id="{3D7FC29C-870E-4EAB-BD49-BEE07FDB80B5}"/>
              </a:ext>
            </a:extLst>
          </p:cNvPr>
          <p:cNvSpPr/>
          <p:nvPr/>
        </p:nvSpPr>
        <p:spPr>
          <a:xfrm>
            <a:off x="3907290" y="3235715"/>
            <a:ext cx="3288080" cy="379591"/>
          </a:xfrm>
          <a:prstGeom prst="rect">
            <a:avLst/>
          </a:prstGeom>
        </p:spPr>
        <p:txBody>
          <a:bodyPr wrap="none">
            <a:spAutoFit/>
          </a:bodyPr>
          <a:lstStyle/>
          <a:p>
            <a:pPr lvl="0" defTabSz="914400"/>
            <a:r>
              <a:rPr lang="en-GB" sz="2800" baseline="30000">
                <a:solidFill>
                  <a:srgbClr val="0070C0"/>
                </a:solidFill>
                <a:latin typeface="Gill Sans MT" panose="020B0502020104020203" pitchFamily="34" charset="0"/>
              </a:rPr>
              <a:t>Who is taking part in the study?</a:t>
            </a:r>
          </a:p>
        </p:txBody>
      </p:sp>
      <p:sp>
        <p:nvSpPr>
          <p:cNvPr id="6" name="Rectangle 5">
            <a:extLst>
              <a:ext uri="{FF2B5EF4-FFF2-40B4-BE49-F238E27FC236}">
                <a16:creationId xmlns:a16="http://schemas.microsoft.com/office/drawing/2014/main" id="{ADBF1437-F5FA-4E1A-AD6A-299519DEB8F5}"/>
              </a:ext>
            </a:extLst>
          </p:cNvPr>
          <p:cNvSpPr/>
          <p:nvPr/>
        </p:nvSpPr>
        <p:spPr>
          <a:xfrm>
            <a:off x="5380041" y="4051676"/>
            <a:ext cx="2969980" cy="379591"/>
          </a:xfrm>
          <a:prstGeom prst="rect">
            <a:avLst/>
          </a:prstGeom>
        </p:spPr>
        <p:txBody>
          <a:bodyPr wrap="none">
            <a:spAutoFit/>
          </a:bodyPr>
          <a:lstStyle/>
          <a:p>
            <a:pPr lvl="0" defTabSz="914400">
              <a:defRPr/>
            </a:pPr>
            <a:r>
              <a:rPr lang="en-GB" sz="2800" baseline="30000">
                <a:solidFill>
                  <a:srgbClr val="0070C0"/>
                </a:solidFill>
                <a:latin typeface="Gill Sans MT" panose="020B0502020104020203" pitchFamily="34" charset="0"/>
              </a:rPr>
              <a:t>How was the data collected?</a:t>
            </a:r>
          </a:p>
        </p:txBody>
      </p:sp>
      <p:sp>
        <p:nvSpPr>
          <p:cNvPr id="7" name="Rectangle 6">
            <a:extLst>
              <a:ext uri="{FF2B5EF4-FFF2-40B4-BE49-F238E27FC236}">
                <a16:creationId xmlns:a16="http://schemas.microsoft.com/office/drawing/2014/main" id="{321C6C5F-5A90-4591-B15B-462A38E7628D}"/>
              </a:ext>
            </a:extLst>
          </p:cNvPr>
          <p:cNvSpPr/>
          <p:nvPr/>
        </p:nvSpPr>
        <p:spPr>
          <a:xfrm>
            <a:off x="4575337" y="4846824"/>
            <a:ext cx="2907719" cy="379591"/>
          </a:xfrm>
          <a:prstGeom prst="rect">
            <a:avLst/>
          </a:prstGeom>
        </p:spPr>
        <p:txBody>
          <a:bodyPr wrap="none">
            <a:spAutoFit/>
          </a:bodyPr>
          <a:lstStyle/>
          <a:p>
            <a:pPr lvl="0" defTabSz="914400"/>
            <a:r>
              <a:rPr lang="en-GB" sz="2800" baseline="30000">
                <a:solidFill>
                  <a:srgbClr val="0070C0"/>
                </a:solidFill>
                <a:latin typeface="Gill Sans MT" panose="020B0502020104020203" pitchFamily="34" charset="0"/>
              </a:rPr>
              <a:t>What data did they collect? </a:t>
            </a:r>
          </a:p>
        </p:txBody>
      </p:sp>
    </p:spTree>
    <p:extLst>
      <p:ext uri="{BB962C8B-B14F-4D97-AF65-F5344CB8AC3E}">
        <p14:creationId xmlns:p14="http://schemas.microsoft.com/office/powerpoint/2010/main" val="1597809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30">
            <a:extLst>
              <a:ext uri="{FF2B5EF4-FFF2-40B4-BE49-F238E27FC236}">
                <a16:creationId xmlns:a16="http://schemas.microsoft.com/office/drawing/2014/main" id="{AD40CFEA-C7A7-4C6D-9AD9-E6AAB7AA682E}"/>
              </a:ext>
            </a:extLst>
          </p:cNvPr>
          <p:cNvSpPr/>
          <p:nvPr/>
        </p:nvSpPr>
        <p:spPr>
          <a:xfrm>
            <a:off x="207827" y="134403"/>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254061"/>
                </a:solidFill>
                <a:latin typeface="Gill Sans MT"/>
                <a:cs typeface="Gill Sans MT"/>
              </a:rPr>
              <a:t>Activity 1</a:t>
            </a:r>
          </a:p>
        </p:txBody>
      </p:sp>
      <p:graphicFrame>
        <p:nvGraphicFramePr>
          <p:cNvPr id="8" name="Table 4">
            <a:extLst>
              <a:ext uri="{FF2B5EF4-FFF2-40B4-BE49-F238E27FC236}">
                <a16:creationId xmlns:a16="http://schemas.microsoft.com/office/drawing/2014/main" id="{69374E2C-7869-40DD-B994-35F6C884E380}"/>
              </a:ext>
            </a:extLst>
          </p:cNvPr>
          <p:cNvGraphicFramePr>
            <a:graphicFrameLocks noGrp="1"/>
          </p:cNvGraphicFramePr>
          <p:nvPr>
            <p:extLst>
              <p:ext uri="{D42A27DB-BD31-4B8C-83A1-F6EECF244321}">
                <p14:modId xmlns:p14="http://schemas.microsoft.com/office/powerpoint/2010/main" val="3774850916"/>
              </p:ext>
            </p:extLst>
          </p:nvPr>
        </p:nvGraphicFramePr>
        <p:xfrm>
          <a:off x="3253213" y="2164848"/>
          <a:ext cx="5229643" cy="2386846"/>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689316">
                  <a:extLst>
                    <a:ext uri="{9D8B030D-6E8A-4147-A177-3AD203B41FA5}">
                      <a16:colId xmlns:a16="http://schemas.microsoft.com/office/drawing/2014/main" val="2186943801"/>
                    </a:ext>
                  </a:extLst>
                </a:gridCol>
                <a:gridCol w="1906291">
                  <a:extLst>
                    <a:ext uri="{9D8B030D-6E8A-4147-A177-3AD203B41FA5}">
                      <a16:colId xmlns:a16="http://schemas.microsoft.com/office/drawing/2014/main" val="3787507343"/>
                    </a:ext>
                  </a:extLst>
                </a:gridCol>
                <a:gridCol w="1634036">
                  <a:extLst>
                    <a:ext uri="{9D8B030D-6E8A-4147-A177-3AD203B41FA5}">
                      <a16:colId xmlns:a16="http://schemas.microsoft.com/office/drawing/2014/main" val="3345244847"/>
                    </a:ext>
                  </a:extLst>
                </a:gridCol>
              </a:tblGrid>
              <a:tr h="483106">
                <a:tc>
                  <a:txBody>
                    <a:bodyPr/>
                    <a:lstStyle/>
                    <a:p>
                      <a:pPr marR="0" algn="ctr" rtl="0"/>
                      <a:endParaRPr lang="en-GB" sz="2800" b="1" i="0" u="none" strike="noStrike" baseline="30000">
                        <a:solidFill>
                          <a:srgbClr val="1E2C78"/>
                        </a:solidFill>
                        <a:latin typeface="Gill Sans MT" panose="020B05020201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C5"/>
                    </a:solidFill>
                  </a:tcPr>
                </a:tc>
                <a:tc>
                  <a:txBody>
                    <a:bodyPr/>
                    <a:lstStyle/>
                    <a:p>
                      <a:pPr marR="0" algn="ctr" rtl="0"/>
                      <a:r>
                        <a:rPr lang="en-GB" sz="2800" b="1" i="0" u="none" strike="noStrike" baseline="30000">
                          <a:solidFill>
                            <a:srgbClr val="1E2C78"/>
                          </a:solidFill>
                          <a:latin typeface="Gill Sans MT" panose="020B0502020104020203" pitchFamily="34" charset="0"/>
                        </a:rPr>
                        <a:t>words or text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C5"/>
                    </a:solidFill>
                  </a:tcPr>
                </a:tc>
                <a:tc>
                  <a:txBody>
                    <a:bodyPr/>
                    <a:lstStyle/>
                    <a:p>
                      <a:pPr marR="0" algn="ctr" rtl="0"/>
                      <a:r>
                        <a:rPr lang="en-GB" sz="2800" b="1" i="0" u="none" strike="noStrike" baseline="30000">
                          <a:solidFill>
                            <a:srgbClr val="1E2C78"/>
                          </a:solidFill>
                          <a:latin typeface="Gill Sans MT" panose="020B0502020104020203" pitchFamily="34" charset="0"/>
                        </a:rPr>
                        <a:t>numbers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C5"/>
                    </a:solidFill>
                  </a:tcPr>
                </a:tc>
                <a:extLst>
                  <a:ext uri="{0D108BD9-81ED-4DB2-BD59-A6C34878D82A}">
                    <a16:rowId xmlns:a16="http://schemas.microsoft.com/office/drawing/2014/main" val="4267169230"/>
                  </a:ext>
                </a:extLst>
              </a:tr>
              <a:tr h="842936">
                <a:tc>
                  <a:txBody>
                    <a:bodyPr/>
                    <a:lstStyle/>
                    <a:p>
                      <a:pPr marR="0" algn="l" rtl="0"/>
                      <a:r>
                        <a:rPr lang="en-GB" sz="2400" b="0" i="0" u="none" strike="noStrike" baseline="30000">
                          <a:solidFill>
                            <a:srgbClr val="1E2C78"/>
                          </a:solidFill>
                          <a:latin typeface="Gill Sans MT" panose="020B0502020104020203" pitchFamily="34" charset="0"/>
                        </a:rPr>
                        <a:t>Describe what type of information these sources give 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C5"/>
                    </a:solidFill>
                  </a:tcPr>
                </a:tc>
                <a:tc>
                  <a:txBody>
                    <a:bodyPr/>
                    <a:lstStyle/>
                    <a:p>
                      <a:endParaRPr lang="en-GB" sz="2400">
                        <a:solidFill>
                          <a:srgbClr val="1E2C78"/>
                        </a:solidFill>
                        <a:latin typeface="Gill Sans MT" panose="020B05020201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C5"/>
                    </a:solidFill>
                  </a:tcPr>
                </a:tc>
                <a:tc>
                  <a:txBody>
                    <a:bodyPr/>
                    <a:lstStyle/>
                    <a:p>
                      <a:endParaRPr lang="en-GB" sz="2400">
                        <a:solidFill>
                          <a:srgbClr val="1E2C78"/>
                        </a:solidFill>
                        <a:latin typeface="Gill Sans MT" panose="020B05020201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C5"/>
                    </a:solidFill>
                  </a:tcPr>
                </a:tc>
                <a:extLst>
                  <a:ext uri="{0D108BD9-81ED-4DB2-BD59-A6C34878D82A}">
                    <a16:rowId xmlns:a16="http://schemas.microsoft.com/office/drawing/2014/main" val="2048757786"/>
                  </a:ext>
                </a:extLst>
              </a:tr>
              <a:tr h="836940">
                <a:tc>
                  <a:txBody>
                    <a:bodyPr/>
                    <a:lstStyle/>
                    <a:p>
                      <a:pPr marR="0" algn="l" rtl="0"/>
                      <a:r>
                        <a:rPr lang="en-GB" sz="2400" b="0" i="0" u="none" strike="noStrike" baseline="30000">
                          <a:solidFill>
                            <a:srgbClr val="1E2C78"/>
                          </a:solidFill>
                          <a:latin typeface="Gill Sans MT" panose="020B0502020104020203" pitchFamily="34" charset="0"/>
                        </a:rPr>
                        <a:t>Give some examples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C5"/>
                    </a:solidFill>
                  </a:tcPr>
                </a:tc>
                <a:tc>
                  <a:txBody>
                    <a:bodyPr/>
                    <a:lstStyle/>
                    <a:p>
                      <a:endParaRPr lang="en-GB" sz="2400">
                        <a:solidFill>
                          <a:srgbClr val="1E2C78"/>
                        </a:solidFill>
                        <a:latin typeface="Gill Sans MT" panose="020B05020201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C5"/>
                    </a:solidFill>
                  </a:tcPr>
                </a:tc>
                <a:tc>
                  <a:txBody>
                    <a:bodyPr/>
                    <a:lstStyle/>
                    <a:p>
                      <a:endParaRPr lang="en-GB" sz="2400" dirty="0">
                        <a:solidFill>
                          <a:srgbClr val="1E2C78"/>
                        </a:solidFill>
                        <a:latin typeface="Gill Sans MT" panose="020B05020201040202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FFC5"/>
                    </a:solidFill>
                  </a:tcPr>
                </a:tc>
                <a:extLst>
                  <a:ext uri="{0D108BD9-81ED-4DB2-BD59-A6C34878D82A}">
                    <a16:rowId xmlns:a16="http://schemas.microsoft.com/office/drawing/2014/main" val="1878610193"/>
                  </a:ext>
                </a:extLst>
              </a:tr>
            </a:tbl>
          </a:graphicData>
        </a:graphic>
      </p:graphicFrame>
      <p:sp>
        <p:nvSpPr>
          <p:cNvPr id="11" name="Speech Bubble: Oval 10">
            <a:extLst>
              <a:ext uri="{FF2B5EF4-FFF2-40B4-BE49-F238E27FC236}">
                <a16:creationId xmlns:a16="http://schemas.microsoft.com/office/drawing/2014/main" id="{DA7E6F8B-DB1C-4500-A646-5C8B54DCA6BB}"/>
              </a:ext>
            </a:extLst>
          </p:cNvPr>
          <p:cNvSpPr/>
          <p:nvPr/>
        </p:nvSpPr>
        <p:spPr>
          <a:xfrm>
            <a:off x="1957178" y="4803283"/>
            <a:ext cx="5229643" cy="1539089"/>
          </a:xfrm>
          <a:prstGeom prst="wedgeEllipseCallout">
            <a:avLst>
              <a:gd name="adj1" fmla="val -54667"/>
              <a:gd name="adj2" fmla="val -206638"/>
            </a:avLst>
          </a:prstGeom>
          <a:solidFill>
            <a:srgbClr val="FFCC66"/>
          </a:solidFill>
          <a:ln>
            <a:solidFill>
              <a:srgbClr val="F6A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peech Bubble: Oval 6">
            <a:extLst>
              <a:ext uri="{FF2B5EF4-FFF2-40B4-BE49-F238E27FC236}">
                <a16:creationId xmlns:a16="http://schemas.microsoft.com/office/drawing/2014/main" id="{08257606-7AB9-4DAC-8DAB-5B668772FDD0}"/>
              </a:ext>
            </a:extLst>
          </p:cNvPr>
          <p:cNvSpPr/>
          <p:nvPr/>
        </p:nvSpPr>
        <p:spPr>
          <a:xfrm>
            <a:off x="1423364" y="93960"/>
            <a:ext cx="5124950" cy="1910140"/>
          </a:xfrm>
          <a:prstGeom prst="wedgeEllipseCallout">
            <a:avLst>
              <a:gd name="adj1" fmla="val -49380"/>
              <a:gd name="adj2" fmla="val 52189"/>
            </a:avLst>
          </a:prstGeom>
          <a:solidFill>
            <a:srgbClr val="CC99F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37559D6D-2B25-4198-9FA5-B599A749CE34}"/>
              </a:ext>
            </a:extLst>
          </p:cNvPr>
          <p:cNvSpPr/>
          <p:nvPr/>
        </p:nvSpPr>
        <p:spPr>
          <a:xfrm>
            <a:off x="1937247" y="381294"/>
            <a:ext cx="4707609" cy="1077218"/>
          </a:xfrm>
          <a:prstGeom prst="rect">
            <a:avLst/>
          </a:prstGeom>
        </p:spPr>
        <p:txBody>
          <a:bodyPr wrap="square">
            <a:spAutoFit/>
          </a:bodyPr>
          <a:lstStyle/>
          <a:p>
            <a:r>
              <a:rPr lang="en-GB" sz="3200" b="1" i="1" baseline="30000">
                <a:solidFill>
                  <a:srgbClr val="0070C0"/>
                </a:solidFill>
                <a:latin typeface="Gill Sans MT" panose="020B0502020104020203" pitchFamily="34" charset="0"/>
              </a:rPr>
              <a:t>‘So what are the different methods used to collect information to measure health? </a:t>
            </a:r>
          </a:p>
        </p:txBody>
      </p:sp>
      <p:sp>
        <p:nvSpPr>
          <p:cNvPr id="9" name="Rectangle 8">
            <a:extLst>
              <a:ext uri="{FF2B5EF4-FFF2-40B4-BE49-F238E27FC236}">
                <a16:creationId xmlns:a16="http://schemas.microsoft.com/office/drawing/2014/main" id="{F2F54505-2BD8-4B9F-8F3E-CCF63447FD25}"/>
              </a:ext>
            </a:extLst>
          </p:cNvPr>
          <p:cNvSpPr/>
          <p:nvPr/>
        </p:nvSpPr>
        <p:spPr>
          <a:xfrm>
            <a:off x="2285999" y="5107678"/>
            <a:ext cx="4572000" cy="748923"/>
          </a:xfrm>
          <a:prstGeom prst="rect">
            <a:avLst/>
          </a:prstGeom>
        </p:spPr>
        <p:txBody>
          <a:bodyPr>
            <a:spAutoFit/>
          </a:bodyPr>
          <a:lstStyle/>
          <a:p>
            <a:pPr lvl="0"/>
            <a:r>
              <a:rPr lang="en-GB" sz="3200" b="1" i="1" baseline="30000">
                <a:solidFill>
                  <a:srgbClr val="0070C0"/>
                </a:solidFill>
                <a:latin typeface="Gill Sans MT" panose="020B0502020104020203" pitchFamily="34" charset="0"/>
              </a:rPr>
              <a:t>‘How does the different information help draw conclusions about health?’</a:t>
            </a:r>
            <a:endParaRPr lang="en-GB" sz="3200" baseline="30000">
              <a:solidFill>
                <a:srgbClr val="002060"/>
              </a:solidFill>
              <a:latin typeface="Gill Sans MT" panose="020B0502020104020203" pitchFamily="34" charset="0"/>
            </a:endParaRPr>
          </a:p>
        </p:txBody>
      </p:sp>
      <p:pic>
        <p:nvPicPr>
          <p:cNvPr id="10" name="Picture 9" descr="Bobbie_so.png">
            <a:extLst>
              <a:ext uri="{FF2B5EF4-FFF2-40B4-BE49-F238E27FC236}">
                <a16:creationId xmlns:a16="http://schemas.microsoft.com/office/drawing/2014/main" id="{CD37D670-33DD-40C2-8B08-51F68C64AE2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80893" y="1460597"/>
            <a:ext cx="5229643" cy="4413927"/>
          </a:xfrm>
          <a:prstGeom prst="rect">
            <a:avLst/>
          </a:prstGeom>
        </p:spPr>
      </p:pic>
    </p:spTree>
    <p:extLst>
      <p:ext uri="{BB962C8B-B14F-4D97-AF65-F5344CB8AC3E}">
        <p14:creationId xmlns:p14="http://schemas.microsoft.com/office/powerpoint/2010/main" val="3715327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154CFAE-A949-470E-8784-D9B184C64DF3}"/>
              </a:ext>
            </a:extLst>
          </p:cNvPr>
          <p:cNvSpPr txBox="1">
            <a:spLocks noChangeArrowheads="1"/>
          </p:cNvSpPr>
          <p:nvPr/>
        </p:nvSpPr>
        <p:spPr bwMode="auto">
          <a:xfrm>
            <a:off x="118916" y="233361"/>
            <a:ext cx="6829348" cy="1323431"/>
          </a:xfrm>
          <a:prstGeom prst="rect">
            <a:avLst/>
          </a:prstGeom>
          <a:noFill/>
          <a:ln>
            <a:noFill/>
          </a:ln>
        </p:spPr>
        <p:txBody>
          <a:bodyPr wrap="square" lIns="91430" tIns="45716" rIns="91430" bIns="45716">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353" rtl="0" eaLnBrk="0" fontAlgn="base" latinLnBrk="0" hangingPunct="1">
              <a:lnSpc>
                <a:spcPct val="100000"/>
              </a:lnSpc>
              <a:spcBef>
                <a:spcPct val="0"/>
              </a:spcBef>
              <a:spcAft>
                <a:spcPct val="0"/>
              </a:spcAft>
              <a:buClrTx/>
              <a:buSzTx/>
              <a:buFontTx/>
              <a:buNone/>
              <a:tabLst/>
              <a:defRPr/>
            </a:pPr>
            <a:r>
              <a:rPr kumimoji="0" lang="en-NZ" sz="4000" b="1" i="0" u="none" strike="noStrike" kern="1200" cap="none" spc="0" normalizeH="0" baseline="0" noProof="0">
                <a:ln>
                  <a:noFill/>
                </a:ln>
                <a:solidFill>
                  <a:srgbClr val="C6D9F0">
                    <a:lumMod val="25000"/>
                  </a:srgbClr>
                </a:solidFill>
                <a:effectLst/>
                <a:uLnTx/>
                <a:uFillTx/>
                <a:latin typeface="Gill Sans MT" pitchFamily="34" charset="0"/>
                <a:ea typeface="+mn-ea"/>
                <a:cs typeface="Arial" pitchFamily="34" charset="0"/>
              </a:rPr>
              <a:t>              </a:t>
            </a:r>
            <a:r>
              <a:rPr kumimoji="0" lang="en-NZ" sz="4000" b="1" i="0" u="none" strike="noStrike" kern="1200" cap="none" spc="0" normalizeH="0" baseline="0" noProof="0">
                <a:ln>
                  <a:noFill/>
                </a:ln>
                <a:solidFill>
                  <a:srgbClr val="254061"/>
                </a:solidFill>
                <a:effectLst/>
                <a:uLnTx/>
                <a:uFillTx/>
                <a:latin typeface="Gill Sans MT" pitchFamily="34" charset="0"/>
                <a:ea typeface="+mn-ea"/>
                <a:cs typeface="Arial" pitchFamily="34" charset="0"/>
              </a:rPr>
              <a:t>How can I eat well to support my health?</a:t>
            </a:r>
          </a:p>
        </p:txBody>
      </p:sp>
      <p:sp>
        <p:nvSpPr>
          <p:cNvPr id="5" name="Rounded Rectangle 30">
            <a:extLst>
              <a:ext uri="{FF2B5EF4-FFF2-40B4-BE49-F238E27FC236}">
                <a16:creationId xmlns:a16="http://schemas.microsoft.com/office/drawing/2014/main" id="{6B9C0EBF-F450-4577-A045-373DC23FC3F2}"/>
              </a:ext>
            </a:extLst>
          </p:cNvPr>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2</a:t>
            </a:r>
          </a:p>
        </p:txBody>
      </p:sp>
      <p:sp>
        <p:nvSpPr>
          <p:cNvPr id="6" name="Rounded Rectangle 4">
            <a:extLst>
              <a:ext uri="{FF2B5EF4-FFF2-40B4-BE49-F238E27FC236}">
                <a16:creationId xmlns:a16="http://schemas.microsoft.com/office/drawing/2014/main" id="{57EDB33A-549D-437B-B6B8-D298C4BF3A6E}"/>
              </a:ext>
            </a:extLst>
          </p:cNvPr>
          <p:cNvSpPr/>
          <p:nvPr/>
        </p:nvSpPr>
        <p:spPr bwMode="auto">
          <a:xfrm>
            <a:off x="270440" y="1734043"/>
            <a:ext cx="5246957" cy="4447370"/>
          </a:xfrm>
          <a:prstGeom prst="roundRect">
            <a:avLst/>
          </a:prstGeom>
          <a:solidFill>
            <a:srgbClr val="C5FFC5"/>
          </a:solidFill>
          <a:ln w="38100" cap="flat" cmpd="sng" algn="ctr">
            <a:solidFill>
              <a:srgbClr val="00B050"/>
            </a:solid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1200" cap="none" spc="0" normalizeH="0" baseline="0" noProof="0">
              <a:ln>
                <a:noFill/>
              </a:ln>
              <a:solidFill>
                <a:srgbClr val="17365D"/>
              </a:solidFill>
              <a:effectLst/>
              <a:uLnTx/>
              <a:uFillTx/>
              <a:latin typeface="Gill Sans MT"/>
              <a:ea typeface="+mn-ea"/>
              <a:cs typeface="+mn-cs"/>
            </a:endParaRPr>
          </a:p>
        </p:txBody>
      </p:sp>
      <p:sp>
        <p:nvSpPr>
          <p:cNvPr id="7" name="TextBox 6">
            <a:extLst>
              <a:ext uri="{FF2B5EF4-FFF2-40B4-BE49-F238E27FC236}">
                <a16:creationId xmlns:a16="http://schemas.microsoft.com/office/drawing/2014/main" id="{A2F6AD31-1085-4E97-A799-14F70D7D0167}"/>
              </a:ext>
            </a:extLst>
          </p:cNvPr>
          <p:cNvSpPr txBox="1"/>
          <p:nvPr/>
        </p:nvSpPr>
        <p:spPr>
          <a:xfrm>
            <a:off x="357387" y="1780216"/>
            <a:ext cx="4958530" cy="4401197"/>
          </a:xfrm>
          <a:prstGeom prst="rect">
            <a:avLst/>
          </a:prstGeom>
          <a:noFill/>
        </p:spPr>
        <p:txBody>
          <a:bodyPr wrap="square" lIns="91430" tIns="45716" rIns="91430" bIns="45716">
            <a:spAutoFit/>
          </a:bodyPr>
          <a:lstStyle>
            <a:lvl1pPr defTabSz="1300163" eaLnBrk="0">
              <a:defRPr sz="3600">
                <a:solidFill>
                  <a:srgbClr val="000000"/>
                </a:solidFill>
                <a:latin typeface="Helvetica Neue Light" charset="0"/>
                <a:ea typeface="Helvetica Neue Light" charset="0"/>
                <a:cs typeface="Helvetica Neue Light" charset="0"/>
                <a:sym typeface="Helvetica Neue Light" charset="0"/>
              </a:defRPr>
            </a:lvl1pPr>
            <a:lvl2pPr marL="742950" indent="-285750" defTabSz="1300163" eaLnBrk="0">
              <a:defRPr sz="3600">
                <a:solidFill>
                  <a:srgbClr val="000000"/>
                </a:solidFill>
                <a:latin typeface="Helvetica Neue Light" charset="0"/>
                <a:ea typeface="Helvetica Neue Light" charset="0"/>
                <a:cs typeface="Helvetica Neue Light" charset="0"/>
                <a:sym typeface="Helvetica Neue Light" charset="0"/>
              </a:defRPr>
            </a:lvl2pPr>
            <a:lvl3pPr marL="1143000" indent="-228600" defTabSz="1300163" eaLnBrk="0">
              <a:defRPr sz="3600">
                <a:solidFill>
                  <a:srgbClr val="000000"/>
                </a:solidFill>
                <a:latin typeface="Helvetica Neue Light" charset="0"/>
                <a:ea typeface="Helvetica Neue Light" charset="0"/>
                <a:cs typeface="Helvetica Neue Light" charset="0"/>
                <a:sym typeface="Helvetica Neue Light" charset="0"/>
              </a:defRPr>
            </a:lvl3pPr>
            <a:lvl4pPr marL="1600200" indent="-228600" defTabSz="1300163" eaLnBrk="0">
              <a:defRPr sz="3600">
                <a:solidFill>
                  <a:srgbClr val="000000"/>
                </a:solidFill>
                <a:latin typeface="Helvetica Neue Light" charset="0"/>
                <a:ea typeface="Helvetica Neue Light" charset="0"/>
                <a:cs typeface="Helvetica Neue Light" charset="0"/>
                <a:sym typeface="Helvetica Neue Light" charset="0"/>
              </a:defRPr>
            </a:lvl4pPr>
            <a:lvl5pPr marL="2057400" indent="-228600" defTabSz="1300163" eaLnBrk="0">
              <a:defRPr sz="3600">
                <a:solidFill>
                  <a:srgbClr val="000000"/>
                </a:solidFill>
                <a:latin typeface="Helvetica Neue Light" charset="0"/>
                <a:ea typeface="Helvetica Neue Light" charset="0"/>
                <a:cs typeface="Helvetica Neue Light" charset="0"/>
                <a:sym typeface="Helvetica Neue Light" charset="0"/>
              </a:defRPr>
            </a:lvl5pPr>
            <a:lvl6pPr marL="2514600" indent="-228600" algn="ctr" defTabSz="1300163"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2971800" indent="-228600" algn="ctr" defTabSz="1300163"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3429000" indent="-228600" algn="ctr" defTabSz="1300163"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3886200" indent="-228600" algn="ctr" defTabSz="1300163" eaLnBrk="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pPr marL="0" marR="0" lvl="0" indent="0" algn="ctr" defTabSz="1300163" rtl="0" eaLnBrk="1" fontAlgn="base" latinLnBrk="0" hangingPunct="1">
              <a:lnSpc>
                <a:spcPct val="100000"/>
              </a:lnSpc>
              <a:spcBef>
                <a:spcPct val="0"/>
              </a:spcBef>
              <a:spcAft>
                <a:spcPct val="0"/>
              </a:spcAft>
              <a:buClrTx/>
              <a:buSzTx/>
              <a:buFontTx/>
              <a:buNone/>
              <a:tabLst/>
              <a:defRPr/>
            </a:pPr>
            <a:r>
              <a:rPr kumimoji="0" lang="en-NZ" sz="2800" b="0" i="0" u="none" strike="noStrike" kern="1200" cap="none" spc="0" normalizeH="0" baseline="0" noProof="0">
                <a:ln>
                  <a:noFill/>
                </a:ln>
                <a:solidFill>
                  <a:srgbClr val="0F243E">
                    <a:lumMod val="75000"/>
                    <a:lumOff val="25000"/>
                  </a:srgbClr>
                </a:solidFill>
                <a:effectLst/>
                <a:uLnTx/>
                <a:uFillTx/>
                <a:latin typeface="Gill Sans MT"/>
                <a:cs typeface="Arial" pitchFamily="34" charset="0"/>
                <a:sym typeface="Helvetica Neue Light" charset="0"/>
              </a:rPr>
              <a:t>Using your food diary or fridge photo</a:t>
            </a:r>
            <a:r>
              <a:rPr lang="en-NZ" sz="2800">
                <a:solidFill>
                  <a:srgbClr val="0F243E">
                    <a:lumMod val="75000"/>
                    <a:lumOff val="25000"/>
                  </a:srgbClr>
                </a:solidFill>
                <a:latin typeface="Gill Sans MT"/>
                <a:cs typeface="Arial" pitchFamily="34" charset="0"/>
              </a:rPr>
              <a:t> to </a:t>
            </a:r>
            <a:r>
              <a:rPr kumimoji="0" lang="en-NZ" sz="2800" b="0" i="0" u="none" strike="noStrike" kern="1200" cap="none" spc="0" normalizeH="0" baseline="0" noProof="0">
                <a:ln>
                  <a:noFill/>
                </a:ln>
                <a:solidFill>
                  <a:srgbClr val="0F243E">
                    <a:lumMod val="75000"/>
                    <a:lumOff val="25000"/>
                  </a:srgbClr>
                </a:solidFill>
                <a:effectLst/>
                <a:uLnTx/>
                <a:uFillTx/>
                <a:latin typeface="Gill Sans MT"/>
                <a:cs typeface="Arial" pitchFamily="34" charset="0"/>
                <a:sym typeface="Helvetica Neue Light" charset="0"/>
              </a:rPr>
              <a:t>input your data into the “My Eatwell Guide” Excel spreadsheet.</a:t>
            </a:r>
          </a:p>
          <a:p>
            <a:pPr marL="0" marR="0" lvl="0" indent="0" algn="ctr" defTabSz="1300163" rtl="0" eaLnBrk="1" fontAlgn="base" latinLnBrk="0" hangingPunct="1">
              <a:lnSpc>
                <a:spcPct val="100000"/>
              </a:lnSpc>
              <a:spcBef>
                <a:spcPct val="0"/>
              </a:spcBef>
              <a:spcAft>
                <a:spcPct val="0"/>
              </a:spcAft>
              <a:buClrTx/>
              <a:buSzTx/>
              <a:buFontTx/>
              <a:buNone/>
              <a:tabLst/>
              <a:defRPr/>
            </a:pPr>
            <a:endParaRPr kumimoji="0" lang="en-NZ" sz="2800" b="0" i="0" u="none" strike="noStrike" kern="1200" cap="none" spc="0" normalizeH="0" baseline="0" noProof="0">
              <a:ln>
                <a:noFill/>
              </a:ln>
              <a:solidFill>
                <a:srgbClr val="0F243E">
                  <a:lumMod val="75000"/>
                  <a:lumOff val="25000"/>
                </a:srgbClr>
              </a:solidFill>
              <a:effectLst/>
              <a:uLnTx/>
              <a:uFillTx/>
              <a:latin typeface="Gill Sans MT"/>
              <a:cs typeface="Arial" pitchFamily="34" charset="0"/>
              <a:sym typeface="Helvetica Neue Light" charset="0"/>
            </a:endParaRPr>
          </a:p>
          <a:p>
            <a:pPr marL="0" marR="0" lvl="0" indent="0" algn="ctr" defTabSz="1300163" rtl="0" eaLnBrk="1" fontAlgn="base" latinLnBrk="0" hangingPunct="1">
              <a:lnSpc>
                <a:spcPct val="100000"/>
              </a:lnSpc>
              <a:spcBef>
                <a:spcPct val="0"/>
              </a:spcBef>
              <a:spcAft>
                <a:spcPct val="0"/>
              </a:spcAft>
              <a:buClrTx/>
              <a:buSzTx/>
              <a:buFontTx/>
              <a:buNone/>
              <a:tabLst/>
              <a:defRPr/>
            </a:pPr>
            <a:r>
              <a:rPr kumimoji="0" lang="en-GB" sz="2800" b="0" i="0" u="none" strike="noStrike" kern="1200" cap="none" spc="0" normalizeH="0" baseline="0" noProof="0">
                <a:ln>
                  <a:noFill/>
                </a:ln>
                <a:solidFill>
                  <a:srgbClr val="0F243E">
                    <a:lumMod val="75000"/>
                    <a:lumOff val="25000"/>
                  </a:srgbClr>
                </a:solidFill>
                <a:effectLst/>
                <a:uLnTx/>
                <a:uFillTx/>
                <a:latin typeface="Gill Sans MT"/>
                <a:cs typeface="Arial" pitchFamily="34" charset="0"/>
                <a:sym typeface="Helvetica Neue Light" charset="0"/>
              </a:rPr>
              <a:t>Evaluate your Eatwell Guide, how does it compare it to the official Eatwell Guide?</a:t>
            </a:r>
          </a:p>
          <a:p>
            <a:pPr marL="0" marR="0" lvl="0" indent="0" algn="ctr" defTabSz="1300163" rtl="0" eaLnBrk="1" fontAlgn="base" latinLnBrk="0" hangingPunct="1">
              <a:lnSpc>
                <a:spcPct val="100000"/>
              </a:lnSpc>
              <a:spcBef>
                <a:spcPct val="0"/>
              </a:spcBef>
              <a:spcAft>
                <a:spcPct val="0"/>
              </a:spcAft>
              <a:buClrTx/>
              <a:buSzTx/>
              <a:buFontTx/>
              <a:buNone/>
              <a:tabLst/>
              <a:defRPr/>
            </a:pPr>
            <a:r>
              <a:rPr kumimoji="0" lang="en-GB" sz="2800" b="0" i="0" u="none" strike="noStrike" kern="1200" cap="none" spc="0" normalizeH="0" baseline="0" noProof="0">
                <a:ln>
                  <a:noFill/>
                </a:ln>
                <a:solidFill>
                  <a:srgbClr val="0F243E">
                    <a:lumMod val="75000"/>
                    <a:lumOff val="25000"/>
                  </a:srgbClr>
                </a:solidFill>
                <a:effectLst/>
                <a:uLnTx/>
                <a:uFillTx/>
                <a:latin typeface="Gill Sans MT"/>
                <a:cs typeface="Arial" pitchFamily="34" charset="0"/>
                <a:sym typeface="Helvetica Neue Light" charset="0"/>
              </a:rPr>
              <a:t>Suggest ways it could be improved.</a:t>
            </a:r>
          </a:p>
        </p:txBody>
      </p:sp>
      <p:pic>
        <p:nvPicPr>
          <p:cNvPr id="8" name="Picture 7">
            <a:extLst>
              <a:ext uri="{FF2B5EF4-FFF2-40B4-BE49-F238E27FC236}">
                <a16:creationId xmlns:a16="http://schemas.microsoft.com/office/drawing/2014/main" id="{536ED59F-6C9A-4D05-97D7-0A31F735AB9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333385">
            <a:off x="5160939" y="2106365"/>
            <a:ext cx="3666751" cy="2627750"/>
          </a:xfrm>
          <a:prstGeom prst="rect">
            <a:avLst/>
          </a:prstGeom>
        </p:spPr>
      </p:pic>
    </p:spTree>
    <p:extLst>
      <p:ext uri="{BB962C8B-B14F-4D97-AF65-F5344CB8AC3E}">
        <p14:creationId xmlns:p14="http://schemas.microsoft.com/office/powerpoint/2010/main" val="41695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32780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0">
            <a:extLst>
              <a:ext uri="{FF2B5EF4-FFF2-40B4-BE49-F238E27FC236}">
                <a16:creationId xmlns:a16="http://schemas.microsoft.com/office/drawing/2014/main" id="{1C4E0580-DFDB-466D-A02C-8BCE627CEEF3}"/>
              </a:ext>
            </a:extLst>
          </p:cNvPr>
          <p:cNvSpPr/>
          <p:nvPr/>
        </p:nvSpPr>
        <p:spPr>
          <a:xfrm>
            <a:off x="270440" y="203840"/>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3</a:t>
            </a:r>
          </a:p>
        </p:txBody>
      </p:sp>
      <p:sp>
        <p:nvSpPr>
          <p:cNvPr id="6" name="Title 1">
            <a:extLst>
              <a:ext uri="{FF2B5EF4-FFF2-40B4-BE49-F238E27FC236}">
                <a16:creationId xmlns:a16="http://schemas.microsoft.com/office/drawing/2014/main" id="{627AF28D-58E5-4CF1-8B15-CFC803772CD5}"/>
              </a:ext>
            </a:extLst>
          </p:cNvPr>
          <p:cNvSpPr txBox="1">
            <a:spLocks/>
          </p:cNvSpPr>
          <p:nvPr/>
        </p:nvSpPr>
        <p:spPr>
          <a:xfrm>
            <a:off x="241667" y="713456"/>
            <a:ext cx="6275040" cy="1143000"/>
          </a:xfrm>
          <a:prstGeom prst="rect">
            <a:avLst/>
          </a:prstGeom>
        </p:spPr>
        <p:txBody>
          <a:bodyPr vert="horz" lIns="91440" tIns="45720" rIns="91440" bIns="45720" rtlCol="0" anchor="ctr">
            <a:normAutofit fontScale="90000"/>
          </a:bodyPr>
          <a:lstStyle>
            <a:lvl1pPr algn="l" defTabSz="914400" rtl="0" eaLnBrk="1" latinLnBrk="0" hangingPunct="1">
              <a:spcBef>
                <a:spcPct val="0"/>
              </a:spcBef>
              <a:buNone/>
              <a:defRPr sz="4400" b="1"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a:ln>
                  <a:noFill/>
                </a:ln>
                <a:solidFill>
                  <a:srgbClr val="254061"/>
                </a:solidFill>
                <a:effectLst/>
                <a:uLnTx/>
                <a:uFillTx/>
                <a:latin typeface="Gill Sans MT"/>
                <a:ea typeface="+mj-ea"/>
                <a:cs typeface="+mj-cs"/>
              </a:rPr>
              <a:t>How Healthy is my diet?</a:t>
            </a:r>
          </a:p>
        </p:txBody>
      </p:sp>
      <p:sp>
        <p:nvSpPr>
          <p:cNvPr id="7" name="Rounded Rectangle 3">
            <a:extLst>
              <a:ext uri="{FF2B5EF4-FFF2-40B4-BE49-F238E27FC236}">
                <a16:creationId xmlns:a16="http://schemas.microsoft.com/office/drawing/2014/main" id="{A56EEAA1-03A3-4452-88D1-30AFE18E65B4}"/>
              </a:ext>
            </a:extLst>
          </p:cNvPr>
          <p:cNvSpPr/>
          <p:nvPr/>
        </p:nvSpPr>
        <p:spPr>
          <a:xfrm>
            <a:off x="849029" y="1888847"/>
            <a:ext cx="6275040" cy="576064"/>
          </a:xfrm>
          <a:prstGeom prst="roundRect">
            <a:avLst/>
          </a:prstGeom>
          <a:solidFill>
            <a:srgbClr val="FFCC66"/>
          </a:solidFill>
          <a:ln w="25400" cap="flat" cmpd="sng" algn="ctr">
            <a:solidFill>
              <a:srgbClr val="F6A4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0F243E"/>
                </a:solidFill>
                <a:effectLst/>
                <a:uLnTx/>
                <a:uFillTx/>
                <a:latin typeface="Gill Sans MT"/>
                <a:ea typeface="+mn-ea"/>
                <a:cs typeface="+mn-cs"/>
              </a:rPr>
              <a:t>Compare your Eatwell Guide to the official Eatwell Guide</a:t>
            </a:r>
          </a:p>
        </p:txBody>
      </p:sp>
      <p:pic>
        <p:nvPicPr>
          <p:cNvPr id="8" name="Picture 7" descr="EatingHealthy.png">
            <a:extLst>
              <a:ext uri="{FF2B5EF4-FFF2-40B4-BE49-F238E27FC236}">
                <a16:creationId xmlns:a16="http://schemas.microsoft.com/office/drawing/2014/main" id="{87943FD4-7B85-4C90-B467-BA20C7E680C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7818077" y="1856456"/>
            <a:ext cx="1204121" cy="4086949"/>
          </a:xfrm>
          <a:prstGeom prst="rect">
            <a:avLst/>
          </a:prstGeom>
        </p:spPr>
      </p:pic>
      <p:sp>
        <p:nvSpPr>
          <p:cNvPr id="9" name="Content Placeholder 2">
            <a:extLst>
              <a:ext uri="{FF2B5EF4-FFF2-40B4-BE49-F238E27FC236}">
                <a16:creationId xmlns:a16="http://schemas.microsoft.com/office/drawing/2014/main" id="{82C3C766-A17F-4AB6-997B-A95525B05580}"/>
              </a:ext>
            </a:extLst>
          </p:cNvPr>
          <p:cNvSpPr txBox="1">
            <a:spLocks/>
          </p:cNvSpPr>
          <p:nvPr/>
        </p:nvSpPr>
        <p:spPr>
          <a:xfrm>
            <a:off x="208448" y="2647395"/>
            <a:ext cx="8676456" cy="3702546"/>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5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245795"/>
                </a:solidFill>
                <a:effectLst/>
                <a:uLnTx/>
                <a:uFillTx/>
                <a:latin typeface="Gill Sans MT"/>
                <a:ea typeface="+mn-ea"/>
                <a:cs typeface="+mn-cs"/>
              </a:rPr>
              <a:t>What are the </a:t>
            </a:r>
            <a:r>
              <a:rPr kumimoji="0" lang="en-US" sz="2800" b="1" i="0" u="none" strike="noStrike" kern="1200" cap="none" spc="0" normalizeH="0" baseline="0" noProof="0" dirty="0">
                <a:ln>
                  <a:noFill/>
                </a:ln>
                <a:solidFill>
                  <a:srgbClr val="245795"/>
                </a:solidFill>
                <a:effectLst/>
                <a:uLnTx/>
                <a:uFillTx/>
                <a:latin typeface="Gill Sans MT"/>
                <a:ea typeface="+mn-ea"/>
                <a:cs typeface="+mn-cs"/>
              </a:rPr>
              <a:t>similarities</a:t>
            </a:r>
            <a:r>
              <a:rPr kumimoji="0" lang="en-US" sz="2800" b="0" i="0" u="none" strike="noStrike" kern="1200" cap="none" spc="0" normalizeH="0" baseline="0" noProof="0" dirty="0">
                <a:ln>
                  <a:noFill/>
                </a:ln>
                <a:solidFill>
                  <a:srgbClr val="245795"/>
                </a:solidFill>
                <a:effectLst/>
                <a:uLnTx/>
                <a:uFillTx/>
                <a:latin typeface="Gill Sans MT"/>
                <a:ea typeface="+mn-ea"/>
                <a:cs typeface="+mn-cs"/>
              </a:rPr>
              <a:t>?</a:t>
            </a:r>
          </a:p>
          <a:p>
            <a:pPr marL="342900" marR="0" lvl="0" indent="-342900" algn="l" defTabSz="914400" rtl="0" eaLnBrk="1" fontAlgn="auto" latinLnBrk="0" hangingPunct="1">
              <a:lnSpc>
                <a:spcPct val="15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245795"/>
                </a:solidFill>
                <a:effectLst/>
                <a:uLnTx/>
                <a:uFillTx/>
                <a:latin typeface="Gill Sans MT"/>
                <a:ea typeface="+mn-ea"/>
                <a:cs typeface="+mn-cs"/>
              </a:rPr>
              <a:t>What are the </a:t>
            </a:r>
            <a:r>
              <a:rPr kumimoji="0" lang="en-US" sz="2800" b="1" i="0" u="none" strike="noStrike" kern="1200" cap="none" spc="0" normalizeH="0" baseline="0" noProof="0" dirty="0">
                <a:ln>
                  <a:noFill/>
                </a:ln>
                <a:solidFill>
                  <a:srgbClr val="245795"/>
                </a:solidFill>
                <a:effectLst/>
                <a:uLnTx/>
                <a:uFillTx/>
                <a:latin typeface="Gill Sans MT"/>
                <a:ea typeface="+mn-ea"/>
                <a:cs typeface="+mn-cs"/>
              </a:rPr>
              <a:t>differences</a:t>
            </a:r>
            <a:r>
              <a:rPr kumimoji="0" lang="en-US" sz="2800" b="0" i="0" u="none" strike="noStrike" kern="1200" cap="none" spc="0" normalizeH="0" baseline="0" noProof="0" dirty="0">
                <a:ln>
                  <a:noFill/>
                </a:ln>
                <a:solidFill>
                  <a:srgbClr val="245795"/>
                </a:solidFill>
                <a:effectLst/>
                <a:uLnTx/>
                <a:uFillTx/>
                <a:latin typeface="Gill Sans MT"/>
                <a:ea typeface="+mn-ea"/>
                <a:cs typeface="+mn-cs"/>
              </a:rPr>
              <a:t>?</a:t>
            </a:r>
            <a:endParaRPr lang="en-US" sz="2800" b="0" i="0" u="none" strike="noStrike" kern="1200" cap="none" spc="0" normalizeH="0" baseline="0" noProof="0" dirty="0">
              <a:ln>
                <a:noFill/>
              </a:ln>
              <a:solidFill>
                <a:srgbClr val="245795"/>
              </a:solidFill>
              <a:effectLst/>
              <a:uLnTx/>
              <a:uFillTx/>
              <a:latin typeface="Gill Sans MT"/>
            </a:endParaRPr>
          </a:p>
          <a:p>
            <a:pPr marL="342900" marR="0" lvl="0" indent="-342900" algn="l" defTabSz="914400" rtl="0" eaLnBrk="1" fontAlgn="auto" latinLnBrk="0" hangingPunct="1">
              <a:lnSpc>
                <a:spcPct val="15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245795"/>
                </a:solidFill>
                <a:effectLst/>
                <a:uLnTx/>
                <a:uFillTx/>
                <a:latin typeface="Gill Sans MT"/>
                <a:ea typeface="+mn-ea"/>
                <a:cs typeface="+mn-cs"/>
              </a:rPr>
              <a:t>What surprised you about your Eatwell Guide?</a:t>
            </a:r>
          </a:p>
          <a:p>
            <a:pPr marL="342900" marR="0" lvl="0" indent="-342900" algn="l" defTabSz="914400" rtl="0" eaLnBrk="1" fontAlgn="auto" latinLnBrk="0" hangingPunct="1">
              <a:lnSpc>
                <a:spcPct val="150000"/>
              </a:lnSpc>
              <a:spcBef>
                <a:spcPct val="20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245795"/>
                </a:solidFill>
                <a:effectLst/>
                <a:uLnTx/>
                <a:uFillTx/>
                <a:latin typeface="Gill Sans MT"/>
                <a:ea typeface="+mn-ea"/>
                <a:cs typeface="+mn-cs"/>
              </a:rPr>
              <a:t>How do you think you could improve your diet?</a:t>
            </a:r>
            <a:endParaRPr lang="en-GB" sz="2800" b="0" i="0" u="none" strike="noStrike" kern="1200" cap="none" spc="0" normalizeH="0" baseline="0" noProof="0" dirty="0">
              <a:ln>
                <a:noFill/>
              </a:ln>
              <a:solidFill>
                <a:srgbClr val="245795"/>
              </a:solidFill>
              <a:effectLst/>
              <a:uLnTx/>
              <a:uFillTx/>
              <a:latin typeface="Gill Sans MT"/>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a:ln>
                <a:noFill/>
              </a:ln>
              <a:solidFill>
                <a:srgbClr val="0F243E"/>
              </a:solidFill>
              <a:effectLst/>
              <a:uLnTx/>
              <a:uFillTx/>
              <a:latin typeface="Gill Sans MT"/>
              <a:ea typeface="+mn-ea"/>
              <a:cs typeface="+mn-cs"/>
            </a:endParaRPr>
          </a:p>
        </p:txBody>
      </p:sp>
    </p:spTree>
    <p:extLst>
      <p:ext uri="{BB962C8B-B14F-4D97-AF65-F5344CB8AC3E}">
        <p14:creationId xmlns:p14="http://schemas.microsoft.com/office/powerpoint/2010/main" val="1269842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74632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A5A5CEB3-99FD-4009-9A44-1A9EA65F2559}"/>
              </a:ext>
            </a:extLst>
          </p:cNvPr>
          <p:cNvSpPr txBox="1">
            <a:spLocks/>
          </p:cNvSpPr>
          <p:nvPr/>
        </p:nvSpPr>
        <p:spPr>
          <a:xfrm>
            <a:off x="46805" y="-187317"/>
            <a:ext cx="6645699" cy="1368143"/>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4000">
                <a:solidFill>
                  <a:srgbClr val="254061"/>
                </a:solidFill>
                <a:latin typeface="Gill Sans MT" pitchFamily="34" charset="0"/>
              </a:rPr>
              <a:t>What's in your fridge</a:t>
            </a:r>
            <a:r>
              <a:rPr kumimoji="0" lang="en-GB" sz="4000" i="0" u="none" strike="noStrike" kern="1200" cap="none" spc="0" normalizeH="0" baseline="0" noProof="0">
                <a:ln>
                  <a:noFill/>
                </a:ln>
                <a:solidFill>
                  <a:srgbClr val="254061"/>
                </a:solidFill>
                <a:effectLst/>
                <a:uLnTx/>
                <a:uFillTx/>
                <a:latin typeface="Gill Sans MT" pitchFamily="34" charset="0"/>
                <a:ea typeface="+mj-ea"/>
                <a:cs typeface="+mj-cs"/>
              </a:rPr>
              <a:t>?</a:t>
            </a:r>
          </a:p>
        </p:txBody>
      </p:sp>
      <p:sp>
        <p:nvSpPr>
          <p:cNvPr id="7" name="Rectangle 6">
            <a:extLst>
              <a:ext uri="{FF2B5EF4-FFF2-40B4-BE49-F238E27FC236}">
                <a16:creationId xmlns:a16="http://schemas.microsoft.com/office/drawing/2014/main" id="{195C6CCE-24D8-4DBB-9686-22661BEDDAA6}"/>
              </a:ext>
            </a:extLst>
          </p:cNvPr>
          <p:cNvSpPr/>
          <p:nvPr/>
        </p:nvSpPr>
        <p:spPr>
          <a:xfrm>
            <a:off x="355784" y="731888"/>
            <a:ext cx="7052517" cy="2062103"/>
          </a:xfrm>
          <a:prstGeom prst="rect">
            <a:avLst/>
          </a:prstGeom>
        </p:spPr>
        <p:txBody>
          <a:bodyPr wrap="square">
            <a:spAutoFit/>
          </a:bodyPr>
          <a:lstStyle/>
          <a:p>
            <a:pPr lvl="0" defTabSz="914400"/>
            <a:r>
              <a:rPr lang="en-GB" sz="2200" dirty="0">
                <a:solidFill>
                  <a:srgbClr val="0F243E">
                    <a:lumMod val="75000"/>
                    <a:lumOff val="25000"/>
                  </a:srgbClr>
                </a:solidFill>
                <a:latin typeface="Gill Sans MT"/>
                <a:cs typeface="Arial" pitchFamily="34" charset="0"/>
              </a:rPr>
              <a:t>These fridge pictures are from some of the women who took part in the Southampton Women’s Survey.  </a:t>
            </a:r>
            <a:r>
              <a:rPr lang="en-GB" sz="2200" dirty="0">
                <a:solidFill>
                  <a:srgbClr val="0F243E">
                    <a:lumMod val="75000"/>
                    <a:lumOff val="25000"/>
                  </a:srgbClr>
                </a:solidFill>
                <a:latin typeface="Gill Sans MT"/>
              </a:rPr>
              <a:t>The photos provide a snapshot for the scientists, collecting information on what the women ate. </a:t>
            </a:r>
          </a:p>
          <a:p>
            <a:pPr defTabSz="914353" eaLnBrk="0" fontAlgn="base">
              <a:defRPr/>
            </a:pPr>
            <a:r>
              <a:rPr lang="en-GB" sz="2000" dirty="0">
                <a:solidFill>
                  <a:srgbClr val="0F243E">
                    <a:lumMod val="75000"/>
                    <a:lumOff val="25000"/>
                  </a:srgbClr>
                </a:solidFill>
                <a:latin typeface="Gill Sans MT"/>
                <a:cs typeface="Arial" pitchFamily="34" charset="0"/>
              </a:rPr>
              <a:t>                         </a:t>
            </a:r>
          </a:p>
          <a:p>
            <a:pPr defTabSz="914353" eaLnBrk="0" fontAlgn="base">
              <a:defRPr/>
            </a:pPr>
            <a:r>
              <a:rPr lang="en-GB" sz="2000" dirty="0">
                <a:solidFill>
                  <a:srgbClr val="17365D"/>
                </a:solidFill>
                <a:latin typeface="Gill Sans MT"/>
                <a:cs typeface="Arial" pitchFamily="34" charset="0"/>
              </a:rPr>
              <a:t> </a:t>
            </a:r>
            <a:endParaRPr lang="en-GB" sz="2400" dirty="0">
              <a:solidFill>
                <a:srgbClr val="17365D"/>
              </a:solidFill>
              <a:latin typeface="Gill Sans MT"/>
              <a:cs typeface="Arial" pitchFamily="34" charset="0"/>
            </a:endParaRPr>
          </a:p>
        </p:txBody>
      </p:sp>
      <p:pic>
        <p:nvPicPr>
          <p:cNvPr id="9" name="Picture 6" descr="fridge1">
            <a:extLst>
              <a:ext uri="{FF2B5EF4-FFF2-40B4-BE49-F238E27FC236}">
                <a16:creationId xmlns:a16="http://schemas.microsoft.com/office/drawing/2014/main" id="{2A02EB97-DE6C-4AA9-9328-116516921C4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2980" y="2319653"/>
            <a:ext cx="1963142" cy="27749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xmlns="">
                <a:solidFill>
                  <a:srgbClr val="FFFFFF"/>
                </a:solidFill>
              </a14:hiddenFill>
            </a:ext>
          </a:extLst>
        </p:spPr>
      </p:pic>
      <p:pic>
        <p:nvPicPr>
          <p:cNvPr id="10" name="Picture 3" descr="MaryFridge">
            <a:extLst>
              <a:ext uri="{FF2B5EF4-FFF2-40B4-BE49-F238E27FC236}">
                <a16:creationId xmlns:a16="http://schemas.microsoft.com/office/drawing/2014/main" id="{E170E874-BC18-402A-9A6F-AC25E7D113B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68287" y="2932711"/>
            <a:ext cx="2038421" cy="28762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xmlns="">
                <a:solidFill>
                  <a:srgbClr val="FFFFFF"/>
                </a:solidFill>
              </a14:hiddenFill>
            </a:ext>
          </a:extLst>
        </p:spPr>
      </p:pic>
      <p:pic>
        <p:nvPicPr>
          <p:cNvPr id="11" name="Picture 5" descr="emptyfridge">
            <a:extLst>
              <a:ext uri="{FF2B5EF4-FFF2-40B4-BE49-F238E27FC236}">
                <a16:creationId xmlns:a16="http://schemas.microsoft.com/office/drawing/2014/main" id="{FC7C592A-7A1D-427F-86D9-128EAA41291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66670" y="2281267"/>
            <a:ext cx="2125834" cy="28776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xmlns="">
                <a:solidFill>
                  <a:srgbClr val="FFFFFF"/>
                </a:solidFill>
              </a14:hiddenFill>
            </a:ext>
          </a:extLst>
        </p:spPr>
      </p:pic>
      <p:pic>
        <p:nvPicPr>
          <p:cNvPr id="12" name="Picture 4" descr="chocfridge">
            <a:extLst>
              <a:ext uri="{FF2B5EF4-FFF2-40B4-BE49-F238E27FC236}">
                <a16:creationId xmlns:a16="http://schemas.microsoft.com/office/drawing/2014/main" id="{E0B0B307-93BA-4C62-B17F-3F205ED8A860}"/>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838648" y="3816393"/>
            <a:ext cx="2188199" cy="29623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xmlns="">
                <a:solidFill>
                  <a:srgbClr val="FFFFFF"/>
                </a:solidFill>
              </a14:hiddenFill>
            </a:ext>
          </a:extLst>
        </p:spPr>
      </p:pic>
      <p:grpSp>
        <p:nvGrpSpPr>
          <p:cNvPr id="16" name="Group 15">
            <a:extLst>
              <a:ext uri="{FF2B5EF4-FFF2-40B4-BE49-F238E27FC236}">
                <a16:creationId xmlns:a16="http://schemas.microsoft.com/office/drawing/2014/main" id="{9F1ADEFA-2AF6-4D71-982E-DA0944CA8ACA}"/>
              </a:ext>
            </a:extLst>
          </p:cNvPr>
          <p:cNvGrpSpPr/>
          <p:nvPr/>
        </p:nvGrpSpPr>
        <p:grpSpPr>
          <a:xfrm>
            <a:off x="154791" y="4303220"/>
            <a:ext cx="2638538" cy="2475862"/>
            <a:chOff x="154791" y="3838274"/>
            <a:chExt cx="2638538" cy="2475862"/>
          </a:xfrm>
        </p:grpSpPr>
        <p:sp>
          <p:nvSpPr>
            <p:cNvPr id="17" name="16-Point Star 17">
              <a:extLst>
                <a:ext uri="{FF2B5EF4-FFF2-40B4-BE49-F238E27FC236}">
                  <a16:creationId xmlns:a16="http://schemas.microsoft.com/office/drawing/2014/main" id="{B7744CCB-6567-41AE-AA25-B66B0E5BC397}"/>
                </a:ext>
              </a:extLst>
            </p:cNvPr>
            <p:cNvSpPr/>
            <p:nvPr/>
          </p:nvSpPr>
          <p:spPr bwMode="auto">
            <a:xfrm rot="21012311">
              <a:off x="154791" y="3838274"/>
              <a:ext cx="2638538" cy="2475862"/>
            </a:xfrm>
            <a:prstGeom prst="star16">
              <a:avLst/>
            </a:prstGeom>
            <a:solidFill>
              <a:srgbClr val="FFCC66"/>
            </a:solidFill>
            <a:ln w="12700" cap="flat" cmpd="sng" algn="ctr">
              <a:solidFill>
                <a:srgbClr val="DE9400"/>
              </a:solid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a:ln>
                  <a:noFill/>
                </a:ln>
                <a:solidFill>
                  <a:srgbClr val="17365D"/>
                </a:solidFill>
                <a:effectLst/>
                <a:uLnTx/>
                <a:uFillTx/>
                <a:latin typeface="Gill Sans MT"/>
              </a:endParaRPr>
            </a:p>
          </p:txBody>
        </p:sp>
        <p:sp>
          <p:nvSpPr>
            <p:cNvPr id="18" name="Text Box 4">
              <a:extLst>
                <a:ext uri="{FF2B5EF4-FFF2-40B4-BE49-F238E27FC236}">
                  <a16:creationId xmlns:a16="http://schemas.microsoft.com/office/drawing/2014/main" id="{BD53A487-82E6-4A9E-868B-96C4355E9E64}"/>
                </a:ext>
              </a:extLst>
            </p:cNvPr>
            <p:cNvSpPr txBox="1">
              <a:spLocks noChangeArrowheads="1"/>
            </p:cNvSpPr>
            <p:nvPr/>
          </p:nvSpPr>
          <p:spPr bwMode="auto">
            <a:xfrm rot="21012311">
              <a:off x="481418" y="4349250"/>
              <a:ext cx="1985283" cy="1477319"/>
            </a:xfrm>
            <a:prstGeom prst="rect">
              <a:avLst/>
            </a:prstGeom>
            <a:noFill/>
            <a:ln>
              <a:noFill/>
            </a:ln>
            <a:effectLst/>
          </p:spPr>
          <p:txBody>
            <a:bodyPr wrap="square" lIns="91430" tIns="45716" rIns="91430" bIns="45716">
              <a:spAutoFit/>
            </a:bodyPr>
            <a:lstStyle/>
            <a:p>
              <a:pPr marL="0" marR="0" lvl="0" indent="0" algn="ctr" defTabSz="914353" eaLnBrk="0" fontAlgn="base" latinLnBrk="0" hangingPunct="1">
                <a:lnSpc>
                  <a:spcPct val="100000"/>
                </a:lnSpc>
                <a:spcBef>
                  <a:spcPts val="0"/>
                </a:spcBef>
                <a:spcAft>
                  <a:spcPts val="1200"/>
                </a:spcAft>
                <a:buClrTx/>
                <a:buSzTx/>
                <a:buFontTx/>
                <a:buNone/>
                <a:tabLst/>
                <a:defRPr/>
              </a:pPr>
              <a:r>
                <a:rPr kumimoji="0" lang="en-GB" sz="1800" b="0" i="0" u="none" strike="noStrike" kern="0" cap="none" spc="0" normalizeH="0" baseline="0" noProof="0">
                  <a:ln>
                    <a:noFill/>
                  </a:ln>
                  <a:solidFill>
                    <a:srgbClr val="0070C0"/>
                  </a:solidFill>
                  <a:effectLst/>
                  <a:uLnTx/>
                  <a:uFillTx/>
                  <a:latin typeface="Gill Sans MT" pitchFamily="34" charset="0"/>
                  <a:cs typeface="Arial" pitchFamily="34" charset="0"/>
                </a:rPr>
                <a:t>What would a photo of </a:t>
              </a:r>
              <a:r>
                <a:rPr kumimoji="0" lang="en-GB" sz="1800" b="1" i="0" u="none" strike="noStrike" kern="0" cap="none" spc="0" normalizeH="0" baseline="0" noProof="0">
                  <a:ln>
                    <a:noFill/>
                  </a:ln>
                  <a:solidFill>
                    <a:srgbClr val="0070C0"/>
                  </a:solidFill>
                  <a:effectLst/>
                  <a:uLnTx/>
                  <a:uFillTx/>
                  <a:latin typeface="Gill Sans MT" pitchFamily="34" charset="0"/>
                  <a:cs typeface="Arial" pitchFamily="34" charset="0"/>
                </a:rPr>
                <a:t>your</a:t>
              </a:r>
              <a:r>
                <a:rPr kumimoji="0" lang="en-GB" sz="1800" b="0" i="0" u="none" strike="noStrike" kern="0" cap="none" spc="0" normalizeH="0" baseline="0" noProof="0">
                  <a:ln>
                    <a:noFill/>
                  </a:ln>
                  <a:solidFill>
                    <a:srgbClr val="0070C0"/>
                  </a:solidFill>
                  <a:effectLst/>
                  <a:uLnTx/>
                  <a:uFillTx/>
                  <a:latin typeface="Gill Sans MT" pitchFamily="34" charset="0"/>
                  <a:cs typeface="Arial" pitchFamily="34" charset="0"/>
                </a:rPr>
                <a:t> fridge reveal about your family’s eating habits?</a:t>
              </a:r>
            </a:p>
          </p:txBody>
        </p:sp>
      </p:grpSp>
      <p:grpSp>
        <p:nvGrpSpPr>
          <p:cNvPr id="19" name="Group 18">
            <a:extLst>
              <a:ext uri="{FF2B5EF4-FFF2-40B4-BE49-F238E27FC236}">
                <a16:creationId xmlns:a16="http://schemas.microsoft.com/office/drawing/2014/main" id="{94C2E9D7-6BC0-42FC-87E7-C8ED5EE21733}"/>
              </a:ext>
            </a:extLst>
          </p:cNvPr>
          <p:cNvGrpSpPr/>
          <p:nvPr/>
        </p:nvGrpSpPr>
        <p:grpSpPr>
          <a:xfrm rot="592608">
            <a:off x="6488488" y="1847910"/>
            <a:ext cx="2731976" cy="2403573"/>
            <a:chOff x="2843807" y="1888537"/>
            <a:chExt cx="2702252" cy="2527021"/>
          </a:xfrm>
        </p:grpSpPr>
        <p:sp>
          <p:nvSpPr>
            <p:cNvPr id="20" name="16-Point Star 14">
              <a:extLst>
                <a:ext uri="{FF2B5EF4-FFF2-40B4-BE49-F238E27FC236}">
                  <a16:creationId xmlns:a16="http://schemas.microsoft.com/office/drawing/2014/main" id="{FFAE8A6E-7C9E-4860-A074-05DF763AA9EB}"/>
                </a:ext>
              </a:extLst>
            </p:cNvPr>
            <p:cNvSpPr/>
            <p:nvPr/>
          </p:nvSpPr>
          <p:spPr bwMode="auto">
            <a:xfrm>
              <a:off x="2843807" y="1888537"/>
              <a:ext cx="2702252" cy="2527021"/>
            </a:xfrm>
            <a:prstGeom prst="star16">
              <a:avLst/>
            </a:prstGeom>
            <a:solidFill>
              <a:srgbClr val="CC99FF"/>
            </a:solidFill>
            <a:ln w="12700" cap="flat" cmpd="sng" algn="ctr">
              <a:solidFill>
                <a:srgbClr val="7030A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a:ln>
                  <a:noFill/>
                </a:ln>
                <a:solidFill>
                  <a:srgbClr val="17365D"/>
                </a:solidFill>
                <a:effectLst/>
                <a:uLnTx/>
                <a:uFillTx/>
                <a:latin typeface="Gill Sans MT"/>
              </a:endParaRPr>
            </a:p>
          </p:txBody>
        </p:sp>
        <p:sp>
          <p:nvSpPr>
            <p:cNvPr id="21" name="Text Box 4">
              <a:extLst>
                <a:ext uri="{FF2B5EF4-FFF2-40B4-BE49-F238E27FC236}">
                  <a16:creationId xmlns:a16="http://schemas.microsoft.com/office/drawing/2014/main" id="{6BADFD50-B5CE-47A6-A9A4-E26E118AD686}"/>
                </a:ext>
              </a:extLst>
            </p:cNvPr>
            <p:cNvSpPr txBox="1">
              <a:spLocks noChangeArrowheads="1"/>
            </p:cNvSpPr>
            <p:nvPr/>
          </p:nvSpPr>
          <p:spPr bwMode="auto">
            <a:xfrm>
              <a:off x="3161186" y="2169704"/>
              <a:ext cx="2070448" cy="1553194"/>
            </a:xfrm>
            <a:prstGeom prst="rect">
              <a:avLst/>
            </a:prstGeom>
            <a:noFill/>
            <a:ln>
              <a:noFill/>
            </a:ln>
            <a:effectLst/>
          </p:spPr>
          <p:txBody>
            <a:bodyPr wrap="square" lIns="91430" tIns="45716" rIns="91430" bIns="45716">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NZ" sz="1800" b="0" i="0" u="none" strike="noStrike" kern="0" cap="none" spc="0" normalizeH="0" baseline="0" noProof="0">
                  <a:ln>
                    <a:noFill/>
                  </a:ln>
                  <a:solidFill>
                    <a:srgbClr val="0070C0"/>
                  </a:solidFill>
                  <a:effectLst/>
                  <a:uLnTx/>
                  <a:uFillTx/>
                  <a:latin typeface="Gill Sans MT" pitchFamily="34" charset="0"/>
                  <a:cs typeface="Arial" pitchFamily="34" charset="0"/>
                </a:rPr>
                <a:t>Would it </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NZ" sz="1800" b="0" i="0" u="none" strike="noStrike" kern="0" cap="none" spc="0" normalizeH="0" baseline="0" noProof="0">
                  <a:ln>
                    <a:noFill/>
                  </a:ln>
                  <a:solidFill>
                    <a:srgbClr val="0070C0"/>
                  </a:solidFill>
                  <a:effectLst/>
                  <a:uLnTx/>
                  <a:uFillTx/>
                  <a:latin typeface="Gill Sans MT" pitchFamily="34" charset="0"/>
                  <a:cs typeface="Arial" pitchFamily="34" charset="0"/>
                </a:rPr>
                <a:t>represent </a:t>
              </a:r>
              <a:r>
                <a:rPr kumimoji="0" lang="en-NZ" sz="1800" b="1" i="0" u="none" strike="noStrike" kern="0" cap="none" spc="0" normalizeH="0" baseline="0" noProof="0">
                  <a:ln>
                    <a:noFill/>
                  </a:ln>
                  <a:solidFill>
                    <a:srgbClr val="0070C0"/>
                  </a:solidFill>
                  <a:effectLst/>
                  <a:uLnTx/>
                  <a:uFillTx/>
                  <a:latin typeface="Gill Sans MT" pitchFamily="34" charset="0"/>
                  <a:cs typeface="Arial" pitchFamily="34" charset="0"/>
                </a:rPr>
                <a:t>all </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NZ" sz="1800" b="0" i="0" u="none" strike="noStrike" kern="0" cap="none" spc="0" normalizeH="0" baseline="0" noProof="0">
                  <a:ln>
                    <a:noFill/>
                  </a:ln>
                  <a:solidFill>
                    <a:srgbClr val="0070C0"/>
                  </a:solidFill>
                  <a:effectLst/>
                  <a:uLnTx/>
                  <a:uFillTx/>
                  <a:latin typeface="Gill Sans MT" pitchFamily="34" charset="0"/>
                  <a:cs typeface="Arial" pitchFamily="34" charset="0"/>
                </a:rPr>
                <a:t>the different </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NZ" sz="1800" b="0" i="0" u="none" strike="noStrike" kern="0" cap="none" spc="0" normalizeH="0" baseline="0" noProof="0">
                  <a:ln>
                    <a:noFill/>
                  </a:ln>
                  <a:solidFill>
                    <a:srgbClr val="0070C0"/>
                  </a:solidFill>
                  <a:effectLst/>
                  <a:uLnTx/>
                  <a:uFillTx/>
                  <a:latin typeface="Gill Sans MT" pitchFamily="34" charset="0"/>
                  <a:cs typeface="Arial" pitchFamily="34" charset="0"/>
                </a:rPr>
                <a:t>foods that you </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NZ" sz="1800" b="0" i="0" u="none" strike="noStrike" kern="0" cap="none" spc="0" normalizeH="0" baseline="0" noProof="0">
                  <a:ln>
                    <a:noFill/>
                  </a:ln>
                  <a:solidFill>
                    <a:srgbClr val="0070C0"/>
                  </a:solidFill>
                  <a:effectLst/>
                  <a:uLnTx/>
                  <a:uFillTx/>
                  <a:latin typeface="Gill Sans MT" pitchFamily="34" charset="0"/>
                  <a:cs typeface="Arial" pitchFamily="34" charset="0"/>
                </a:rPr>
                <a:t>eat? If not, why not?</a:t>
              </a:r>
            </a:p>
          </p:txBody>
        </p:sp>
      </p:grpSp>
      <p:grpSp>
        <p:nvGrpSpPr>
          <p:cNvPr id="22" name="Group 21">
            <a:extLst>
              <a:ext uri="{FF2B5EF4-FFF2-40B4-BE49-F238E27FC236}">
                <a16:creationId xmlns:a16="http://schemas.microsoft.com/office/drawing/2014/main" id="{B5F195F5-0A84-40A9-944F-3FEDAE3F5C17}"/>
              </a:ext>
            </a:extLst>
          </p:cNvPr>
          <p:cNvGrpSpPr/>
          <p:nvPr/>
        </p:nvGrpSpPr>
        <p:grpSpPr>
          <a:xfrm rot="21244758">
            <a:off x="4151670" y="4412023"/>
            <a:ext cx="2381851" cy="2166217"/>
            <a:chOff x="6708195" y="4851421"/>
            <a:chExt cx="1794100" cy="2027250"/>
          </a:xfrm>
        </p:grpSpPr>
        <p:sp>
          <p:nvSpPr>
            <p:cNvPr id="23" name="16-Point Star 16">
              <a:extLst>
                <a:ext uri="{FF2B5EF4-FFF2-40B4-BE49-F238E27FC236}">
                  <a16:creationId xmlns:a16="http://schemas.microsoft.com/office/drawing/2014/main" id="{9F52DCEA-B2BE-47A9-AF33-D47E7FEE3EB6}"/>
                </a:ext>
              </a:extLst>
            </p:cNvPr>
            <p:cNvSpPr/>
            <p:nvPr/>
          </p:nvSpPr>
          <p:spPr bwMode="auto">
            <a:xfrm>
              <a:off x="6708195" y="4851421"/>
              <a:ext cx="1794100" cy="2027250"/>
            </a:xfrm>
            <a:prstGeom prst="star16">
              <a:avLst/>
            </a:prstGeom>
            <a:solidFill>
              <a:srgbClr val="B5DDD7"/>
            </a:solidFill>
            <a:ln w="12700" cap="flat" cmpd="sng" algn="ctr">
              <a:solidFill>
                <a:srgbClr val="245795"/>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0" numCol="1" rtlCol="0" anchor="t" anchorCtr="0" compatLnSpc="1">
              <a:prstTxWarp prst="textNoShape">
                <a:avLst/>
              </a:prstTxWarp>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a:ln>
                  <a:noFill/>
                </a:ln>
                <a:solidFill>
                  <a:srgbClr val="17365D"/>
                </a:solidFill>
                <a:effectLst/>
                <a:uLnTx/>
                <a:uFillTx/>
                <a:latin typeface="Gill Sans MT"/>
              </a:endParaRPr>
            </a:p>
          </p:txBody>
        </p:sp>
        <p:sp>
          <p:nvSpPr>
            <p:cNvPr id="24" name="Text Box 4">
              <a:extLst>
                <a:ext uri="{FF2B5EF4-FFF2-40B4-BE49-F238E27FC236}">
                  <a16:creationId xmlns:a16="http://schemas.microsoft.com/office/drawing/2014/main" id="{29DB1AB9-B2A7-40BC-9B5A-7F850A4D2CF2}"/>
                </a:ext>
              </a:extLst>
            </p:cNvPr>
            <p:cNvSpPr txBox="1">
              <a:spLocks noChangeArrowheads="1"/>
            </p:cNvSpPr>
            <p:nvPr/>
          </p:nvSpPr>
          <p:spPr bwMode="auto">
            <a:xfrm>
              <a:off x="6799676" y="5437291"/>
              <a:ext cx="1646246" cy="923322"/>
            </a:xfrm>
            <a:prstGeom prst="rect">
              <a:avLst/>
            </a:prstGeom>
            <a:noFill/>
            <a:ln>
              <a:noFill/>
            </a:ln>
            <a:effectLst/>
          </p:spPr>
          <p:txBody>
            <a:bodyPr wrap="square" lIns="91430" tIns="45716" rIns="91430" bIns="45716">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NZ" sz="1800" b="0" i="0" u="none" strike="noStrike" kern="0" cap="none" spc="0" normalizeH="0" baseline="0" noProof="0">
                  <a:ln>
                    <a:noFill/>
                  </a:ln>
                  <a:solidFill>
                    <a:srgbClr val="0070C0"/>
                  </a:solidFill>
                  <a:effectLst/>
                  <a:uLnTx/>
                  <a:uFillTx/>
                  <a:latin typeface="Gill Sans MT" pitchFamily="34" charset="0"/>
                  <a:cs typeface="Arial" pitchFamily="34" charset="0"/>
                </a:rPr>
                <a:t>How might it </a:t>
              </a:r>
              <a:r>
                <a:rPr kumimoji="0" lang="en-NZ" sz="1800" b="1" i="0" u="none" strike="noStrike" kern="0" cap="none" spc="0" normalizeH="0" baseline="0" noProof="0">
                  <a:ln>
                    <a:noFill/>
                  </a:ln>
                  <a:solidFill>
                    <a:srgbClr val="0070C0"/>
                  </a:solidFill>
                  <a:effectLst/>
                  <a:uLnTx/>
                  <a:uFillTx/>
                  <a:latin typeface="Gill Sans MT" pitchFamily="34" charset="0"/>
                  <a:cs typeface="Arial" pitchFamily="34" charset="0"/>
                </a:rPr>
                <a:t>change</a:t>
              </a:r>
              <a:r>
                <a:rPr kumimoji="0" lang="en-NZ" sz="1800" b="0" i="0" u="none" strike="noStrike" kern="0" cap="none" spc="0" normalizeH="0" baseline="0" noProof="0">
                  <a:ln>
                    <a:noFill/>
                  </a:ln>
                  <a:solidFill>
                    <a:srgbClr val="0070C0"/>
                  </a:solidFill>
                  <a:effectLst/>
                  <a:uLnTx/>
                  <a:uFillTx/>
                  <a:latin typeface="Gill Sans MT" pitchFamily="34" charset="0"/>
                  <a:cs typeface="Arial" pitchFamily="34" charset="0"/>
                </a:rPr>
                <a:t> during the week?</a:t>
              </a:r>
              <a:endParaRPr kumimoji="0" lang="en-GB" sz="1800" b="0" i="0" u="none" strike="noStrike" kern="0" cap="none" spc="0" normalizeH="0" baseline="0" noProof="0">
                <a:ln>
                  <a:noFill/>
                </a:ln>
                <a:solidFill>
                  <a:srgbClr val="0070C0"/>
                </a:solidFill>
                <a:effectLst/>
                <a:uLnTx/>
                <a:uFillTx/>
                <a:latin typeface="Gill Sans MT" pitchFamily="34" charset="0"/>
                <a:cs typeface="Arial" pitchFamily="34" charset="0"/>
              </a:endParaRPr>
            </a:p>
          </p:txBody>
        </p:sp>
      </p:grpSp>
    </p:spTree>
    <p:extLst>
      <p:ext uri="{BB962C8B-B14F-4D97-AF65-F5344CB8AC3E}">
        <p14:creationId xmlns:p14="http://schemas.microsoft.com/office/powerpoint/2010/main" val="3229919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loud Callout 5">
            <a:extLst>
              <a:ext uri="{FF2B5EF4-FFF2-40B4-BE49-F238E27FC236}">
                <a16:creationId xmlns:a16="http://schemas.microsoft.com/office/drawing/2014/main" id="{DD1749B5-CD09-4116-AF72-672A76F681CC}"/>
              </a:ext>
            </a:extLst>
          </p:cNvPr>
          <p:cNvSpPr/>
          <p:nvPr/>
        </p:nvSpPr>
        <p:spPr>
          <a:xfrm>
            <a:off x="2525364" y="1243584"/>
            <a:ext cx="5704236" cy="3840479"/>
          </a:xfrm>
          <a:prstGeom prst="cloudCallout">
            <a:avLst>
              <a:gd name="adj1" fmla="val -61031"/>
              <a:gd name="adj2" fmla="val -32062"/>
            </a:avLst>
          </a:prstGeom>
          <a:solidFill>
            <a:srgbClr val="FFCC66"/>
          </a:solidFill>
          <a:ln>
            <a:solidFill>
              <a:srgbClr val="FF99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800">
              <a:solidFill>
                <a:srgbClr val="000090"/>
              </a:solidFill>
              <a:latin typeface="Gill Sans MT"/>
              <a:cs typeface="Gill Sans MT"/>
            </a:endParaRPr>
          </a:p>
        </p:txBody>
      </p:sp>
      <p:sp>
        <p:nvSpPr>
          <p:cNvPr id="7" name="Title 1">
            <a:extLst>
              <a:ext uri="{FF2B5EF4-FFF2-40B4-BE49-F238E27FC236}">
                <a16:creationId xmlns:a16="http://schemas.microsoft.com/office/drawing/2014/main" id="{B7EA0443-D9F3-4F88-8FFE-175AB2A1ADD1}"/>
              </a:ext>
            </a:extLst>
          </p:cNvPr>
          <p:cNvSpPr>
            <a:spLocks noGrp="1"/>
          </p:cNvSpPr>
          <p:nvPr>
            <p:ph type="title" idx="4294967295"/>
          </p:nvPr>
        </p:nvSpPr>
        <p:spPr>
          <a:xfrm>
            <a:off x="3410405" y="2102579"/>
            <a:ext cx="4016375" cy="2122487"/>
          </a:xfrm>
        </p:spPr>
        <p:txBody>
          <a:bodyPr>
            <a:noAutofit/>
          </a:bodyPr>
          <a:lstStyle/>
          <a:p>
            <a:pPr algn="ctr"/>
            <a:r>
              <a:rPr lang="en-US" sz="3200" dirty="0">
                <a:solidFill>
                  <a:srgbClr val="2B337C"/>
                </a:solidFill>
                <a:latin typeface="Gill Sans MT"/>
                <a:cs typeface="Gill Sans MT"/>
              </a:rPr>
              <a:t>So thinking again about the question at the start of this lesson, what new ideas have you now of how we can collect health data ?</a:t>
            </a:r>
          </a:p>
        </p:txBody>
      </p:sp>
      <p:pic>
        <p:nvPicPr>
          <p:cNvPr id="8" name="Picture 7" descr="TeenagerGirl_2.png">
            <a:extLst>
              <a:ext uri="{FF2B5EF4-FFF2-40B4-BE49-F238E27FC236}">
                <a16:creationId xmlns:a16="http://schemas.microsoft.com/office/drawing/2014/main" id="{4D1A9881-5956-4E8A-8B0D-8F7A081F36A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104225" y="1773935"/>
            <a:ext cx="1986675" cy="4448451"/>
          </a:xfrm>
          <a:prstGeom prst="rect">
            <a:avLst/>
          </a:prstGeom>
        </p:spPr>
      </p:pic>
      <p:sp>
        <p:nvSpPr>
          <p:cNvPr id="5" name="Rounded Rectangle 30">
            <a:extLst>
              <a:ext uri="{FF2B5EF4-FFF2-40B4-BE49-F238E27FC236}">
                <a16:creationId xmlns:a16="http://schemas.microsoft.com/office/drawing/2014/main" id="{182224CC-6607-4F9C-9741-A0F21833F340}"/>
              </a:ext>
            </a:extLst>
          </p:cNvPr>
          <p:cNvSpPr/>
          <p:nvPr/>
        </p:nvSpPr>
        <p:spPr>
          <a:xfrm>
            <a:off x="197288" y="148976"/>
            <a:ext cx="1632878" cy="642876"/>
          </a:xfrm>
          <a:prstGeom prst="roundRect">
            <a:avLst/>
          </a:prstGeom>
          <a:solidFill>
            <a:srgbClr val="3699E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254061"/>
                </a:solidFill>
                <a:latin typeface="Gill Sans MT"/>
                <a:cs typeface="Gill Sans MT"/>
              </a:rPr>
              <a:t>Activity 4</a:t>
            </a:r>
          </a:p>
        </p:txBody>
      </p:sp>
      <p:sp>
        <p:nvSpPr>
          <p:cNvPr id="9" name="Title 2">
            <a:extLst>
              <a:ext uri="{FF2B5EF4-FFF2-40B4-BE49-F238E27FC236}">
                <a16:creationId xmlns:a16="http://schemas.microsoft.com/office/drawing/2014/main" id="{05F97CB9-BF9B-4CE3-8769-792B171C78B5}"/>
              </a:ext>
            </a:extLst>
          </p:cNvPr>
          <p:cNvSpPr txBox="1">
            <a:spLocks/>
          </p:cNvSpPr>
          <p:nvPr/>
        </p:nvSpPr>
        <p:spPr>
          <a:xfrm>
            <a:off x="87556" y="107780"/>
            <a:ext cx="6645699" cy="1368143"/>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000" i="0" u="none" strike="noStrike" kern="1200" cap="none" spc="0" normalizeH="0" baseline="0" noProof="0">
                <a:ln>
                  <a:noFill/>
                </a:ln>
                <a:solidFill>
                  <a:srgbClr val="254061"/>
                </a:solidFill>
                <a:effectLst/>
                <a:uLnTx/>
                <a:uFillTx/>
                <a:latin typeface="Gill Sans MT" pitchFamily="34" charset="0"/>
                <a:ea typeface="+mj-ea"/>
                <a:cs typeface="+mj-cs"/>
              </a:rPr>
              <a:t>             How can we collect health data?</a:t>
            </a:r>
          </a:p>
        </p:txBody>
      </p:sp>
    </p:spTree>
    <p:extLst>
      <p:ext uri="{BB962C8B-B14F-4D97-AF65-F5344CB8AC3E}">
        <p14:creationId xmlns:p14="http://schemas.microsoft.com/office/powerpoint/2010/main" val="853830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D7DBF0-D5AD-4EEF-A5A5-C05905CC3908}"/>
              </a:ext>
            </a:extLst>
          </p:cNvPr>
          <p:cNvSpPr txBox="1"/>
          <p:nvPr/>
        </p:nvSpPr>
        <p:spPr>
          <a:xfrm>
            <a:off x="445610" y="693692"/>
            <a:ext cx="6513129" cy="4832092"/>
          </a:xfrm>
          <a:prstGeom prst="rect">
            <a:avLst/>
          </a:prstGeom>
          <a:noFill/>
        </p:spPr>
        <p:txBody>
          <a:bodyPr wrap="square" lIns="91440" tIns="45720" rIns="91440" bIns="45720" rtlCol="0" anchor="t">
            <a:spAutoFit/>
          </a:bodyPr>
          <a:lstStyle/>
          <a:p>
            <a:pPr defTabSz="914400"/>
            <a:r>
              <a:rPr lang="en-US" sz="2800" dirty="0">
                <a:solidFill>
                  <a:srgbClr val="C6D9F0">
                    <a:lumMod val="25000"/>
                  </a:srgbClr>
                </a:solidFill>
                <a:latin typeface="Gill Sans MT"/>
              </a:rPr>
              <a:t>Questions you can discuss at home: </a:t>
            </a:r>
          </a:p>
          <a:p>
            <a:pPr defTabSz="914400"/>
            <a:endParaRPr lang="en-US" sz="1600" dirty="0">
              <a:solidFill>
                <a:srgbClr val="C6D9F0">
                  <a:lumMod val="25000"/>
                </a:srgbClr>
              </a:solidFill>
              <a:latin typeface="Gill Sans MT"/>
            </a:endParaRPr>
          </a:p>
          <a:p>
            <a:pPr marL="457200" indent="-457200" defTabSz="914400">
              <a:buFont typeface="Arial" panose="020B0604020202020204" pitchFamily="34" charset="0"/>
              <a:buChar char="•"/>
            </a:pPr>
            <a:r>
              <a:rPr lang="en-US" sz="2800" i="1" dirty="0">
                <a:solidFill>
                  <a:srgbClr val="245795"/>
                </a:solidFill>
                <a:latin typeface="Gill Sans MT"/>
              </a:rPr>
              <a:t>How healthy do you think your family diet is across a few days or a week? </a:t>
            </a:r>
          </a:p>
          <a:p>
            <a:pPr marL="457200" indent="-457200" defTabSz="914400">
              <a:buFont typeface="Arial" panose="020B0604020202020204" pitchFamily="34" charset="0"/>
              <a:buChar char="•"/>
            </a:pPr>
            <a:endParaRPr lang="en-US" sz="1000" i="1" dirty="0">
              <a:solidFill>
                <a:srgbClr val="245795"/>
              </a:solidFill>
              <a:latin typeface="Gill Sans MT"/>
            </a:endParaRPr>
          </a:p>
          <a:p>
            <a:pPr marL="457200" indent="-457200" defTabSz="914400">
              <a:buFont typeface="Arial" panose="020B0604020202020204" pitchFamily="34" charset="0"/>
              <a:buChar char="•"/>
            </a:pPr>
            <a:endParaRPr lang="en-US" sz="1000" i="1" dirty="0">
              <a:solidFill>
                <a:srgbClr val="245795"/>
              </a:solidFill>
              <a:latin typeface="Gill Sans MT"/>
            </a:endParaRPr>
          </a:p>
          <a:p>
            <a:pPr marL="457200" indent="-457200" defTabSz="914400">
              <a:buFont typeface="Arial" panose="020B0604020202020204" pitchFamily="34" charset="0"/>
              <a:buChar char="•"/>
            </a:pPr>
            <a:r>
              <a:rPr lang="en-US" sz="2800" i="1" dirty="0">
                <a:solidFill>
                  <a:srgbClr val="245795"/>
                </a:solidFill>
                <a:latin typeface="Gill Sans MT"/>
              </a:rPr>
              <a:t>How well does it compare to the Eatwell Guide?</a:t>
            </a:r>
          </a:p>
          <a:p>
            <a:pPr defTabSz="914400"/>
            <a:endParaRPr lang="en-US" sz="1000" dirty="0">
              <a:solidFill>
                <a:srgbClr val="245795"/>
              </a:solidFill>
              <a:latin typeface="Gill Sans MT"/>
            </a:endParaRPr>
          </a:p>
          <a:p>
            <a:pPr marL="457200" indent="-457200" defTabSz="914400">
              <a:buFont typeface="Arial" panose="020B0604020202020204" pitchFamily="34" charset="0"/>
              <a:buChar char="•"/>
            </a:pPr>
            <a:r>
              <a:rPr lang="en-US" sz="2800" i="1" dirty="0">
                <a:solidFill>
                  <a:srgbClr val="245795"/>
                </a:solidFill>
                <a:latin typeface="Gill Sans MT"/>
              </a:rPr>
              <a:t>How do you and your family aim to eat your 5-a-day fruit and vegetables?</a:t>
            </a:r>
          </a:p>
          <a:p>
            <a:pPr marL="457200" indent="-457200" defTabSz="914400">
              <a:buFont typeface="Arial" panose="020B0604020202020204" pitchFamily="34" charset="0"/>
              <a:buChar char="•"/>
            </a:pPr>
            <a:endParaRPr lang="en-US" sz="1000" i="1" dirty="0">
              <a:solidFill>
                <a:srgbClr val="245795"/>
              </a:solidFill>
              <a:latin typeface="Gill Sans MT"/>
            </a:endParaRPr>
          </a:p>
          <a:p>
            <a:pPr marL="457200" indent="-457200" defTabSz="914400">
              <a:buFont typeface="Arial" panose="020B0604020202020204" pitchFamily="34" charset="0"/>
              <a:buChar char="•"/>
            </a:pPr>
            <a:r>
              <a:rPr lang="en-US" sz="2800" i="1" dirty="0">
                <a:solidFill>
                  <a:srgbClr val="245795"/>
                </a:solidFill>
                <a:latin typeface="Gill Sans MT"/>
              </a:rPr>
              <a:t>What differences could you suggest to improve your family’s diet?</a:t>
            </a:r>
          </a:p>
        </p:txBody>
      </p:sp>
      <p:pic>
        <p:nvPicPr>
          <p:cNvPr id="4" name="Picture 3" descr="Family_png.png">
            <a:extLst>
              <a:ext uri="{FF2B5EF4-FFF2-40B4-BE49-F238E27FC236}">
                <a16:creationId xmlns:a16="http://schemas.microsoft.com/office/drawing/2014/main" id="{B6B6905D-5AD5-48C2-A6D1-3A3C9CF1036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6535922" y="2954438"/>
            <a:ext cx="2479980" cy="3065664"/>
          </a:xfrm>
          <a:prstGeom prst="rect">
            <a:avLst/>
          </a:prstGeom>
        </p:spPr>
      </p:pic>
      <p:sp>
        <p:nvSpPr>
          <p:cNvPr id="5" name="Rectangle 4">
            <a:extLst>
              <a:ext uri="{FF2B5EF4-FFF2-40B4-BE49-F238E27FC236}">
                <a16:creationId xmlns:a16="http://schemas.microsoft.com/office/drawing/2014/main" id="{6C1837D6-2902-492B-8ADC-F4FFBBD9DE2E}"/>
              </a:ext>
            </a:extLst>
          </p:cNvPr>
          <p:cNvSpPr/>
          <p:nvPr/>
        </p:nvSpPr>
        <p:spPr>
          <a:xfrm>
            <a:off x="141476" y="90005"/>
            <a:ext cx="4020268" cy="707886"/>
          </a:xfrm>
          <a:prstGeom prst="rect">
            <a:avLst/>
          </a:prstGeom>
        </p:spPr>
        <p:txBody>
          <a:bodyPr wrap="none">
            <a:spAutoFit/>
          </a:bodyPr>
          <a:lstStyle/>
          <a:p>
            <a:pPr lvl="0" algn="ctr" defTabSz="914400"/>
            <a:r>
              <a:rPr lang="en-US" sz="4000" b="1">
                <a:solidFill>
                  <a:srgbClr val="C6D9F0">
                    <a:lumMod val="25000"/>
                  </a:srgbClr>
                </a:solidFill>
                <a:latin typeface="Gill Sans MT"/>
              </a:rPr>
              <a:t>Homework task</a:t>
            </a:r>
          </a:p>
        </p:txBody>
      </p:sp>
      <p:sp>
        <p:nvSpPr>
          <p:cNvPr id="6" name="Rectangle 5">
            <a:extLst>
              <a:ext uri="{FF2B5EF4-FFF2-40B4-BE49-F238E27FC236}">
                <a16:creationId xmlns:a16="http://schemas.microsoft.com/office/drawing/2014/main" id="{46F88056-14AB-4AF3-B461-C823660A35C9}"/>
              </a:ext>
            </a:extLst>
          </p:cNvPr>
          <p:cNvSpPr/>
          <p:nvPr/>
        </p:nvSpPr>
        <p:spPr>
          <a:xfrm>
            <a:off x="175127" y="90488"/>
            <a:ext cx="4020268" cy="707886"/>
          </a:xfrm>
          <a:prstGeom prst="rect">
            <a:avLst/>
          </a:prstGeom>
        </p:spPr>
        <p:txBody>
          <a:bodyPr wrap="none">
            <a:spAutoFit/>
          </a:bodyPr>
          <a:lstStyle/>
          <a:p>
            <a:pPr lvl="0" algn="ctr" defTabSz="914400"/>
            <a:r>
              <a:rPr lang="en-US" sz="4000" b="1" dirty="0">
                <a:solidFill>
                  <a:srgbClr val="C6D9F0">
                    <a:lumMod val="25000"/>
                  </a:srgbClr>
                </a:solidFill>
                <a:latin typeface="Gill Sans MT"/>
              </a:rPr>
              <a:t>Homework task</a:t>
            </a:r>
          </a:p>
        </p:txBody>
      </p:sp>
    </p:spTree>
    <p:extLst>
      <p:ext uri="{BB962C8B-B14F-4D97-AF65-F5344CB8AC3E}">
        <p14:creationId xmlns:p14="http://schemas.microsoft.com/office/powerpoint/2010/main" val="1111519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2B0D0-1B1D-4864-99D0-8739B8B271F4}"/>
              </a:ext>
            </a:extLst>
          </p:cNvPr>
          <p:cNvSpPr>
            <a:spLocks noGrp="1"/>
          </p:cNvSpPr>
          <p:nvPr>
            <p:ph type="title" idx="4294967295"/>
          </p:nvPr>
        </p:nvSpPr>
        <p:spPr>
          <a:xfrm>
            <a:off x="0" y="500063"/>
            <a:ext cx="8078788" cy="1657350"/>
          </a:xfrm>
        </p:spPr>
        <p:txBody>
          <a:bodyPr/>
          <a:lstStyle/>
          <a:p>
            <a:r>
              <a:rPr lang="en-GB" sz="4000" b="1">
                <a:solidFill>
                  <a:srgbClr val="254061"/>
                </a:solidFill>
                <a:latin typeface="Gill Sans MT"/>
                <a:cs typeface="Gill Sans MT"/>
              </a:rPr>
              <a:t>Objectives</a:t>
            </a:r>
            <a:br>
              <a:rPr lang="en-GB">
                <a:solidFill>
                  <a:srgbClr val="000090"/>
                </a:solidFill>
                <a:latin typeface="Gill Sans MT"/>
                <a:cs typeface="Gill Sans MT"/>
              </a:rPr>
            </a:br>
            <a:endParaRPr lang="en-GB">
              <a:solidFill>
                <a:srgbClr val="000090"/>
              </a:solidFill>
              <a:latin typeface="Gill Sans MT"/>
              <a:cs typeface="Gill Sans MT"/>
            </a:endParaRPr>
          </a:p>
        </p:txBody>
      </p:sp>
      <p:sp>
        <p:nvSpPr>
          <p:cNvPr id="5" name="Content Placeholder 2">
            <a:extLst>
              <a:ext uri="{FF2B5EF4-FFF2-40B4-BE49-F238E27FC236}">
                <a16:creationId xmlns:a16="http://schemas.microsoft.com/office/drawing/2014/main" id="{441B5E09-73F1-4F01-A36E-8B0E2C3C91AA}"/>
              </a:ext>
            </a:extLst>
          </p:cNvPr>
          <p:cNvSpPr txBox="1">
            <a:spLocks/>
          </p:cNvSpPr>
          <p:nvPr/>
        </p:nvSpPr>
        <p:spPr>
          <a:xfrm>
            <a:off x="507206" y="1993393"/>
            <a:ext cx="8065294" cy="3766185"/>
          </a:xfrm>
          <a:prstGeom prst="rect">
            <a:avLst/>
          </a:prstGeom>
        </p:spPr>
        <p:txBody>
          <a:bodyPr vert="horz" lIns="91440" tIns="45720" rIns="91440" bIns="45720" rtlCol="0" anchor="t">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4"/>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accent4"/>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4"/>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buFont typeface="Arial" pitchFamily="34" charset="0"/>
              <a:buNone/>
            </a:pPr>
            <a:r>
              <a:rPr lang="en-GB" sz="3200">
                <a:solidFill>
                  <a:srgbClr val="254061"/>
                </a:solidFill>
                <a:latin typeface="Gill Sans MT"/>
                <a:ea typeface="ＭＳ Ｐゴシック"/>
              </a:rPr>
              <a:t>At the end of this lesson, you should be able to:</a:t>
            </a:r>
            <a:endParaRPr lang="en-GB" sz="3000">
              <a:solidFill>
                <a:srgbClr val="254061"/>
              </a:solidFill>
              <a:latin typeface="Gill Sans MT"/>
              <a:ea typeface="ＭＳ Ｐゴシック"/>
            </a:endParaRPr>
          </a:p>
          <a:p>
            <a:endParaRPr lang="en-GB" sz="3200">
              <a:solidFill>
                <a:srgbClr val="0F243E"/>
              </a:solidFill>
              <a:latin typeface="Gill Sans MT"/>
              <a:ea typeface="ＭＳ Ｐゴシック"/>
            </a:endParaRPr>
          </a:p>
          <a:p>
            <a:pPr marL="914400" lvl="1" indent="-457200">
              <a:lnSpc>
                <a:spcPct val="100000"/>
              </a:lnSpc>
              <a:spcAft>
                <a:spcPts val="600"/>
              </a:spcAft>
              <a:buBlip>
                <a:blip r:embed="rId3"/>
              </a:buBlip>
            </a:pPr>
            <a:r>
              <a:rPr lang="en-GB" sz="2800">
                <a:solidFill>
                  <a:srgbClr val="245795"/>
                </a:solidFill>
                <a:latin typeface="Gill Sans MT"/>
                <a:cs typeface="Gill Sans MT"/>
              </a:rPr>
              <a:t>Compare methods scientists use to study health in our communities</a:t>
            </a:r>
            <a:r>
              <a:rPr lang="en-GB" sz="2800" dirty="0">
                <a:solidFill>
                  <a:srgbClr val="245795"/>
                </a:solidFill>
                <a:latin typeface="Gill Sans MT"/>
                <a:cs typeface="Gill Sans MT"/>
              </a:rPr>
              <a:t> </a:t>
            </a:r>
          </a:p>
          <a:p>
            <a:pPr marL="914400" lvl="1" indent="-457200">
              <a:lnSpc>
                <a:spcPct val="100000"/>
              </a:lnSpc>
              <a:spcAft>
                <a:spcPts val="600"/>
              </a:spcAft>
              <a:buFont typeface="Arial" pitchFamily="34" charset="0"/>
              <a:buBlip>
                <a:blip r:embed="rId3"/>
              </a:buBlip>
            </a:pPr>
            <a:r>
              <a:rPr lang="en-GB" sz="2800">
                <a:solidFill>
                  <a:srgbClr val="245795"/>
                </a:solidFill>
                <a:latin typeface="Gill Sans MT"/>
                <a:cs typeface="Gill Sans MT"/>
              </a:rPr>
              <a:t>Describe the types of evidence different data sources can give us</a:t>
            </a:r>
          </a:p>
          <a:p>
            <a:pPr marL="914400" lvl="1" indent="-457200">
              <a:lnSpc>
                <a:spcPct val="100000"/>
              </a:lnSpc>
              <a:spcAft>
                <a:spcPts val="600"/>
              </a:spcAft>
              <a:buFont typeface="Arial" pitchFamily="34" charset="0"/>
              <a:buBlip>
                <a:blip r:embed="rId3"/>
              </a:buBlip>
            </a:pPr>
            <a:r>
              <a:rPr lang="en-GB" sz="2800">
                <a:solidFill>
                  <a:srgbClr val="245795"/>
                </a:solidFill>
                <a:latin typeface="Gill Sans MT"/>
                <a:cs typeface="Gill Sans MT"/>
              </a:rPr>
              <a:t>Evaluate your own diet</a:t>
            </a:r>
          </a:p>
          <a:p>
            <a:pPr marL="0" indent="0">
              <a:buFont typeface="Arial" pitchFamily="34" charset="0"/>
              <a:buNone/>
            </a:pPr>
            <a:endParaRPr lang="en-GB">
              <a:solidFill>
                <a:srgbClr val="000090"/>
              </a:solidFill>
              <a:latin typeface="Gill Sans MT"/>
              <a:cs typeface="Gill Sans MT"/>
            </a:endParaRPr>
          </a:p>
          <a:p>
            <a:pPr marL="0" indent="0">
              <a:buFont typeface="Arial" pitchFamily="34" charset="0"/>
              <a:buNone/>
            </a:pPr>
            <a:endParaRPr lang="en-GB">
              <a:solidFill>
                <a:srgbClr val="000090"/>
              </a:solidFill>
              <a:latin typeface="Gill Sans MT"/>
              <a:cs typeface="Gill Sans MT"/>
            </a:endParaRPr>
          </a:p>
        </p:txBody>
      </p:sp>
    </p:spTree>
    <p:extLst>
      <p:ext uri="{BB962C8B-B14F-4D97-AF65-F5344CB8AC3E}">
        <p14:creationId xmlns:p14="http://schemas.microsoft.com/office/powerpoint/2010/main" val="2100213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Rectangle 1"/>
          <p:cNvSpPr/>
          <p:nvPr/>
        </p:nvSpPr>
        <p:spPr>
          <a:xfrm>
            <a:off x="50802" y="371420"/>
            <a:ext cx="3960440" cy="769441"/>
          </a:xfrm>
          <a:prstGeom prst="rect">
            <a:avLst/>
          </a:prstGeom>
        </p:spPr>
        <p:txBody>
          <a:bodyPr wrap="square" lIns="91440" tIns="45720" rIns="91440" bIns="45720" anchor="t">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1200" cap="none" spc="0" normalizeH="0" baseline="0" noProof="0">
                <a:ln>
                  <a:noFill/>
                </a:ln>
                <a:solidFill>
                  <a:srgbClr val="254061"/>
                </a:solidFill>
                <a:effectLst/>
                <a:uLnTx/>
                <a:uFillTx/>
                <a:latin typeface="Gill Sans MT"/>
                <a:ea typeface="ＭＳ Ｐゴシック"/>
                <a:cs typeface="Gill Sans MT"/>
              </a:rPr>
              <a:t>Reflection</a:t>
            </a:r>
          </a:p>
        </p:txBody>
      </p:sp>
      <p:sp>
        <p:nvSpPr>
          <p:cNvPr id="7" name="Content Placeholder 2">
            <a:extLst>
              <a:ext uri="{FF2B5EF4-FFF2-40B4-BE49-F238E27FC236}">
                <a16:creationId xmlns:a16="http://schemas.microsoft.com/office/drawing/2014/main" id="{4B539FCB-7B7B-4A69-A578-F99EAF5F4FEC}"/>
              </a:ext>
            </a:extLst>
          </p:cNvPr>
          <p:cNvSpPr txBox="1">
            <a:spLocks/>
          </p:cNvSpPr>
          <p:nvPr/>
        </p:nvSpPr>
        <p:spPr>
          <a:xfrm>
            <a:off x="831484" y="1750407"/>
            <a:ext cx="8065294" cy="4736173"/>
          </a:xfrm>
          <a:prstGeom prst="rect">
            <a:avLst/>
          </a:prstGeom>
        </p:spPr>
        <p:txBody>
          <a:bodyPr vert="horz" lIns="91440" tIns="45720" rIns="91440" bIns="45720" rtlCol="0">
            <a:no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4"/>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accent4"/>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4"/>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What new things have </a:t>
            </a:r>
            <a:r>
              <a:rPr kumimoji="0" lang="en-GB" sz="2800" b="0" i="0" u="none" strike="noStrike" kern="1200" cap="none" spc="0" normalizeH="0" baseline="0" noProof="0">
                <a:ln>
                  <a:noFill/>
                </a:ln>
                <a:solidFill>
                  <a:srgbClr val="254061"/>
                </a:solidFill>
                <a:effectLst/>
                <a:uLnTx/>
                <a:uFillTx/>
                <a:latin typeface="Gill Sans MT"/>
                <a:ea typeface="+mn-ea"/>
                <a:cs typeface="Gill Sans MT"/>
              </a:rPr>
              <a:t>you learnt </a:t>
            </a: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today?</a:t>
            </a: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endParaRPr kumimoji="0" lang="en-GB" sz="2800" b="0" i="0" u="none" strike="noStrike" kern="1200" cap="none" spc="0" normalizeH="0" baseline="0" noProof="0" dirty="0">
              <a:ln>
                <a:noFill/>
              </a:ln>
              <a:solidFill>
                <a:srgbClr val="254061"/>
              </a:solidFill>
              <a:effectLst/>
              <a:uLnTx/>
              <a:uFillTx/>
              <a:latin typeface="Gill Sans MT"/>
              <a:ea typeface="+mn-ea"/>
              <a:cs typeface="Gill Sans MT"/>
            </a:endParaRP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What skills have you used today?</a:t>
            </a: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endParaRPr kumimoji="0" lang="en-GB" sz="2800" b="0" i="0" u="none" strike="noStrike" kern="1200" cap="none" spc="0" normalizeH="0" baseline="0" noProof="0" dirty="0">
              <a:ln>
                <a:noFill/>
              </a:ln>
              <a:solidFill>
                <a:srgbClr val="254061"/>
              </a:solidFill>
              <a:effectLst/>
              <a:uLnTx/>
              <a:uFillTx/>
              <a:latin typeface="Gill Sans MT"/>
              <a:ea typeface="+mn-ea"/>
              <a:cs typeface="Gill Sans MT"/>
            </a:endParaRP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What skills did you find difficult today?</a:t>
            </a: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endParaRPr kumimoji="0" lang="en-GB" sz="2800" b="0" i="0" u="none" strike="noStrike" kern="1200" cap="none" spc="0" normalizeH="0" baseline="0" noProof="0" dirty="0">
              <a:ln>
                <a:noFill/>
              </a:ln>
              <a:solidFill>
                <a:srgbClr val="254061"/>
              </a:solidFill>
              <a:effectLst/>
              <a:uLnTx/>
              <a:uFillTx/>
              <a:latin typeface="Gill Sans MT"/>
              <a:ea typeface="+mn-ea"/>
              <a:cs typeface="Gill Sans MT"/>
            </a:endParaRPr>
          </a:p>
          <a:p>
            <a:pPr marL="0" marR="0" lvl="0" indent="0" algn="l" defTabSz="914400" rtl="0" eaLnBrk="1" fontAlgn="auto" latinLnBrk="0" hangingPunct="1">
              <a:lnSpc>
                <a:spcPct val="85000"/>
              </a:lnSpc>
              <a:spcBef>
                <a:spcPts val="1000"/>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254061"/>
                </a:solidFill>
                <a:effectLst/>
                <a:uLnTx/>
                <a:uFillTx/>
                <a:latin typeface="Gill Sans MT"/>
                <a:ea typeface="+mn-ea"/>
                <a:cs typeface="Gill Sans MT"/>
              </a:rPr>
              <a:t>What will you make sure you remember from today?</a:t>
            </a:r>
          </a:p>
        </p:txBody>
      </p:sp>
      <p:pic>
        <p:nvPicPr>
          <p:cNvPr id="5" name="Picture 4">
            <a:extLst>
              <a:ext uri="{FF2B5EF4-FFF2-40B4-BE49-F238E27FC236}">
                <a16:creationId xmlns:a16="http://schemas.microsoft.com/office/drawing/2014/main" id="{E1C4095F-4600-4065-BAF8-B264603670D9}"/>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840160" y="65824"/>
            <a:ext cx="2267744" cy="1456349"/>
          </a:xfrm>
          <a:prstGeom prst="rect">
            <a:avLst/>
          </a:prstGeom>
          <a:effectLst/>
        </p:spPr>
      </p:pic>
    </p:spTree>
    <p:extLst>
      <p:ext uri="{BB962C8B-B14F-4D97-AF65-F5344CB8AC3E}">
        <p14:creationId xmlns:p14="http://schemas.microsoft.com/office/powerpoint/2010/main" val="1176518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73E4994C-1FBD-481D-B156-A20C4EB22125}"/>
              </a:ext>
            </a:extLst>
          </p:cNvPr>
          <p:cNvSpPr txBox="1">
            <a:spLocks noGrp="1"/>
          </p:cNvSpPr>
          <p:nvPr>
            <p:ph idx="1"/>
          </p:nvPr>
        </p:nvSpPr>
        <p:spPr>
          <a:xfrm>
            <a:off x="656929" y="4495484"/>
            <a:ext cx="7830141" cy="921578"/>
          </a:xfrm>
          <a:prstGeom prst="rect">
            <a:avLst/>
          </a:prstGeom>
        </p:spPr>
        <p:txBody>
          <a:bodyPr vert="horz" lIns="91440" tIns="45720" rIns="91440" bIns="45720" rtlCol="0">
            <a:normAutofit/>
          </a:bodyPr>
          <a:lstStyle>
            <a:lvl1pPr marL="91440" indent="-91440" algn="ctr" defTabSz="914400" rtl="0" eaLnBrk="1" latinLnBrk="0" hangingPunct="1">
              <a:lnSpc>
                <a:spcPct val="85000"/>
              </a:lnSpc>
              <a:spcBef>
                <a:spcPts val="1300"/>
              </a:spcBef>
              <a:buFont typeface="Arial" pitchFamily="34" charset="0"/>
              <a:buChar char=" "/>
              <a:defRPr sz="2400" kern="1200">
                <a:solidFill>
                  <a:srgbClr val="4FADA0"/>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accent4"/>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4"/>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4"/>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r>
              <a:rPr lang="en-GB" sz="1600" dirty="0">
                <a:solidFill>
                  <a:schemeClr val="tx1">
                    <a:lumMod val="65000"/>
                    <a:lumOff val="35000"/>
                  </a:schemeClr>
                </a:solidFill>
                <a:latin typeface="Gill Sans MT" panose="020B0502020104020203" pitchFamily="34" charset="0"/>
              </a:rPr>
              <a:t>This work is funded by the Department of Health and Social Care (DHSC) and the National Institute for Health Research (NIHR). The views expressed are those of the authors and not necessarily those of DHSC or NIHR</a:t>
            </a:r>
          </a:p>
        </p:txBody>
      </p:sp>
    </p:spTree>
    <p:extLst>
      <p:ext uri="{BB962C8B-B14F-4D97-AF65-F5344CB8AC3E}">
        <p14:creationId xmlns:p14="http://schemas.microsoft.com/office/powerpoint/2010/main" val="2334766565"/>
      </p:ext>
    </p:extLst>
  </p:cSld>
  <p:clrMapOvr>
    <a:masterClrMapping/>
  </p:clrMapOvr>
</p:sld>
</file>

<file path=ppt/theme/theme1.xml><?xml version="1.0" encoding="utf-8"?>
<a:theme xmlns:a="http://schemas.openxmlformats.org/drawingml/2006/main" name="ideas for new LL template (004)">
  <a:themeElements>
    <a:clrScheme name="Custom 4">
      <a:dk1>
        <a:sysClr val="windowText" lastClr="000000"/>
      </a:dk1>
      <a:lt1>
        <a:sysClr val="window" lastClr="FFFFFF"/>
      </a:lt1>
      <a:dk2>
        <a:srgbClr val="162F33"/>
      </a:dk2>
      <a:lt2>
        <a:srgbClr val="EAF0E0"/>
      </a:lt2>
      <a:accent1>
        <a:srgbClr val="4FADA0"/>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ideas for new LL template (004).potx  -  Read-Only" id="{3A0539C4-2109-4331-AD1C-6A31F14BFE66}" vid="{A684F52E-4068-423F-9859-1578B2FA6DD5}"/>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deas for new LL template (004).potx  -  Read-Only" id="{3A0539C4-2109-4331-AD1C-6A31F14BFE66}" vid="{09655038-C74B-4E2F-A038-D84F7E94654A}"/>
    </a:ext>
  </a:extLst>
</a:theme>
</file>

<file path=ppt/theme/theme3.xml><?xml version="1.0" encoding="utf-8"?>
<a:theme xmlns:a="http://schemas.openxmlformats.org/drawingml/2006/main" name="Colour template">
  <a:themeElements>
    <a:clrScheme name="New LL">
      <a:dk1>
        <a:srgbClr val="0F243E"/>
      </a:dk1>
      <a:lt1>
        <a:srgbClr val="C6D9F0"/>
      </a:lt1>
      <a:dk2>
        <a:srgbClr val="99FF99"/>
      </a:dk2>
      <a:lt2>
        <a:srgbClr val="FF9966"/>
      </a:lt2>
      <a:accent1>
        <a:srgbClr val="CC99FF"/>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Gill Sans MT"/>
        <a:ea typeface=""/>
        <a:cs typeface=""/>
      </a:majorFont>
      <a:minorFont>
        <a:latin typeface="Gill Sans MT"/>
        <a:ea typeface=""/>
        <a:cs typeface=""/>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ustom Design">
  <a:themeElements>
    <a:clrScheme name="New LL">
      <a:dk1>
        <a:srgbClr val="0F243E"/>
      </a:dk1>
      <a:lt1>
        <a:srgbClr val="C6D9F0"/>
      </a:lt1>
      <a:dk2>
        <a:srgbClr val="99FF99"/>
      </a:dk2>
      <a:lt2>
        <a:srgbClr val="FF9966"/>
      </a:lt2>
      <a:accent1>
        <a:srgbClr val="CC99FF"/>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7a9d3e49-bd46-4096-8312-b534c94ed188">
      <UserInfo>
        <DisplayName/>
        <AccountId xsi:nil="true"/>
        <AccountType/>
      </UserInfo>
    </SharedWithUsers>
    <DefaultSectionNames xmlns="c06ae15c-9fdd-4b58-94aa-f94dc73e0fbd" xsi:nil="true"/>
    <Invited_Members xmlns="c06ae15c-9fdd-4b58-94aa-f94dc73e0fbd" xsi:nil="true"/>
    <AppVersion xmlns="c06ae15c-9fdd-4b58-94aa-f94dc73e0fbd" xsi:nil="true"/>
    <Templates xmlns="c06ae15c-9fdd-4b58-94aa-f94dc73e0fbd" xsi:nil="true"/>
    <Member_Groups xmlns="c06ae15c-9fdd-4b58-94aa-f94dc73e0fbd">
      <UserInfo>
        <DisplayName/>
        <AccountId xsi:nil="true"/>
        <AccountType/>
      </UserInfo>
    </Member_Groups>
    <Self_Registration_Enabled xmlns="c06ae15c-9fdd-4b58-94aa-f94dc73e0fbd" xsi:nil="true"/>
    <Has_Leaders_Only_SectionGroup xmlns="c06ae15c-9fdd-4b58-94aa-f94dc73e0fbd" xsi:nil="true"/>
    <TaxCatchAll xmlns="7a9d3e49-bd46-4096-8312-b534c94ed188" xsi:nil="true"/>
    <CultureName xmlns="c06ae15c-9fdd-4b58-94aa-f94dc73e0fbd" xsi:nil="true"/>
    <lcf76f155ced4ddcb4097134ff3c332f xmlns="c06ae15c-9fdd-4b58-94aa-f94dc73e0fbd">
      <Terms xmlns="http://schemas.microsoft.com/office/infopath/2007/PartnerControls"/>
    </lcf76f155ced4ddcb4097134ff3c332f>
    <LMS_Mappings xmlns="c06ae15c-9fdd-4b58-94aa-f94dc73e0fbd" xsi:nil="true"/>
    <FolderType xmlns="c06ae15c-9fdd-4b58-94aa-f94dc73e0fbd" xsi:nil="true"/>
    <Owner xmlns="c06ae15c-9fdd-4b58-94aa-f94dc73e0fbd">
      <UserInfo>
        <DisplayName/>
        <AccountId xsi:nil="true"/>
        <AccountType/>
      </UserInfo>
    </Owner>
    <Leaders xmlns="c06ae15c-9fdd-4b58-94aa-f94dc73e0fbd">
      <UserInfo>
        <DisplayName/>
        <AccountId xsi:nil="true"/>
        <AccountType/>
      </UserInfo>
    </Leaders>
    <TeamsChannelId xmlns="c06ae15c-9fdd-4b58-94aa-f94dc73e0fbd" xsi:nil="true"/>
    <Invited_Leaders xmlns="c06ae15c-9fdd-4b58-94aa-f94dc73e0fbd" xsi:nil="true"/>
    <NotebookType xmlns="c06ae15c-9fdd-4b58-94aa-f94dc73e0fbd" xsi:nil="true"/>
    <Is_Collaboration_Space_Locked xmlns="c06ae15c-9fdd-4b58-94aa-f94dc73e0fbd" xsi:nil="true"/>
    <IsNotebookLocked xmlns="c06ae15c-9fdd-4b58-94aa-f94dc73e0fbd" xsi:nil="true"/>
    <Distribution_Groups xmlns="c06ae15c-9fdd-4b58-94aa-f94dc73e0fbd" xsi:nil="true"/>
    <Math_Settings xmlns="c06ae15c-9fdd-4b58-94aa-f94dc73e0fbd" xsi:nil="true"/>
    <Members xmlns="c06ae15c-9fdd-4b58-94aa-f94dc73e0fbd">
      <UserInfo>
        <DisplayName/>
        <AccountId xsi:nil="true"/>
        <AccountType/>
      </UserInfo>
    </Members>
    <Notes xmlns="c06ae15c-9fdd-4b58-94aa-f94dc73e0fb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5BE3CB2242E24983F1860FE1464400" ma:contentTypeVersion="39" ma:contentTypeDescription="Create a new document." ma:contentTypeScope="" ma:versionID="35e2cf3435b46b7fa3e879c9e6f2c177">
  <xsd:schema xmlns:xsd="http://www.w3.org/2001/XMLSchema" xmlns:xs="http://www.w3.org/2001/XMLSchema" xmlns:p="http://schemas.microsoft.com/office/2006/metadata/properties" xmlns:ns2="c06ae15c-9fdd-4b58-94aa-f94dc73e0fbd" xmlns:ns3="7a9d3e49-bd46-4096-8312-b534c94ed188" targetNamespace="http://schemas.microsoft.com/office/2006/metadata/properties" ma:root="true" ma:fieldsID="2692cbbb5b8e8e0f07f4ff194346c937" ns2:_="" ns3:_="">
    <xsd:import namespace="c06ae15c-9fdd-4b58-94aa-f94dc73e0fbd"/>
    <xsd:import namespace="7a9d3e49-bd46-4096-8312-b534c94ed188"/>
    <xsd:element name="properties">
      <xsd:complexType>
        <xsd:sequence>
          <xsd:element name="documentManagement">
            <xsd:complexType>
              <xsd:all>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Leaders" minOccurs="0"/>
                <xsd:element ref="ns2:Members" minOccurs="0"/>
                <xsd:element ref="ns2:Member_Groups" minOccurs="0"/>
                <xsd:element ref="ns2:Distribution_Groups" minOccurs="0"/>
                <xsd:element ref="ns2:LMS_Mappings" minOccurs="0"/>
                <xsd:element ref="ns2:Invited_Leaders" minOccurs="0"/>
                <xsd:element ref="ns2:Invited_Members" minOccurs="0"/>
                <xsd:element ref="ns2:Self_Registration_Enabled" minOccurs="0"/>
                <xsd:element ref="ns2:Has_Leaders_Only_SectionGroup" minOccurs="0"/>
                <xsd:element ref="ns2:Is_Collaboration_Space_Locked" minOccurs="0"/>
                <xsd:element ref="ns2:IsNotebookLocked" minOccurs="0"/>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Note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6ae15c-9fdd-4b58-94aa-f94dc73e0fbd"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CultureName" ma:index="10" nillable="true" ma:displayName="Culture Name" ma:internalName="CultureName">
      <xsd:simpleType>
        <xsd:restriction base="dms:Text"/>
      </xsd:simpleType>
    </xsd:element>
    <xsd:element name="AppVersion" ma:index="11" nillable="true" ma:displayName="App Version" ma:internalName="AppVersion">
      <xsd:simpleType>
        <xsd:restriction base="dms:Text"/>
      </xsd:simpleType>
    </xsd:element>
    <xsd:element name="TeamsChannelId" ma:index="12" nillable="true" ma:displayName="Teams Channel Id" ma:internalName="TeamsChannelId">
      <xsd:simpleType>
        <xsd:restriction base="dms:Text"/>
      </xsd:simpleType>
    </xsd:element>
    <xsd:element name="Owner" ma:index="1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4" nillable="true" ma:displayName="Math Settings" ma:internalName="Math_Settings">
      <xsd:simpleType>
        <xsd:restriction base="dms:Text"/>
      </xsd:simpleType>
    </xsd:element>
    <xsd:element name="DefaultSectionNames" ma:index="15" nillable="true" ma:displayName="Default Section Names" ma:internalName="DefaultSectionNames">
      <xsd:simpleType>
        <xsd:restriction base="dms:Note">
          <xsd:maxLength value="255"/>
        </xsd:restriction>
      </xsd:simpleType>
    </xsd:element>
    <xsd:element name="Templates" ma:index="16" nillable="true" ma:displayName="Templates" ma:internalName="Templates">
      <xsd:simpleType>
        <xsd:restriction base="dms:Note">
          <xsd:maxLength value="255"/>
        </xsd:restriction>
      </xsd:simpleType>
    </xsd:element>
    <xsd:element name="Leaders" ma:index="17"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18"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19"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0" nillable="true" ma:displayName="Distribution Groups" ma:internalName="Distribution_Groups">
      <xsd:simpleType>
        <xsd:restriction base="dms:Note">
          <xsd:maxLength value="255"/>
        </xsd:restriction>
      </xsd:simpleType>
    </xsd:element>
    <xsd:element name="LMS_Mappings" ma:index="21" nillable="true" ma:displayName="LMS Mappings" ma:internalName="LMS_Mappings">
      <xsd:simpleType>
        <xsd:restriction base="dms:Note">
          <xsd:maxLength value="255"/>
        </xsd:restriction>
      </xsd:simpleType>
    </xsd:element>
    <xsd:element name="Invited_Leaders" ma:index="22" nillable="true" ma:displayName="Invited Leaders" ma:internalName="Invited_Leaders">
      <xsd:simpleType>
        <xsd:restriction base="dms:Note">
          <xsd:maxLength value="255"/>
        </xsd:restriction>
      </xsd:simpleType>
    </xsd:element>
    <xsd:element name="Invited_Members" ma:index="23" nillable="true" ma:displayName="Invited Members" ma:internalName="Invited_Members">
      <xsd:simpleType>
        <xsd:restriction base="dms:Note">
          <xsd:maxLength value="255"/>
        </xsd:restriction>
      </xsd:simpleType>
    </xsd:element>
    <xsd:element name="Self_Registration_Enabled" ma:index="24" nillable="true" ma:displayName="Self Registration Enabled" ma:internalName="Self_Registration_Enabled">
      <xsd:simpleType>
        <xsd:restriction base="dms:Boolean"/>
      </xsd:simpleType>
    </xsd:element>
    <xsd:element name="Has_Leaders_Only_SectionGroup" ma:index="25" nillable="true" ma:displayName="Has Leaders Only SectionGroup" ma:internalName="Has_Leaders_Only_SectionGroup">
      <xsd:simpleType>
        <xsd:restriction base="dms:Boolean"/>
      </xsd:simpleType>
    </xsd:element>
    <xsd:element name="Is_Collaboration_Space_Locked" ma:index="26" nillable="true" ma:displayName="Is Collaboration Space Locked" ma:internalName="Is_Collaboration_Space_Locked">
      <xsd:simpleType>
        <xsd:restriction base="dms:Boolean"/>
      </xsd:simpleType>
    </xsd:element>
    <xsd:element name="IsNotebookLocked" ma:index="27" nillable="true" ma:displayName="Is Notebook Locked" ma:internalName="IsNotebookLocked">
      <xsd:simpleType>
        <xsd:restriction base="dms:Boolean"/>
      </xsd:simpleType>
    </xsd:element>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AutoTags" ma:index="30" nillable="true" ma:displayName="Tags" ma:internalName="MediaServiceAutoTags"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MediaServiceDateTaken" ma:index="32" nillable="true" ma:displayName="MediaServiceDateTaken" ma:hidden="true" ma:internalName="MediaServiceDateTaken" ma:readOnly="true">
      <xsd:simpleType>
        <xsd:restriction base="dms:Text"/>
      </xsd:simpleType>
    </xsd:element>
    <xsd:element name="MediaServiceLocation" ma:index="33" nillable="true" ma:displayName="Location" ma:internalName="MediaServiceLocation" ma:readOnly="true">
      <xsd:simpleType>
        <xsd:restriction base="dms:Text"/>
      </xsd:simpleType>
    </xsd:element>
    <xsd:element name="MediaServiceGenerationTime" ma:index="36" nillable="true" ma:displayName="MediaServiceGenerationTime" ma:hidden="true" ma:internalName="MediaServiceGenerationTime" ma:readOnly="true">
      <xsd:simpleType>
        <xsd:restriction base="dms:Text"/>
      </xsd:simpleType>
    </xsd:element>
    <xsd:element name="MediaServiceEventHashCode" ma:index="37" nillable="true" ma:displayName="MediaServiceEventHashCode" ma:hidden="true" ma:internalName="MediaServiceEventHashCode" ma:readOnly="true">
      <xsd:simpleType>
        <xsd:restriction base="dms:Text"/>
      </xsd:simpleType>
    </xsd:element>
    <xsd:element name="MediaServiceAutoKeyPoints" ma:index="38" nillable="true" ma:displayName="MediaServiceAutoKeyPoints" ma:hidden="true" ma:internalName="MediaServiceAutoKeyPoints" ma:readOnly="true">
      <xsd:simpleType>
        <xsd:restriction base="dms:Note"/>
      </xsd:simpleType>
    </xsd:element>
    <xsd:element name="MediaServiceKeyPoints" ma:index="39" nillable="true" ma:displayName="KeyPoints" ma:internalName="MediaServiceKeyPoints" ma:readOnly="true">
      <xsd:simpleType>
        <xsd:restriction base="dms:Note">
          <xsd:maxLength value="255"/>
        </xsd:restriction>
      </xsd:simpleType>
    </xsd:element>
    <xsd:element name="MediaLengthInSeconds" ma:index="40" nillable="true" ma:displayName="Length (seconds)" ma:internalName="MediaLengthInSeconds" ma:readOnly="true">
      <xsd:simpleType>
        <xsd:restriction base="dms:Unknown"/>
      </xsd:simpleType>
    </xsd:element>
    <xsd:element name="lcf76f155ced4ddcb4097134ff3c332f" ma:index="4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4" nillable="true" ma:displayName="MediaServiceObjectDetectorVersions" ma:description="" ma:hidden="true" ma:indexed="true" ma:internalName="MediaServiceObjectDetectorVersions" ma:readOnly="true">
      <xsd:simpleType>
        <xsd:restriction base="dms:Text"/>
      </xsd:simpleType>
    </xsd:element>
    <xsd:element name="Notes" ma:index="45" nillable="true" ma:displayName="Notes" ma:format="Dropdown" ma:internalName="Notes">
      <xsd:simpleType>
        <xsd:restriction base="dms:Text">
          <xsd:maxLength value="255"/>
        </xsd:restriction>
      </xsd:simpleType>
    </xsd:element>
    <xsd:element name="MediaServiceSearchProperties" ma:index="4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a9d3e49-bd46-4096-8312-b534c94ed188" elementFormDefault="qualified">
    <xsd:import namespace="http://schemas.microsoft.com/office/2006/documentManagement/types"/>
    <xsd:import namespace="http://schemas.microsoft.com/office/infopath/2007/PartnerControls"/>
    <xsd:element name="SharedWithUsers" ma:index="3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5" nillable="true" ma:displayName="Shared With Details" ma:internalName="SharedWithDetails" ma:readOnly="true">
      <xsd:simpleType>
        <xsd:restriction base="dms:Note">
          <xsd:maxLength value="255"/>
        </xsd:restriction>
      </xsd:simpleType>
    </xsd:element>
    <xsd:element name="TaxCatchAll" ma:index="43" nillable="true" ma:displayName="Taxonomy Catch All Column" ma:hidden="true" ma:list="{460b9d10-2e18-45ae-9af6-f54029fb5816}" ma:internalName="TaxCatchAll" ma:showField="CatchAllData" ma:web="7a9d3e49-bd46-4096-8312-b534c94ed1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BB37219-A35B-4694-AE6A-3216440A13D4}">
  <ds:schemaRefs>
    <ds:schemaRef ds:uri="http://purl.org/dc/terms/"/>
    <ds:schemaRef ds:uri="http://schemas.microsoft.com/office/2006/metadata/properties"/>
    <ds:schemaRef ds:uri="http://schemas.microsoft.com/office/2006/documentManagement/types"/>
    <ds:schemaRef ds:uri="http://purl.org/dc/elements/1.1/"/>
    <ds:schemaRef ds:uri="http://schemas.microsoft.com/office/infopath/2007/PartnerControls"/>
    <ds:schemaRef ds:uri="c06ae15c-9fdd-4b58-94aa-f94dc73e0fbd"/>
    <ds:schemaRef ds:uri="http://schemas.openxmlformats.org/package/2006/metadata/core-properties"/>
    <ds:schemaRef ds:uri="7a9d3e49-bd46-4096-8312-b534c94ed188"/>
    <ds:schemaRef ds:uri="http://www.w3.org/XML/1998/namespace"/>
    <ds:schemaRef ds:uri="http://purl.org/dc/dcmitype/"/>
  </ds:schemaRefs>
</ds:datastoreItem>
</file>

<file path=customXml/itemProps2.xml><?xml version="1.0" encoding="utf-8"?>
<ds:datastoreItem xmlns:ds="http://schemas.openxmlformats.org/officeDocument/2006/customXml" ds:itemID="{5F23C9B7-D5A5-439D-9EC8-7CDD99DA50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6ae15c-9fdd-4b58-94aa-f94dc73e0fbd"/>
    <ds:schemaRef ds:uri="7a9d3e49-bd46-4096-8312-b534c94ed1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285D87-74F1-4F79-B826-B9F9294E0F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ideas for new LL template (004).potx</Template>
  <TotalTime>80</TotalTime>
  <Words>712</Words>
  <Application>Microsoft Office PowerPoint</Application>
  <PresentationFormat>On-screen Show (4:3)</PresentationFormat>
  <Paragraphs>91</Paragraphs>
  <Slides>16</Slides>
  <Notes>6</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16</vt:i4>
      </vt:variant>
    </vt:vector>
  </HeadingPairs>
  <TitlesOfParts>
    <vt:vector size="24" baseType="lpstr">
      <vt:lpstr>Arial</vt:lpstr>
      <vt:lpstr>Calibri</vt:lpstr>
      <vt:lpstr>Calibri Light</vt:lpstr>
      <vt:lpstr>Gill Sans MT</vt:lpstr>
      <vt:lpstr>ideas for new LL template (004)</vt:lpstr>
      <vt:lpstr>Custom Design</vt:lpstr>
      <vt:lpstr>Colour template</vt:lpstr>
      <vt:lpstr>1_Custom Design</vt:lpstr>
      <vt:lpstr>Me, My Health and My Children’s Health</vt:lpstr>
      <vt:lpstr>Objectives </vt:lpstr>
      <vt:lpstr>What are the different methods or sources which we could use to collect data about people's health?</vt:lpstr>
      <vt:lpstr>Comparing Scientific Research Studies</vt:lpstr>
      <vt:lpstr>Comparing Scientific Research Studies</vt:lpstr>
      <vt:lpstr>PowerPoint Presentation</vt:lpstr>
      <vt:lpstr>PowerPoint Presentation</vt:lpstr>
      <vt:lpstr>PowerPoint Presentation</vt:lpstr>
      <vt:lpstr>PowerPoint Presentation</vt:lpstr>
      <vt:lpstr>PowerPoint Presentation</vt:lpstr>
      <vt:lpstr>PowerPoint Presentation</vt:lpstr>
      <vt:lpstr>So thinking again about the question at the start of this lesson, what new ideas have you now of how we can collect health data ?</vt:lpstr>
      <vt:lpstr>PowerPoint Presentation</vt:lpstr>
      <vt:lpstr>Objectives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 Woods-Townsend</dc:creator>
  <cp:lastModifiedBy>Tracey Forshaw</cp:lastModifiedBy>
  <cp:revision>14</cp:revision>
  <dcterms:created xsi:type="dcterms:W3CDTF">2020-12-03T21:58:11Z</dcterms:created>
  <dcterms:modified xsi:type="dcterms:W3CDTF">2026-03-20T11:34:52Z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0x010100AA5BE3CB2242E24983F1860FE1464400</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xd_Signature">
    <vt:bool>false</vt:bool>
  </property>
  <property fmtid="{D5CDD505-2E9C-101B-9397-08002B2CF9AE}" pid="7" name="MediaServiceImageTags">
    <vt:lpwstr/>
  </property>
</Properties>
</file>