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705" r:id="rId5"/>
    <p:sldMasterId id="2147483736" r:id="rId6"/>
  </p:sldMasterIdLst>
  <p:notesMasterIdLst>
    <p:notesMasterId r:id="rId21"/>
  </p:notesMasterIdLst>
  <p:sldIdLst>
    <p:sldId id="256" r:id="rId7"/>
    <p:sldId id="315" r:id="rId8"/>
    <p:sldId id="304" r:id="rId9"/>
    <p:sldId id="312" r:id="rId10"/>
    <p:sldId id="305" r:id="rId11"/>
    <p:sldId id="306" r:id="rId12"/>
    <p:sldId id="307" r:id="rId13"/>
    <p:sldId id="308" r:id="rId14"/>
    <p:sldId id="313" r:id="rId15"/>
    <p:sldId id="309" r:id="rId16"/>
    <p:sldId id="310" r:id="rId17"/>
    <p:sldId id="270" r:id="rId18"/>
    <p:sldId id="301" r:id="rId19"/>
    <p:sldId id="28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C5FFC5"/>
    <a:srgbClr val="2B337C"/>
    <a:srgbClr val="00E200"/>
    <a:srgbClr val="8DD377"/>
    <a:srgbClr val="808080"/>
    <a:srgbClr val="254061"/>
    <a:srgbClr val="83CF6B"/>
    <a:srgbClr val="D5ABFF"/>
    <a:srgbClr val="4031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49F234-367B-46D2-A692-E3B6CF57D07F}" v="4" dt="2025-01-17T13:10:32.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608"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9b0dc0b4-f81a-4c85-bc8d-cae961bc2915" providerId="ADAL" clId="{3E05202A-0118-4A45-BB81-833C370647BD}"/>
    <pc:docChg chg="custSel modSld modMainMaster">
      <pc:chgData name="Lisa Bagust" userId="9b0dc0b4-f81a-4c85-bc8d-cae961bc2915" providerId="ADAL" clId="{3E05202A-0118-4A45-BB81-833C370647BD}" dt="2023-07-20T17:24:25.830" v="16" actId="1076"/>
      <pc:docMkLst>
        <pc:docMk/>
      </pc:docMkLst>
      <pc:sldChg chg="delSp mod">
        <pc:chgData name="Lisa Bagust" userId="9b0dc0b4-f81a-4c85-bc8d-cae961bc2915" providerId="ADAL" clId="{3E05202A-0118-4A45-BB81-833C370647BD}" dt="2023-07-20T17:23:55.632" v="9" actId="478"/>
        <pc:sldMkLst>
          <pc:docMk/>
          <pc:sldMk cId="1176518297" sldId="301"/>
        </pc:sldMkLst>
        <pc:picChg chg="del">
          <ac:chgData name="Lisa Bagust" userId="9b0dc0b4-f81a-4c85-bc8d-cae961bc2915" providerId="ADAL" clId="{3E05202A-0118-4A45-BB81-833C370647BD}" dt="2023-07-20T17:23:55.632" v="9" actId="478"/>
          <ac:picMkLst>
            <pc:docMk/>
            <pc:sldMk cId="1176518297" sldId="301"/>
            <ac:picMk id="8" creationId="{F042CACE-4B26-446D-8B84-D123073651BF}"/>
          </ac:picMkLst>
        </pc:picChg>
      </pc:sldChg>
      <pc:sldMasterChg chg="modSldLayout">
        <pc:chgData name="Lisa Bagust" userId="9b0dc0b4-f81a-4c85-bc8d-cae961bc2915" providerId="ADAL" clId="{3E05202A-0118-4A45-BB81-833C370647BD}" dt="2023-07-20T17:24:25.830" v="16" actId="1076"/>
        <pc:sldMasterMkLst>
          <pc:docMk/>
          <pc:sldMasterMk cId="2067058409" sldId="2147483687"/>
        </pc:sldMasterMkLst>
        <pc:sldLayoutChg chg="addSp delSp modSp mod">
          <pc:chgData name="Lisa Bagust" userId="9b0dc0b4-f81a-4c85-bc8d-cae961bc2915" providerId="ADAL" clId="{3E05202A-0118-4A45-BB81-833C370647BD}" dt="2023-07-20T17:23:06.710" v="3" actId="1076"/>
          <pc:sldLayoutMkLst>
            <pc:docMk/>
            <pc:sldMasterMk cId="2067058409" sldId="2147483687"/>
            <pc:sldLayoutMk cId="683108143" sldId="2147483688"/>
          </pc:sldLayoutMkLst>
          <pc:picChg chg="add mod">
            <ac:chgData name="Lisa Bagust" userId="9b0dc0b4-f81a-4c85-bc8d-cae961bc2915" providerId="ADAL" clId="{3E05202A-0118-4A45-BB81-833C370647BD}" dt="2023-07-20T17:23:06.710" v="3" actId="1076"/>
            <ac:picMkLst>
              <pc:docMk/>
              <pc:sldMasterMk cId="2067058409" sldId="2147483687"/>
              <pc:sldLayoutMk cId="683108143" sldId="2147483688"/>
              <ac:picMk id="5" creationId="{AB3AB9EA-42CC-93E7-8E19-945B1C09B399}"/>
            </ac:picMkLst>
          </pc:picChg>
          <pc:picChg chg="del">
            <ac:chgData name="Lisa Bagust" userId="9b0dc0b4-f81a-4c85-bc8d-cae961bc2915" providerId="ADAL" clId="{3E05202A-0118-4A45-BB81-833C370647BD}" dt="2023-07-20T17:22:59.846" v="0" actId="478"/>
            <ac:picMkLst>
              <pc:docMk/>
              <pc:sldMasterMk cId="2067058409" sldId="2147483687"/>
              <pc:sldLayoutMk cId="683108143" sldId="2147483688"/>
              <ac:picMk id="6" creationId="{7AB910C1-FBF0-4257-9406-D066BFD38438}"/>
            </ac:picMkLst>
          </pc:picChg>
          <pc:picChg chg="del">
            <ac:chgData name="Lisa Bagust" userId="9b0dc0b4-f81a-4c85-bc8d-cae961bc2915" providerId="ADAL" clId="{3E05202A-0118-4A45-BB81-833C370647BD}" dt="2023-07-20T17:23:00.894" v="1" actId="478"/>
            <ac:picMkLst>
              <pc:docMk/>
              <pc:sldMasterMk cId="2067058409" sldId="2147483687"/>
              <pc:sldLayoutMk cId="683108143" sldId="2147483688"/>
              <ac:picMk id="12" creationId="{45A10C95-03F2-4936-9545-57E931E6EF52}"/>
            </ac:picMkLst>
          </pc:picChg>
        </pc:sldLayoutChg>
        <pc:sldLayoutChg chg="addSp delSp modSp mod">
          <pc:chgData name="Lisa Bagust" userId="9b0dc0b4-f81a-4c85-bc8d-cae961bc2915" providerId="ADAL" clId="{3E05202A-0118-4A45-BB81-833C370647BD}" dt="2023-07-20T17:23:20.607" v="6" actId="1076"/>
          <pc:sldLayoutMkLst>
            <pc:docMk/>
            <pc:sldMasterMk cId="2067058409" sldId="2147483687"/>
            <pc:sldLayoutMk cId="229565374" sldId="2147483689"/>
          </pc:sldLayoutMkLst>
          <pc:picChg chg="add mod">
            <ac:chgData name="Lisa Bagust" userId="9b0dc0b4-f81a-4c85-bc8d-cae961bc2915" providerId="ADAL" clId="{3E05202A-0118-4A45-BB81-833C370647BD}" dt="2023-07-20T17:23:20.607" v="6" actId="1076"/>
            <ac:picMkLst>
              <pc:docMk/>
              <pc:sldMasterMk cId="2067058409" sldId="2147483687"/>
              <pc:sldLayoutMk cId="229565374" sldId="2147483689"/>
              <ac:picMk id="2" creationId="{AB3AB9EA-42CC-93E7-8E19-945B1C09B399}"/>
            </ac:picMkLst>
          </pc:picChg>
          <pc:picChg chg="del">
            <ac:chgData name="Lisa Bagust" userId="9b0dc0b4-f81a-4c85-bc8d-cae961bc2915" providerId="ADAL" clId="{3E05202A-0118-4A45-BB81-833C370647BD}" dt="2023-07-20T17:23:15.029" v="4" actId="478"/>
            <ac:picMkLst>
              <pc:docMk/>
              <pc:sldMasterMk cId="2067058409" sldId="2147483687"/>
              <pc:sldLayoutMk cId="229565374" sldId="2147483689"/>
              <ac:picMk id="8" creationId="{B1AD93C0-53D0-4662-9A80-D1A3AABFF222}"/>
            </ac:picMkLst>
          </pc:picChg>
        </pc:sldLayoutChg>
        <pc:sldLayoutChg chg="addSp modSp mod">
          <pc:chgData name="Lisa Bagust" userId="9b0dc0b4-f81a-4c85-bc8d-cae961bc2915" providerId="ADAL" clId="{3E05202A-0118-4A45-BB81-833C370647BD}" dt="2023-07-20T17:23:48.766" v="8" actId="1076"/>
          <pc:sldLayoutMkLst>
            <pc:docMk/>
            <pc:sldMasterMk cId="2067058409" sldId="2147483687"/>
            <pc:sldLayoutMk cId="3337182037" sldId="2147483724"/>
          </pc:sldLayoutMkLst>
          <pc:picChg chg="add mod">
            <ac:chgData name="Lisa Bagust" userId="9b0dc0b4-f81a-4c85-bc8d-cae961bc2915" providerId="ADAL" clId="{3E05202A-0118-4A45-BB81-833C370647BD}" dt="2023-07-20T17:23:48.766" v="8" actId="1076"/>
            <ac:picMkLst>
              <pc:docMk/>
              <pc:sldMasterMk cId="2067058409" sldId="2147483687"/>
              <pc:sldLayoutMk cId="3337182037" sldId="2147483724"/>
              <ac:picMk id="4" creationId="{AB3AB9EA-42CC-93E7-8E19-945B1C09B399}"/>
            </ac:picMkLst>
          </pc:picChg>
        </pc:sldLayoutChg>
        <pc:sldLayoutChg chg="addSp delSp modSp mod">
          <pc:chgData name="Lisa Bagust" userId="9b0dc0b4-f81a-4c85-bc8d-cae961bc2915" providerId="ADAL" clId="{3E05202A-0118-4A45-BB81-833C370647BD}" dt="2023-07-20T17:24:25.830" v="16" actId="1076"/>
          <pc:sldLayoutMkLst>
            <pc:docMk/>
            <pc:sldMasterMk cId="2067058409" sldId="2147483687"/>
            <pc:sldLayoutMk cId="2817077565" sldId="2147483733"/>
          </pc:sldLayoutMkLst>
          <pc:picChg chg="add mod">
            <ac:chgData name="Lisa Bagust" userId="9b0dc0b4-f81a-4c85-bc8d-cae961bc2915" providerId="ADAL" clId="{3E05202A-0118-4A45-BB81-833C370647BD}" dt="2023-07-20T17:24:25.830" v="16" actId="1076"/>
            <ac:picMkLst>
              <pc:docMk/>
              <pc:sldMasterMk cId="2067058409" sldId="2147483687"/>
              <pc:sldLayoutMk cId="2817077565" sldId="2147483733"/>
              <ac:picMk id="4" creationId="{AB3AB9EA-42CC-93E7-8E19-945B1C09B399}"/>
            </ac:picMkLst>
          </pc:picChg>
          <pc:picChg chg="del">
            <ac:chgData name="Lisa Bagust" userId="9b0dc0b4-f81a-4c85-bc8d-cae961bc2915" providerId="ADAL" clId="{3E05202A-0118-4A45-BB81-833C370647BD}" dt="2023-07-20T17:24:18.190" v="13" actId="478"/>
            <ac:picMkLst>
              <pc:docMk/>
              <pc:sldMasterMk cId="2067058409" sldId="2147483687"/>
              <pc:sldLayoutMk cId="2817077565" sldId="2147483733"/>
              <ac:picMk id="6" creationId="{6368FFE6-4116-4438-BE4C-3DEC4A71FB45}"/>
            </ac:picMkLst>
          </pc:picChg>
          <pc:picChg chg="del">
            <ac:chgData name="Lisa Bagust" userId="9b0dc0b4-f81a-4c85-bc8d-cae961bc2915" providerId="ADAL" clId="{3E05202A-0118-4A45-BB81-833C370647BD}" dt="2023-07-20T17:24:19.480" v="14" actId="478"/>
            <ac:picMkLst>
              <pc:docMk/>
              <pc:sldMasterMk cId="2067058409" sldId="2147483687"/>
              <pc:sldLayoutMk cId="2817077565" sldId="2147483733"/>
              <ac:picMk id="8" creationId="{B1AD93C0-53D0-4662-9A80-D1A3AABFF222}"/>
            </ac:picMkLst>
          </pc:picChg>
        </pc:sldLayoutChg>
      </pc:sldMasterChg>
      <pc:sldMasterChg chg="addSp delSp modSp mod">
        <pc:chgData name="Lisa Bagust" userId="9b0dc0b4-f81a-4c85-bc8d-cae961bc2915" providerId="ADAL" clId="{3E05202A-0118-4A45-BB81-833C370647BD}" dt="2023-07-20T17:24:07.719" v="12" actId="1076"/>
        <pc:sldMasterMkLst>
          <pc:docMk/>
          <pc:sldMasterMk cId="483717849" sldId="2147483736"/>
        </pc:sldMasterMkLst>
        <pc:picChg chg="add mod">
          <ac:chgData name="Lisa Bagust" userId="9b0dc0b4-f81a-4c85-bc8d-cae961bc2915" providerId="ADAL" clId="{3E05202A-0118-4A45-BB81-833C370647BD}" dt="2023-07-20T17:24:07.719" v="12" actId="1076"/>
          <ac:picMkLst>
            <pc:docMk/>
            <pc:sldMasterMk cId="483717849" sldId="2147483736"/>
            <ac:picMk id="4" creationId="{AB3AB9EA-42CC-93E7-8E19-945B1C09B399}"/>
          </ac:picMkLst>
        </pc:picChg>
        <pc:picChg chg="del">
          <ac:chgData name="Lisa Bagust" userId="9b0dc0b4-f81a-4c85-bc8d-cae961bc2915" providerId="ADAL" clId="{3E05202A-0118-4A45-BB81-833C370647BD}" dt="2023-07-20T17:24:02.677" v="10" actId="478"/>
          <ac:picMkLst>
            <pc:docMk/>
            <pc:sldMasterMk cId="483717849" sldId="2147483736"/>
            <ac:picMk id="8" creationId="{00000000-0000-0000-0000-000000000000}"/>
          </ac:picMkLst>
        </pc:picChg>
      </pc:sldMasterChg>
    </pc:docChg>
  </pc:docChgLst>
  <pc:docChgLst>
    <pc:chgData name="Donna Lovelock" userId="S::dml1r14@soton.ac.uk::3c964a89-a309-429a-8b00-8b7983438334" providerId="AD" clId="Web-{08865958-6E83-4D15-BF94-BFFD31C98E42}"/>
    <pc:docChg chg="modSld">
      <pc:chgData name="Donna Lovelock" userId="S::dml1r14@soton.ac.uk::3c964a89-a309-429a-8b00-8b7983438334" providerId="AD" clId="Web-{08865958-6E83-4D15-BF94-BFFD31C98E42}" dt="2021-03-03T14:17:00.806" v="1" actId="20577"/>
      <pc:docMkLst>
        <pc:docMk/>
      </pc:docMkLst>
      <pc:sldChg chg="modSp">
        <pc:chgData name="Donna Lovelock" userId="S::dml1r14@soton.ac.uk::3c964a89-a309-429a-8b00-8b7983438334" providerId="AD" clId="Web-{08865958-6E83-4D15-BF94-BFFD31C98E42}" dt="2021-03-03T14:17:00.806" v="1" actId="20577"/>
        <pc:sldMkLst>
          <pc:docMk/>
          <pc:sldMk cId="1037532003" sldId="270"/>
        </pc:sldMkLst>
        <pc:spChg chg="mod">
          <ac:chgData name="Donna Lovelock" userId="S::dml1r14@soton.ac.uk::3c964a89-a309-429a-8b00-8b7983438334" providerId="AD" clId="Web-{08865958-6E83-4D15-BF94-BFFD31C98E42}" dt="2021-03-03T14:17:00.806" v="1" actId="20577"/>
          <ac:spMkLst>
            <pc:docMk/>
            <pc:sldMk cId="1037532003" sldId="270"/>
            <ac:spMk id="3" creationId="{000A5F07-73B9-409B-8AAF-1F535825EA4D}"/>
          </ac:spMkLst>
        </pc:spChg>
      </pc:sldChg>
    </pc:docChg>
  </pc:docChgLst>
  <pc:docChgLst>
    <pc:chgData name="Lisa Bagust" userId="S::ljb2m12@soton.ac.uk::9b0dc0b4-f81a-4c85-bc8d-cae961bc2915" providerId="AD" clId="Web-{8D1D38FE-5777-4378-9F39-9085B4EB6461}"/>
    <pc:docChg chg="modSld">
      <pc:chgData name="Lisa Bagust" userId="S::ljb2m12@soton.ac.uk::9b0dc0b4-f81a-4c85-bc8d-cae961bc2915" providerId="AD" clId="Web-{8D1D38FE-5777-4378-9F39-9085B4EB6461}" dt="2021-03-18T17:11:00.881" v="2" actId="20577"/>
      <pc:docMkLst>
        <pc:docMk/>
      </pc:docMkLst>
      <pc:sldChg chg="modSp">
        <pc:chgData name="Lisa Bagust" userId="S::ljb2m12@soton.ac.uk::9b0dc0b4-f81a-4c85-bc8d-cae961bc2915" providerId="AD" clId="Web-{8D1D38FE-5777-4378-9F39-9085B4EB6461}" dt="2021-03-18T17:11:00.881" v="2" actId="20577"/>
        <pc:sldMkLst>
          <pc:docMk/>
          <pc:sldMk cId="4192125363" sldId="314"/>
        </pc:sldMkLst>
        <pc:spChg chg="mod">
          <ac:chgData name="Lisa Bagust" userId="S::ljb2m12@soton.ac.uk::9b0dc0b4-f81a-4c85-bc8d-cae961bc2915" providerId="AD" clId="Web-{8D1D38FE-5777-4378-9F39-9085B4EB6461}" dt="2021-03-18T17:11:00.881" v="2" actId="20577"/>
          <ac:spMkLst>
            <pc:docMk/>
            <pc:sldMk cId="4192125363" sldId="314"/>
            <ac:spMk id="3" creationId="{000A5F07-73B9-409B-8AAF-1F535825EA4D}"/>
          </ac:spMkLst>
        </pc:spChg>
      </pc:sldChg>
    </pc:docChg>
  </pc:docChgLst>
  <pc:docChgLst>
    <pc:chgData name="Lisa Bagust" userId="S::ljb2m12@soton.ac.uk::9b0dc0b4-f81a-4c85-bc8d-cae961bc2915" providerId="AD" clId="Web-{DA600DBC-86D2-41D5-BA32-F4FC108FCA6B}"/>
    <pc:docChg chg="modSld">
      <pc:chgData name="Lisa Bagust" userId="S::ljb2m12@soton.ac.uk::9b0dc0b4-f81a-4c85-bc8d-cae961bc2915" providerId="AD" clId="Web-{DA600DBC-86D2-41D5-BA32-F4FC108FCA6B}" dt="2021-03-18T17:02:30.175" v="22" actId="1076"/>
      <pc:docMkLst>
        <pc:docMk/>
      </pc:docMkLst>
      <pc:sldChg chg="modSp">
        <pc:chgData name="Lisa Bagust" userId="S::ljb2m12@soton.ac.uk::9b0dc0b4-f81a-4c85-bc8d-cae961bc2915" providerId="AD" clId="Web-{DA600DBC-86D2-41D5-BA32-F4FC108FCA6B}" dt="2021-03-18T17:02:20.151" v="21" actId="20577"/>
        <pc:sldMkLst>
          <pc:docMk/>
          <pc:sldMk cId="1037532003" sldId="270"/>
        </pc:sldMkLst>
        <pc:spChg chg="mod">
          <ac:chgData name="Lisa Bagust" userId="S::ljb2m12@soton.ac.uk::9b0dc0b4-f81a-4c85-bc8d-cae961bc2915" providerId="AD" clId="Web-{DA600DBC-86D2-41D5-BA32-F4FC108FCA6B}" dt="2021-03-18T17:02:20.151" v="21" actId="20577"/>
          <ac:spMkLst>
            <pc:docMk/>
            <pc:sldMk cId="1037532003" sldId="270"/>
            <ac:spMk id="3" creationId="{000A5F07-73B9-409B-8AAF-1F535825EA4D}"/>
          </ac:spMkLst>
        </pc:spChg>
      </pc:sldChg>
      <pc:sldChg chg="modSp">
        <pc:chgData name="Lisa Bagust" userId="S::ljb2m12@soton.ac.uk::9b0dc0b4-f81a-4c85-bc8d-cae961bc2915" providerId="AD" clId="Web-{DA600DBC-86D2-41D5-BA32-F4FC108FCA6B}" dt="2021-03-18T17:02:30.175" v="22" actId="1076"/>
        <pc:sldMkLst>
          <pc:docMk/>
          <pc:sldMk cId="3144792452" sldId="304"/>
        </pc:sldMkLst>
        <pc:spChg chg="mod">
          <ac:chgData name="Lisa Bagust" userId="S::ljb2m12@soton.ac.uk::9b0dc0b4-f81a-4c85-bc8d-cae961bc2915" providerId="AD" clId="Web-{DA600DBC-86D2-41D5-BA32-F4FC108FCA6B}" dt="2021-03-18T17:02:30.175" v="22" actId="1076"/>
          <ac:spMkLst>
            <pc:docMk/>
            <pc:sldMk cId="3144792452" sldId="304"/>
            <ac:spMk id="12" creationId="{00000000-0000-0000-0000-000000000000}"/>
          </ac:spMkLst>
        </pc:spChg>
      </pc:sldChg>
    </pc:docChg>
  </pc:docChgLst>
  <pc:docChgLst>
    <pc:chgData name="Lisa Bagust" userId="9b0dc0b4-f81a-4c85-bc8d-cae961bc2915" providerId="ADAL" clId="{1588A8CF-58C1-43FC-BE41-3B06C69C9D6F}"/>
    <pc:docChg chg="undo custSel addSld delSld modSld sldOrd">
      <pc:chgData name="Lisa Bagust" userId="9b0dc0b4-f81a-4c85-bc8d-cae961bc2915" providerId="ADAL" clId="{1588A8CF-58C1-43FC-BE41-3B06C69C9D6F}" dt="2021-03-18T17:11:46.404" v="21" actId="2696"/>
      <pc:docMkLst>
        <pc:docMk/>
      </pc:docMkLst>
      <pc:sldChg chg="ord">
        <pc:chgData name="Lisa Bagust" userId="9b0dc0b4-f81a-4c85-bc8d-cae961bc2915" providerId="ADAL" clId="{1588A8CF-58C1-43FC-BE41-3B06C69C9D6F}" dt="2021-03-18T17:05:55.095" v="16"/>
        <pc:sldMkLst>
          <pc:docMk/>
          <pc:sldMk cId="1037532003" sldId="270"/>
        </pc:sldMkLst>
      </pc:sldChg>
      <pc:sldChg chg="modSp mod">
        <pc:chgData name="Lisa Bagust" userId="9b0dc0b4-f81a-4c85-bc8d-cae961bc2915" providerId="ADAL" clId="{1588A8CF-58C1-43FC-BE41-3B06C69C9D6F}" dt="2021-03-18T17:05:23.601" v="9" actId="1076"/>
        <pc:sldMkLst>
          <pc:docMk/>
          <pc:sldMk cId="2334766565" sldId="288"/>
        </pc:sldMkLst>
        <pc:spChg chg="mod">
          <ac:chgData name="Lisa Bagust" userId="9b0dc0b4-f81a-4c85-bc8d-cae961bc2915" providerId="ADAL" clId="{1588A8CF-58C1-43FC-BE41-3B06C69C9D6F}" dt="2021-03-18T17:05:23.601" v="9" actId="1076"/>
          <ac:spMkLst>
            <pc:docMk/>
            <pc:sldMk cId="2334766565" sldId="288"/>
            <ac:spMk id="8" creationId="{73E4994C-1FBD-481D-B156-A20C4EB22125}"/>
          </ac:spMkLst>
        </pc:spChg>
      </pc:sldChg>
      <pc:sldChg chg="modSp mod">
        <pc:chgData name="Lisa Bagust" userId="9b0dc0b4-f81a-4c85-bc8d-cae961bc2915" providerId="ADAL" clId="{1588A8CF-58C1-43FC-BE41-3B06C69C9D6F}" dt="2021-03-18T17:06:11.277" v="17" actId="1076"/>
        <pc:sldMkLst>
          <pc:docMk/>
          <pc:sldMk cId="3144792452" sldId="304"/>
        </pc:sldMkLst>
        <pc:spChg chg="mod">
          <ac:chgData name="Lisa Bagust" userId="9b0dc0b4-f81a-4c85-bc8d-cae961bc2915" providerId="ADAL" clId="{1588A8CF-58C1-43FC-BE41-3B06C69C9D6F}" dt="2021-03-18T17:06:11.277" v="17" actId="1076"/>
          <ac:spMkLst>
            <pc:docMk/>
            <pc:sldMk cId="3144792452" sldId="304"/>
            <ac:spMk id="12" creationId="{00000000-0000-0000-0000-000000000000}"/>
          </ac:spMkLst>
        </pc:spChg>
      </pc:sldChg>
      <pc:sldChg chg="modSp mod">
        <pc:chgData name="Lisa Bagust" userId="9b0dc0b4-f81a-4c85-bc8d-cae961bc2915" providerId="ADAL" clId="{1588A8CF-58C1-43FC-BE41-3B06C69C9D6F}" dt="2021-03-18T17:06:36.284" v="19" actId="1076"/>
        <pc:sldMkLst>
          <pc:docMk/>
          <pc:sldMk cId="1637356089" sldId="305"/>
        </pc:sldMkLst>
        <pc:spChg chg="mod">
          <ac:chgData name="Lisa Bagust" userId="9b0dc0b4-f81a-4c85-bc8d-cae961bc2915" providerId="ADAL" clId="{1588A8CF-58C1-43FC-BE41-3B06C69C9D6F}" dt="2021-03-18T17:06:36.284" v="19" actId="1076"/>
          <ac:spMkLst>
            <pc:docMk/>
            <pc:sldMk cId="1637356089" sldId="305"/>
            <ac:spMk id="14" creationId="{00000000-0000-0000-0000-000000000000}"/>
          </ac:spMkLst>
        </pc:spChg>
      </pc:sldChg>
      <pc:sldChg chg="modSp mod">
        <pc:chgData name="Lisa Bagust" userId="9b0dc0b4-f81a-4c85-bc8d-cae961bc2915" providerId="ADAL" clId="{1588A8CF-58C1-43FC-BE41-3B06C69C9D6F}" dt="2021-03-18T17:06:47.044" v="20" actId="1076"/>
        <pc:sldMkLst>
          <pc:docMk/>
          <pc:sldMk cId="3837347737" sldId="308"/>
        </pc:sldMkLst>
        <pc:spChg chg="mod">
          <ac:chgData name="Lisa Bagust" userId="9b0dc0b4-f81a-4c85-bc8d-cae961bc2915" providerId="ADAL" clId="{1588A8CF-58C1-43FC-BE41-3B06C69C9D6F}" dt="2021-03-18T17:06:47.044" v="20" actId="1076"/>
          <ac:spMkLst>
            <pc:docMk/>
            <pc:sldMk cId="3837347737" sldId="308"/>
            <ac:spMk id="11" creationId="{00000000-0000-0000-0000-000000000000}"/>
          </ac:spMkLst>
        </pc:spChg>
      </pc:sldChg>
      <pc:sldChg chg="add del">
        <pc:chgData name="Lisa Bagust" userId="9b0dc0b4-f81a-4c85-bc8d-cae961bc2915" providerId="ADAL" clId="{1588A8CF-58C1-43FC-BE41-3B06C69C9D6F}" dt="2021-03-18T17:11:46.404" v="21" actId="2696"/>
        <pc:sldMkLst>
          <pc:docMk/>
          <pc:sldMk cId="2513076181" sldId="311"/>
        </pc:sldMkLst>
      </pc:sldChg>
      <pc:sldChg chg="modSp mod">
        <pc:chgData name="Lisa Bagust" userId="9b0dc0b4-f81a-4c85-bc8d-cae961bc2915" providerId="ADAL" clId="{1588A8CF-58C1-43FC-BE41-3B06C69C9D6F}" dt="2021-03-18T17:06:27.389" v="18" actId="1076"/>
        <pc:sldMkLst>
          <pc:docMk/>
          <pc:sldMk cId="1587722926" sldId="312"/>
        </pc:sldMkLst>
        <pc:spChg chg="mod">
          <ac:chgData name="Lisa Bagust" userId="9b0dc0b4-f81a-4c85-bc8d-cae961bc2915" providerId="ADAL" clId="{1588A8CF-58C1-43FC-BE41-3B06C69C9D6F}" dt="2021-03-18T17:05:25.888" v="12" actId="14100"/>
          <ac:spMkLst>
            <pc:docMk/>
            <pc:sldMk cId="1587722926" sldId="312"/>
            <ac:spMk id="3" creationId="{00000000-0000-0000-0000-000000000000}"/>
          </ac:spMkLst>
        </pc:spChg>
        <pc:spChg chg="mod">
          <ac:chgData name="Lisa Bagust" userId="9b0dc0b4-f81a-4c85-bc8d-cae961bc2915" providerId="ADAL" clId="{1588A8CF-58C1-43FC-BE41-3B06C69C9D6F}" dt="2021-03-18T17:06:27.389" v="18" actId="1076"/>
          <ac:spMkLst>
            <pc:docMk/>
            <pc:sldMk cId="1587722926" sldId="312"/>
            <ac:spMk id="12" creationId="{00000000-0000-0000-0000-000000000000}"/>
          </ac:spMkLst>
        </pc:spChg>
      </pc:sldChg>
      <pc:sldChg chg="del">
        <pc:chgData name="Lisa Bagust" userId="9b0dc0b4-f81a-4c85-bc8d-cae961bc2915" providerId="ADAL" clId="{1588A8CF-58C1-43FC-BE41-3B06C69C9D6F}" dt="2021-03-18T17:05:28.513" v="14"/>
        <pc:sldMkLst>
          <pc:docMk/>
          <pc:sldMk cId="4102601169" sldId="314"/>
        </pc:sldMkLst>
      </pc:sldChg>
    </pc:docChg>
  </pc:docChgLst>
  <pc:docChgLst>
    <pc:chgData name="Lisa Bagust" userId="9b0dc0b4-f81a-4c85-bc8d-cae961bc2915" providerId="ADAL" clId="{2E71615E-CF45-4560-872D-6BDFFDEAE066}"/>
    <pc:docChg chg="delSld modSld sldOrd">
      <pc:chgData name="Lisa Bagust" userId="9b0dc0b4-f81a-4c85-bc8d-cae961bc2915" providerId="ADAL" clId="{2E71615E-CF45-4560-872D-6BDFFDEAE066}" dt="2021-03-18T21:57:51.861" v="23" actId="20577"/>
      <pc:docMkLst>
        <pc:docMk/>
      </pc:docMkLst>
      <pc:sldChg chg="ord">
        <pc:chgData name="Lisa Bagust" userId="9b0dc0b4-f81a-4c85-bc8d-cae961bc2915" providerId="ADAL" clId="{2E71615E-CF45-4560-872D-6BDFFDEAE066}" dt="2021-03-18T17:13:43.210" v="1"/>
        <pc:sldMkLst>
          <pc:docMk/>
          <pc:sldMk cId="1037532003" sldId="270"/>
        </pc:sldMkLst>
      </pc:sldChg>
      <pc:sldChg chg="addSp modSp mod">
        <pc:chgData name="Lisa Bagust" userId="9b0dc0b4-f81a-4c85-bc8d-cae961bc2915" providerId="ADAL" clId="{2E71615E-CF45-4560-872D-6BDFFDEAE066}" dt="2021-03-18T21:57:51.861" v="23" actId="20577"/>
        <pc:sldMkLst>
          <pc:docMk/>
          <pc:sldMk cId="1176518297" sldId="301"/>
        </pc:sldMkLst>
        <pc:spChg chg="mod">
          <ac:chgData name="Lisa Bagust" userId="9b0dc0b4-f81a-4c85-bc8d-cae961bc2915" providerId="ADAL" clId="{2E71615E-CF45-4560-872D-6BDFFDEAE066}" dt="2021-03-18T21:57:51.861" v="23" actId="20577"/>
          <ac:spMkLst>
            <pc:docMk/>
            <pc:sldMk cId="1176518297" sldId="301"/>
            <ac:spMk id="7" creationId="{4B539FCB-7B7B-4A69-A578-F99EAF5F4FEC}"/>
          </ac:spMkLst>
        </pc:spChg>
        <pc:picChg chg="add mod">
          <ac:chgData name="Lisa Bagust" userId="9b0dc0b4-f81a-4c85-bc8d-cae961bc2915" providerId="ADAL" clId="{2E71615E-CF45-4560-872D-6BDFFDEAE066}" dt="2021-03-18T21:53:08.948" v="8"/>
          <ac:picMkLst>
            <pc:docMk/>
            <pc:sldMk cId="1176518297" sldId="301"/>
            <ac:picMk id="5" creationId="{02E491F4-260A-49F7-8406-4E131152BA67}"/>
          </ac:picMkLst>
        </pc:picChg>
      </pc:sldChg>
      <pc:sldChg chg="modSp mod">
        <pc:chgData name="Lisa Bagust" userId="9b0dc0b4-f81a-4c85-bc8d-cae961bc2915" providerId="ADAL" clId="{2E71615E-CF45-4560-872D-6BDFFDEAE066}" dt="2021-03-18T17:14:43.021" v="7" actId="20577"/>
        <pc:sldMkLst>
          <pc:docMk/>
          <pc:sldMk cId="696268737" sldId="307"/>
        </pc:sldMkLst>
        <pc:spChg chg="mod">
          <ac:chgData name="Lisa Bagust" userId="9b0dc0b4-f81a-4c85-bc8d-cae961bc2915" providerId="ADAL" clId="{2E71615E-CF45-4560-872D-6BDFFDEAE066}" dt="2021-03-18T17:14:43.021" v="7" actId="20577"/>
          <ac:spMkLst>
            <pc:docMk/>
            <pc:sldMk cId="696268737" sldId="307"/>
            <ac:spMk id="2" creationId="{00000000-0000-0000-0000-000000000000}"/>
          </ac:spMkLst>
        </pc:spChg>
      </pc:sldChg>
      <pc:sldChg chg="del">
        <pc:chgData name="Lisa Bagust" userId="9b0dc0b4-f81a-4c85-bc8d-cae961bc2915" providerId="ADAL" clId="{2E71615E-CF45-4560-872D-6BDFFDEAE066}" dt="2021-03-18T17:14:00.179" v="3" actId="2696"/>
        <pc:sldMkLst>
          <pc:docMk/>
          <pc:sldMk cId="4192125363" sldId="314"/>
        </pc:sldMkLst>
      </pc:sldChg>
      <pc:sldChg chg="del">
        <pc:chgData name="Lisa Bagust" userId="9b0dc0b4-f81a-4c85-bc8d-cae961bc2915" providerId="ADAL" clId="{2E71615E-CF45-4560-872D-6BDFFDEAE066}" dt="2021-03-18T17:13:46.509" v="2" actId="2696"/>
        <pc:sldMkLst>
          <pc:docMk/>
          <pc:sldMk cId="3767768855" sldId="315"/>
        </pc:sldMkLst>
      </pc:sldChg>
    </pc:docChg>
  </pc:docChgLst>
  <pc:docChgLst>
    <pc:chgData name="Lisa Bagust" userId="9b0dc0b4-f81a-4c85-bc8d-cae961bc2915" providerId="ADAL" clId="{2447DBBE-1122-427E-9557-8D425E4651F3}"/>
    <pc:docChg chg="undo custSel addSld modSld sldOrd modMainMaster">
      <pc:chgData name="Lisa Bagust" userId="9b0dc0b4-f81a-4c85-bc8d-cae961bc2915" providerId="ADAL" clId="{2447DBBE-1122-427E-9557-8D425E4651F3}" dt="2021-02-10T16:35:53.486" v="395" actId="1076"/>
      <pc:docMkLst>
        <pc:docMk/>
      </pc:docMkLst>
      <pc:sldChg chg="modSp mod">
        <pc:chgData name="Lisa Bagust" userId="9b0dc0b4-f81a-4c85-bc8d-cae961bc2915" providerId="ADAL" clId="{2447DBBE-1122-427E-9557-8D425E4651F3}" dt="2021-02-10T16:32:18.217" v="369" actId="1076"/>
        <pc:sldMkLst>
          <pc:docMk/>
          <pc:sldMk cId="1037532003" sldId="270"/>
        </pc:sldMkLst>
        <pc:spChg chg="mod">
          <ac:chgData name="Lisa Bagust" userId="9b0dc0b4-f81a-4c85-bc8d-cae961bc2915" providerId="ADAL" clId="{2447DBBE-1122-427E-9557-8D425E4651F3}" dt="2021-02-10T16:32:18.217" v="369" actId="1076"/>
          <ac:spMkLst>
            <pc:docMk/>
            <pc:sldMk cId="1037532003" sldId="270"/>
            <ac:spMk id="2" creationId="{7692B0D0-1B1D-4864-99D0-8739B8B271F4}"/>
          </ac:spMkLst>
        </pc:spChg>
        <pc:spChg chg="mod">
          <ac:chgData name="Lisa Bagust" userId="9b0dc0b4-f81a-4c85-bc8d-cae961bc2915" providerId="ADAL" clId="{2447DBBE-1122-427E-9557-8D425E4651F3}" dt="2021-02-10T16:32:14.994" v="368" actId="1076"/>
          <ac:spMkLst>
            <pc:docMk/>
            <pc:sldMk cId="1037532003" sldId="270"/>
            <ac:spMk id="3" creationId="{000A5F07-73B9-409B-8AAF-1F535825EA4D}"/>
          </ac:spMkLst>
        </pc:spChg>
      </pc:sldChg>
      <pc:sldChg chg="addSp">
        <pc:chgData name="Lisa Bagust" userId="9b0dc0b4-f81a-4c85-bc8d-cae961bc2915" providerId="ADAL" clId="{2447DBBE-1122-427E-9557-8D425E4651F3}" dt="2021-01-08T16:43:23.219" v="0"/>
        <pc:sldMkLst>
          <pc:docMk/>
          <pc:sldMk cId="2334766565" sldId="288"/>
        </pc:sldMkLst>
        <pc:picChg chg="add">
          <ac:chgData name="Lisa Bagust" userId="9b0dc0b4-f81a-4c85-bc8d-cae961bc2915" providerId="ADAL" clId="{2447DBBE-1122-427E-9557-8D425E4651F3}" dt="2021-01-08T16:43:23.219" v="0"/>
          <ac:picMkLst>
            <pc:docMk/>
            <pc:sldMk cId="2334766565" sldId="288"/>
            <ac:picMk id="3" creationId="{D699F5C9-A6AE-43FB-81ED-82EB93233D5D}"/>
          </ac:picMkLst>
        </pc:picChg>
      </pc:sldChg>
      <pc:sldChg chg="delSp modSp mod ord">
        <pc:chgData name="Lisa Bagust" userId="9b0dc0b4-f81a-4c85-bc8d-cae961bc2915" providerId="ADAL" clId="{2447DBBE-1122-427E-9557-8D425E4651F3}" dt="2021-02-10T16:32:41.417" v="373" actId="1076"/>
        <pc:sldMkLst>
          <pc:docMk/>
          <pc:sldMk cId="3144792452" sldId="304"/>
        </pc:sldMkLst>
        <pc:spChg chg="mod">
          <ac:chgData name="Lisa Bagust" userId="9b0dc0b4-f81a-4c85-bc8d-cae961bc2915" providerId="ADAL" clId="{2447DBBE-1122-427E-9557-8D425E4651F3}" dt="2021-02-10T16:32:36.249" v="372" actId="14100"/>
          <ac:spMkLst>
            <pc:docMk/>
            <pc:sldMk cId="3144792452" sldId="304"/>
            <ac:spMk id="3" creationId="{00000000-0000-0000-0000-000000000000}"/>
          </ac:spMkLst>
        </pc:spChg>
        <pc:spChg chg="del mod">
          <ac:chgData name="Lisa Bagust" userId="9b0dc0b4-f81a-4c85-bc8d-cae961bc2915" providerId="ADAL" clId="{2447DBBE-1122-427E-9557-8D425E4651F3}" dt="2021-02-08T11:57:36.397" v="72" actId="478"/>
          <ac:spMkLst>
            <pc:docMk/>
            <pc:sldMk cId="3144792452" sldId="304"/>
            <ac:spMk id="6" creationId="{08B62C17-B828-49CC-A211-7EA7D841BFA1}"/>
          </ac:spMkLst>
        </pc:spChg>
        <pc:spChg chg="mod">
          <ac:chgData name="Lisa Bagust" userId="9b0dc0b4-f81a-4c85-bc8d-cae961bc2915" providerId="ADAL" clId="{2447DBBE-1122-427E-9557-8D425E4651F3}" dt="2021-02-10T16:32:41.417" v="373" actId="1076"/>
          <ac:spMkLst>
            <pc:docMk/>
            <pc:sldMk cId="3144792452" sldId="304"/>
            <ac:spMk id="12" creationId="{00000000-0000-0000-0000-000000000000}"/>
          </ac:spMkLst>
        </pc:spChg>
        <pc:picChg chg="mod">
          <ac:chgData name="Lisa Bagust" userId="9b0dc0b4-f81a-4c85-bc8d-cae961bc2915" providerId="ADAL" clId="{2447DBBE-1122-427E-9557-8D425E4651F3}" dt="2021-02-08T11:58:07.195" v="85" actId="1076"/>
          <ac:picMkLst>
            <pc:docMk/>
            <pc:sldMk cId="3144792452" sldId="304"/>
            <ac:picMk id="7" creationId="{00000000-0000-0000-0000-000000000000}"/>
          </ac:picMkLst>
        </pc:picChg>
        <pc:picChg chg="del mod">
          <ac:chgData name="Lisa Bagust" userId="9b0dc0b4-f81a-4c85-bc8d-cae961bc2915" providerId="ADAL" clId="{2447DBBE-1122-427E-9557-8D425E4651F3}" dt="2021-02-08T11:57:02.213" v="66" actId="478"/>
          <ac:picMkLst>
            <pc:docMk/>
            <pc:sldMk cId="3144792452" sldId="304"/>
            <ac:picMk id="10" creationId="{00000000-0000-0000-0000-000000000000}"/>
          </ac:picMkLst>
        </pc:picChg>
      </pc:sldChg>
      <pc:sldChg chg="modSp mod">
        <pc:chgData name="Lisa Bagust" userId="9b0dc0b4-f81a-4c85-bc8d-cae961bc2915" providerId="ADAL" clId="{2447DBBE-1122-427E-9557-8D425E4651F3}" dt="2021-02-10T16:34:17.512" v="381" actId="1076"/>
        <pc:sldMkLst>
          <pc:docMk/>
          <pc:sldMk cId="1637356089" sldId="305"/>
        </pc:sldMkLst>
        <pc:spChg chg="mod">
          <ac:chgData name="Lisa Bagust" userId="9b0dc0b4-f81a-4c85-bc8d-cae961bc2915" providerId="ADAL" clId="{2447DBBE-1122-427E-9557-8D425E4651F3}" dt="2021-02-10T16:34:10.167" v="380" actId="14100"/>
          <ac:spMkLst>
            <pc:docMk/>
            <pc:sldMk cId="1637356089" sldId="305"/>
            <ac:spMk id="12" creationId="{00000000-0000-0000-0000-000000000000}"/>
          </ac:spMkLst>
        </pc:spChg>
        <pc:spChg chg="mod">
          <ac:chgData name="Lisa Bagust" userId="9b0dc0b4-f81a-4c85-bc8d-cae961bc2915" providerId="ADAL" clId="{2447DBBE-1122-427E-9557-8D425E4651F3}" dt="2021-02-10T16:34:17.512" v="381" actId="1076"/>
          <ac:spMkLst>
            <pc:docMk/>
            <pc:sldMk cId="1637356089" sldId="305"/>
            <ac:spMk id="14" creationId="{00000000-0000-0000-0000-000000000000}"/>
          </ac:spMkLst>
        </pc:spChg>
      </pc:sldChg>
      <pc:sldChg chg="modSp">
        <pc:chgData name="Lisa Bagust" userId="9b0dc0b4-f81a-4c85-bc8d-cae961bc2915" providerId="ADAL" clId="{2447DBBE-1122-427E-9557-8D425E4651F3}" dt="2021-01-11T13:57:11.678" v="48" actId="1037"/>
        <pc:sldMkLst>
          <pc:docMk/>
          <pc:sldMk cId="1435684246" sldId="306"/>
        </pc:sldMkLst>
        <pc:spChg chg="mod">
          <ac:chgData name="Lisa Bagust" userId="9b0dc0b4-f81a-4c85-bc8d-cae961bc2915" providerId="ADAL" clId="{2447DBBE-1122-427E-9557-8D425E4651F3}" dt="2021-01-11T10:56:04.573" v="20" actId="14100"/>
          <ac:spMkLst>
            <pc:docMk/>
            <pc:sldMk cId="1435684246" sldId="306"/>
            <ac:spMk id="4" creationId="{00000000-0000-0000-0000-000000000000}"/>
          </ac:spMkLst>
        </pc:spChg>
        <pc:spChg chg="mod">
          <ac:chgData name="Lisa Bagust" userId="9b0dc0b4-f81a-4c85-bc8d-cae961bc2915" providerId="ADAL" clId="{2447DBBE-1122-427E-9557-8D425E4651F3}" dt="2021-01-11T13:57:11.678" v="48" actId="1037"/>
          <ac:spMkLst>
            <pc:docMk/>
            <pc:sldMk cId="1435684246" sldId="306"/>
            <ac:spMk id="7" creationId="{00000000-0000-0000-0000-000000000000}"/>
          </ac:spMkLst>
        </pc:spChg>
        <pc:spChg chg="mod">
          <ac:chgData name="Lisa Bagust" userId="9b0dc0b4-f81a-4c85-bc8d-cae961bc2915" providerId="ADAL" clId="{2447DBBE-1122-427E-9557-8D425E4651F3}" dt="2021-01-11T13:56:58.147" v="33" actId="207"/>
          <ac:spMkLst>
            <pc:docMk/>
            <pc:sldMk cId="1435684246" sldId="306"/>
            <ac:spMk id="9" creationId="{00000000-0000-0000-0000-000000000000}"/>
          </ac:spMkLst>
        </pc:spChg>
        <pc:picChg chg="mod">
          <ac:chgData name="Lisa Bagust" userId="9b0dc0b4-f81a-4c85-bc8d-cae961bc2915" providerId="ADAL" clId="{2447DBBE-1122-427E-9557-8D425E4651F3}" dt="2021-01-11T10:50:28.868" v="18" actId="1038"/>
          <ac:picMkLst>
            <pc:docMk/>
            <pc:sldMk cId="1435684246" sldId="306"/>
            <ac:picMk id="10" creationId="{00000000-0000-0000-0000-000000000000}"/>
          </ac:picMkLst>
        </pc:picChg>
      </pc:sldChg>
      <pc:sldChg chg="modSp mod">
        <pc:chgData name="Lisa Bagust" userId="9b0dc0b4-f81a-4c85-bc8d-cae961bc2915" providerId="ADAL" clId="{2447DBBE-1122-427E-9557-8D425E4651F3}" dt="2021-02-10T16:33:42.455" v="378" actId="1076"/>
        <pc:sldMkLst>
          <pc:docMk/>
          <pc:sldMk cId="696268737" sldId="307"/>
        </pc:sldMkLst>
        <pc:spChg chg="mod">
          <ac:chgData name="Lisa Bagust" userId="9b0dc0b4-f81a-4c85-bc8d-cae961bc2915" providerId="ADAL" clId="{2447DBBE-1122-427E-9557-8D425E4651F3}" dt="2021-02-10T16:33:42.455" v="378" actId="1076"/>
          <ac:spMkLst>
            <pc:docMk/>
            <pc:sldMk cId="696268737" sldId="307"/>
            <ac:spMk id="2" creationId="{00000000-0000-0000-0000-000000000000}"/>
          </ac:spMkLst>
        </pc:spChg>
        <pc:spChg chg="mod">
          <ac:chgData name="Lisa Bagust" userId="9b0dc0b4-f81a-4c85-bc8d-cae961bc2915" providerId="ADAL" clId="{2447DBBE-1122-427E-9557-8D425E4651F3}" dt="2021-02-10T16:33:36.335" v="377" actId="14100"/>
          <ac:spMkLst>
            <pc:docMk/>
            <pc:sldMk cId="696268737" sldId="307"/>
            <ac:spMk id="6" creationId="{00000000-0000-0000-0000-000000000000}"/>
          </ac:spMkLst>
        </pc:spChg>
      </pc:sldChg>
      <pc:sldChg chg="addSp modSp mod">
        <pc:chgData name="Lisa Bagust" userId="9b0dc0b4-f81a-4c85-bc8d-cae961bc2915" providerId="ADAL" clId="{2447DBBE-1122-427E-9557-8D425E4651F3}" dt="2021-02-10T16:34:56.254" v="385" actId="14100"/>
        <pc:sldMkLst>
          <pc:docMk/>
          <pc:sldMk cId="3837347737" sldId="308"/>
        </pc:sldMkLst>
        <pc:spChg chg="mod">
          <ac:chgData name="Lisa Bagust" userId="9b0dc0b4-f81a-4c85-bc8d-cae961bc2915" providerId="ADAL" clId="{2447DBBE-1122-427E-9557-8D425E4651F3}" dt="2021-02-10T16:34:56.254" v="385" actId="14100"/>
          <ac:spMkLst>
            <pc:docMk/>
            <pc:sldMk cId="3837347737" sldId="308"/>
            <ac:spMk id="9" creationId="{00000000-0000-0000-0000-000000000000}"/>
          </ac:spMkLst>
        </pc:spChg>
        <pc:spChg chg="mod">
          <ac:chgData name="Lisa Bagust" userId="9b0dc0b4-f81a-4c85-bc8d-cae961bc2915" providerId="ADAL" clId="{2447DBBE-1122-427E-9557-8D425E4651F3}" dt="2021-02-10T16:34:43.152" v="383" actId="164"/>
          <ac:spMkLst>
            <pc:docMk/>
            <pc:sldMk cId="3837347737" sldId="308"/>
            <ac:spMk id="11" creationId="{00000000-0000-0000-0000-000000000000}"/>
          </ac:spMkLst>
        </pc:spChg>
        <pc:grpChg chg="add mod">
          <ac:chgData name="Lisa Bagust" userId="9b0dc0b4-f81a-4c85-bc8d-cae961bc2915" providerId="ADAL" clId="{2447DBBE-1122-427E-9557-8D425E4651F3}" dt="2021-02-10T16:34:50.046" v="384" actId="1076"/>
          <ac:grpSpMkLst>
            <pc:docMk/>
            <pc:sldMk cId="3837347737" sldId="308"/>
            <ac:grpSpMk id="3" creationId="{310DAB8B-14C4-4490-956B-0E4ABEADA659}"/>
          </ac:grpSpMkLst>
        </pc:grpChg>
        <pc:grpChg chg="mod">
          <ac:chgData name="Lisa Bagust" userId="9b0dc0b4-f81a-4c85-bc8d-cae961bc2915" providerId="ADAL" clId="{2447DBBE-1122-427E-9557-8D425E4651F3}" dt="2021-02-09T19:45:37.282" v="292" actId="1076"/>
          <ac:grpSpMkLst>
            <pc:docMk/>
            <pc:sldMk cId="3837347737" sldId="308"/>
            <ac:grpSpMk id="8" creationId="{00000000-0000-0000-0000-000000000000}"/>
          </ac:grpSpMkLst>
        </pc:grpChg>
        <pc:picChg chg="mod">
          <ac:chgData name="Lisa Bagust" userId="9b0dc0b4-f81a-4c85-bc8d-cae961bc2915" providerId="ADAL" clId="{2447DBBE-1122-427E-9557-8D425E4651F3}" dt="2021-02-09T19:43:13.056" v="260" actId="1076"/>
          <ac:picMkLst>
            <pc:docMk/>
            <pc:sldMk cId="3837347737" sldId="308"/>
            <ac:picMk id="4" creationId="{00000000-0000-0000-0000-000000000000}"/>
          </ac:picMkLst>
        </pc:picChg>
        <pc:picChg chg="mod ord">
          <ac:chgData name="Lisa Bagust" userId="9b0dc0b4-f81a-4c85-bc8d-cae961bc2915" providerId="ADAL" clId="{2447DBBE-1122-427E-9557-8D425E4651F3}" dt="2021-02-09T19:46:28.709" v="302" actId="1076"/>
          <ac:picMkLst>
            <pc:docMk/>
            <pc:sldMk cId="3837347737" sldId="308"/>
            <ac:picMk id="5" creationId="{00000000-0000-0000-0000-000000000000}"/>
          </ac:picMkLst>
        </pc:picChg>
        <pc:picChg chg="mod ord">
          <ac:chgData name="Lisa Bagust" userId="9b0dc0b4-f81a-4c85-bc8d-cae961bc2915" providerId="ADAL" clId="{2447DBBE-1122-427E-9557-8D425E4651F3}" dt="2021-02-09T19:45:24.471" v="288" actId="1076"/>
          <ac:picMkLst>
            <pc:docMk/>
            <pc:sldMk cId="3837347737" sldId="308"/>
            <ac:picMk id="6" creationId="{00000000-0000-0000-0000-000000000000}"/>
          </ac:picMkLst>
        </pc:picChg>
        <pc:picChg chg="mod ord">
          <ac:chgData name="Lisa Bagust" userId="9b0dc0b4-f81a-4c85-bc8d-cae961bc2915" providerId="ADAL" clId="{2447DBBE-1122-427E-9557-8D425E4651F3}" dt="2021-02-09T19:45:45.277" v="294" actId="1076"/>
          <ac:picMkLst>
            <pc:docMk/>
            <pc:sldMk cId="3837347737" sldId="308"/>
            <ac:picMk id="15" creationId="{00000000-0000-0000-0000-000000000000}"/>
          </ac:picMkLst>
        </pc:picChg>
        <pc:picChg chg="mod ord">
          <ac:chgData name="Lisa Bagust" userId="9b0dc0b4-f81a-4c85-bc8d-cae961bc2915" providerId="ADAL" clId="{2447DBBE-1122-427E-9557-8D425E4651F3}" dt="2021-02-09T19:44:25.535" v="272" actId="1076"/>
          <ac:picMkLst>
            <pc:docMk/>
            <pc:sldMk cId="3837347737" sldId="308"/>
            <ac:picMk id="16" creationId="{00000000-0000-0000-0000-000000000000}"/>
          </ac:picMkLst>
        </pc:picChg>
        <pc:picChg chg="mod ord">
          <ac:chgData name="Lisa Bagust" userId="9b0dc0b4-f81a-4c85-bc8d-cae961bc2915" providerId="ADAL" clId="{2447DBBE-1122-427E-9557-8D425E4651F3}" dt="2021-02-09T19:45:42.254" v="293" actId="1076"/>
          <ac:picMkLst>
            <pc:docMk/>
            <pc:sldMk cId="3837347737" sldId="308"/>
            <ac:picMk id="17" creationId="{00000000-0000-0000-0000-000000000000}"/>
          </ac:picMkLst>
        </pc:picChg>
        <pc:picChg chg="mod">
          <ac:chgData name="Lisa Bagust" userId="9b0dc0b4-f81a-4c85-bc8d-cae961bc2915" providerId="ADAL" clId="{2447DBBE-1122-427E-9557-8D425E4651F3}" dt="2021-02-09T19:39:03.155" v="222" actId="1440"/>
          <ac:picMkLst>
            <pc:docMk/>
            <pc:sldMk cId="3837347737" sldId="308"/>
            <ac:picMk id="18" creationId="{00000000-0000-0000-0000-000000000000}"/>
          </ac:picMkLst>
        </pc:picChg>
        <pc:picChg chg="mod ord">
          <ac:chgData name="Lisa Bagust" userId="9b0dc0b4-f81a-4c85-bc8d-cae961bc2915" providerId="ADAL" clId="{2447DBBE-1122-427E-9557-8D425E4651F3}" dt="2021-02-09T19:41:38.664" v="241" actId="166"/>
          <ac:picMkLst>
            <pc:docMk/>
            <pc:sldMk cId="3837347737" sldId="308"/>
            <ac:picMk id="19" creationId="{00000000-0000-0000-0000-000000000000}"/>
          </ac:picMkLst>
        </pc:picChg>
        <pc:picChg chg="mod">
          <ac:chgData name="Lisa Bagust" userId="9b0dc0b4-f81a-4c85-bc8d-cae961bc2915" providerId="ADAL" clId="{2447DBBE-1122-427E-9557-8D425E4651F3}" dt="2021-02-09T19:38:24.608" v="217" actId="1440"/>
          <ac:picMkLst>
            <pc:docMk/>
            <pc:sldMk cId="3837347737" sldId="308"/>
            <ac:picMk id="20" creationId="{00000000-0000-0000-0000-000000000000}"/>
          </ac:picMkLst>
        </pc:picChg>
        <pc:picChg chg="mod">
          <ac:chgData name="Lisa Bagust" userId="9b0dc0b4-f81a-4c85-bc8d-cae961bc2915" providerId="ADAL" clId="{2447DBBE-1122-427E-9557-8D425E4651F3}" dt="2021-02-09T19:46:17.813" v="300" actId="1076"/>
          <ac:picMkLst>
            <pc:docMk/>
            <pc:sldMk cId="3837347737" sldId="308"/>
            <ac:picMk id="21" creationId="{00000000-0000-0000-0000-000000000000}"/>
          </ac:picMkLst>
        </pc:picChg>
        <pc:picChg chg="mod ord">
          <ac:chgData name="Lisa Bagust" userId="9b0dc0b4-f81a-4c85-bc8d-cae961bc2915" providerId="ADAL" clId="{2447DBBE-1122-427E-9557-8D425E4651F3}" dt="2021-02-09T19:46:31.045" v="303" actId="1076"/>
          <ac:picMkLst>
            <pc:docMk/>
            <pc:sldMk cId="3837347737" sldId="308"/>
            <ac:picMk id="22" creationId="{00000000-0000-0000-0000-000000000000}"/>
          </ac:picMkLst>
        </pc:picChg>
        <pc:picChg chg="mod ord">
          <ac:chgData name="Lisa Bagust" userId="9b0dc0b4-f81a-4c85-bc8d-cae961bc2915" providerId="ADAL" clId="{2447DBBE-1122-427E-9557-8D425E4651F3}" dt="2021-02-09T19:42:23.845" v="245" actId="170"/>
          <ac:picMkLst>
            <pc:docMk/>
            <pc:sldMk cId="3837347737" sldId="308"/>
            <ac:picMk id="23" creationId="{00000000-0000-0000-0000-000000000000}"/>
          </ac:picMkLst>
        </pc:picChg>
        <pc:picChg chg="mod ord">
          <ac:chgData name="Lisa Bagust" userId="9b0dc0b4-f81a-4c85-bc8d-cae961bc2915" providerId="ADAL" clId="{2447DBBE-1122-427E-9557-8D425E4651F3}" dt="2021-02-09T19:46:21.653" v="301" actId="1076"/>
          <ac:picMkLst>
            <pc:docMk/>
            <pc:sldMk cId="3837347737" sldId="308"/>
            <ac:picMk id="24" creationId="{00000000-0000-0000-0000-000000000000}"/>
          </ac:picMkLst>
        </pc:picChg>
        <pc:picChg chg="mod ord">
          <ac:chgData name="Lisa Bagust" userId="9b0dc0b4-f81a-4c85-bc8d-cae961bc2915" providerId="ADAL" clId="{2447DBBE-1122-427E-9557-8D425E4651F3}" dt="2021-02-09T19:42:32.893" v="246" actId="167"/>
          <ac:picMkLst>
            <pc:docMk/>
            <pc:sldMk cId="3837347737" sldId="308"/>
            <ac:picMk id="25" creationId="{00000000-0000-0000-0000-000000000000}"/>
          </ac:picMkLst>
        </pc:picChg>
        <pc:picChg chg="mod ord">
          <ac:chgData name="Lisa Bagust" userId="9b0dc0b4-f81a-4c85-bc8d-cae961bc2915" providerId="ADAL" clId="{2447DBBE-1122-427E-9557-8D425E4651F3}" dt="2021-02-09T19:41:18.113" v="238" actId="1076"/>
          <ac:picMkLst>
            <pc:docMk/>
            <pc:sldMk cId="3837347737" sldId="308"/>
            <ac:picMk id="26" creationId="{00000000-0000-0000-0000-000000000000}"/>
          </ac:picMkLst>
        </pc:picChg>
        <pc:picChg chg="mod ord">
          <ac:chgData name="Lisa Bagust" userId="9b0dc0b4-f81a-4c85-bc8d-cae961bc2915" providerId="ADAL" clId="{2447DBBE-1122-427E-9557-8D425E4651F3}" dt="2021-02-09T19:45:20.071" v="286" actId="1076"/>
          <ac:picMkLst>
            <pc:docMk/>
            <pc:sldMk cId="3837347737" sldId="308"/>
            <ac:picMk id="27" creationId="{00000000-0000-0000-0000-000000000000}"/>
          </ac:picMkLst>
        </pc:picChg>
        <pc:picChg chg="mod ord">
          <ac:chgData name="Lisa Bagust" userId="9b0dc0b4-f81a-4c85-bc8d-cae961bc2915" providerId="ADAL" clId="{2447DBBE-1122-427E-9557-8D425E4651F3}" dt="2021-02-09T19:45:49.942" v="295" actId="1076"/>
          <ac:picMkLst>
            <pc:docMk/>
            <pc:sldMk cId="3837347737" sldId="308"/>
            <ac:picMk id="28" creationId="{00000000-0000-0000-0000-000000000000}"/>
          </ac:picMkLst>
        </pc:picChg>
        <pc:picChg chg="mod">
          <ac:chgData name="Lisa Bagust" userId="9b0dc0b4-f81a-4c85-bc8d-cae961bc2915" providerId="ADAL" clId="{2447DBBE-1122-427E-9557-8D425E4651F3}" dt="2021-02-09T19:46:12.327" v="298" actId="1076"/>
          <ac:picMkLst>
            <pc:docMk/>
            <pc:sldMk cId="3837347737" sldId="308"/>
            <ac:picMk id="29" creationId="{00000000-0000-0000-0000-000000000000}"/>
          </ac:picMkLst>
        </pc:picChg>
      </pc:sldChg>
      <pc:sldChg chg="addSp delSp modSp mod">
        <pc:chgData name="Lisa Bagust" userId="9b0dc0b4-f81a-4c85-bc8d-cae961bc2915" providerId="ADAL" clId="{2447DBBE-1122-427E-9557-8D425E4651F3}" dt="2021-02-09T10:19:57.110" v="103" actId="14100"/>
        <pc:sldMkLst>
          <pc:docMk/>
          <pc:sldMk cId="3620015807" sldId="309"/>
        </pc:sldMkLst>
        <pc:spChg chg="mod">
          <ac:chgData name="Lisa Bagust" userId="9b0dc0b4-f81a-4c85-bc8d-cae961bc2915" providerId="ADAL" clId="{2447DBBE-1122-427E-9557-8D425E4651F3}" dt="2021-01-11T13:56:10.734" v="28" actId="207"/>
          <ac:spMkLst>
            <pc:docMk/>
            <pc:sldMk cId="3620015807" sldId="309"/>
            <ac:spMk id="2" creationId="{00000000-0000-0000-0000-000000000000}"/>
          </ac:spMkLst>
        </pc:spChg>
        <pc:spChg chg="mod">
          <ac:chgData name="Lisa Bagust" userId="9b0dc0b4-f81a-4c85-bc8d-cae961bc2915" providerId="ADAL" clId="{2447DBBE-1122-427E-9557-8D425E4651F3}" dt="2021-02-09T10:19:57.110" v="103" actId="14100"/>
          <ac:spMkLst>
            <pc:docMk/>
            <pc:sldMk cId="3620015807" sldId="309"/>
            <ac:spMk id="6" creationId="{00000000-0000-0000-0000-000000000000}"/>
          </ac:spMkLst>
        </pc:spChg>
        <pc:spChg chg="add del mod">
          <ac:chgData name="Lisa Bagust" userId="9b0dc0b4-f81a-4c85-bc8d-cae961bc2915" providerId="ADAL" clId="{2447DBBE-1122-427E-9557-8D425E4651F3}" dt="2021-01-11T13:55:55.764" v="25" actId="478"/>
          <ac:spMkLst>
            <pc:docMk/>
            <pc:sldMk cId="3620015807" sldId="309"/>
            <ac:spMk id="7" creationId="{91E747B2-9A86-4DA3-B572-C85E9F0912EA}"/>
          </ac:spMkLst>
        </pc:spChg>
        <pc:picChg chg="add mod">
          <ac:chgData name="Lisa Bagust" userId="9b0dc0b4-f81a-4c85-bc8d-cae961bc2915" providerId="ADAL" clId="{2447DBBE-1122-427E-9557-8D425E4651F3}" dt="2021-02-09T10:19:48.631" v="102" actId="14100"/>
          <ac:picMkLst>
            <pc:docMk/>
            <pc:sldMk cId="3620015807" sldId="309"/>
            <ac:picMk id="4" creationId="{636E1D5A-9EFC-4868-BD8F-E94ED19991C3}"/>
          </ac:picMkLst>
        </pc:picChg>
        <pc:picChg chg="del">
          <ac:chgData name="Lisa Bagust" userId="9b0dc0b4-f81a-4c85-bc8d-cae961bc2915" providerId="ADAL" clId="{2447DBBE-1122-427E-9557-8D425E4651F3}" dt="2021-02-08T12:34:06.080" v="95" actId="478"/>
          <ac:picMkLst>
            <pc:docMk/>
            <pc:sldMk cId="3620015807" sldId="309"/>
            <ac:picMk id="5" creationId="{00000000-0000-0000-0000-000000000000}"/>
          </ac:picMkLst>
        </pc:picChg>
      </pc:sldChg>
      <pc:sldChg chg="addSp delSp modSp mod">
        <pc:chgData name="Lisa Bagust" userId="9b0dc0b4-f81a-4c85-bc8d-cae961bc2915" providerId="ADAL" clId="{2447DBBE-1122-427E-9557-8D425E4651F3}" dt="2021-02-10T16:35:40.302" v="392" actId="478"/>
        <pc:sldMkLst>
          <pc:docMk/>
          <pc:sldMk cId="4208101692" sldId="310"/>
        </pc:sldMkLst>
        <pc:spChg chg="add del mod">
          <ac:chgData name="Lisa Bagust" userId="9b0dc0b4-f81a-4c85-bc8d-cae961bc2915" providerId="ADAL" clId="{2447DBBE-1122-427E-9557-8D425E4651F3}" dt="2021-02-10T16:35:40.302" v="392" actId="478"/>
          <ac:spMkLst>
            <pc:docMk/>
            <pc:sldMk cId="4208101692" sldId="310"/>
            <ac:spMk id="3" creationId="{CF0BC2DB-0CD7-451F-A24E-E0FC68E88844}"/>
          </ac:spMkLst>
        </pc:spChg>
        <pc:spChg chg="add del mod">
          <ac:chgData name="Lisa Bagust" userId="9b0dc0b4-f81a-4c85-bc8d-cae961bc2915" providerId="ADAL" clId="{2447DBBE-1122-427E-9557-8D425E4651F3}" dt="2021-02-10T16:35:38.154" v="391" actId="478"/>
          <ac:spMkLst>
            <pc:docMk/>
            <pc:sldMk cId="4208101692" sldId="310"/>
            <ac:spMk id="4" creationId="{9DE8E694-D09F-452B-B658-0B1AA818B8A1}"/>
          </ac:spMkLst>
        </pc:spChg>
        <pc:spChg chg="add del">
          <ac:chgData name="Lisa Bagust" userId="9b0dc0b4-f81a-4c85-bc8d-cae961bc2915" providerId="ADAL" clId="{2447DBBE-1122-427E-9557-8D425E4651F3}" dt="2021-02-10T16:35:31.074" v="388" actId="478"/>
          <ac:spMkLst>
            <pc:docMk/>
            <pc:sldMk cId="4208101692" sldId="310"/>
            <ac:spMk id="29" creationId="{994A6ABB-3848-4E89-8CF1-10BBEA75EB1B}"/>
          </ac:spMkLst>
        </pc:spChg>
      </pc:sldChg>
      <pc:sldChg chg="modSp mod">
        <pc:chgData name="Lisa Bagust" userId="9b0dc0b4-f81a-4c85-bc8d-cae961bc2915" providerId="ADAL" clId="{2447DBBE-1122-427E-9557-8D425E4651F3}" dt="2021-02-10T16:35:53.486" v="395" actId="1076"/>
        <pc:sldMkLst>
          <pc:docMk/>
          <pc:sldMk cId="2513076181" sldId="311"/>
        </pc:sldMkLst>
        <pc:spChg chg="mod">
          <ac:chgData name="Lisa Bagust" userId="9b0dc0b4-f81a-4c85-bc8d-cae961bc2915" providerId="ADAL" clId="{2447DBBE-1122-427E-9557-8D425E4651F3}" dt="2021-02-10T16:35:53.486" v="395" actId="1076"/>
          <ac:spMkLst>
            <pc:docMk/>
            <pc:sldMk cId="2513076181" sldId="311"/>
            <ac:spMk id="2" creationId="{7692B0D0-1B1D-4864-99D0-8739B8B271F4}"/>
          </ac:spMkLst>
        </pc:spChg>
        <pc:spChg chg="mod">
          <ac:chgData name="Lisa Bagust" userId="9b0dc0b4-f81a-4c85-bc8d-cae961bc2915" providerId="ADAL" clId="{2447DBBE-1122-427E-9557-8D425E4651F3}" dt="2021-02-10T16:35:49.430" v="394" actId="1076"/>
          <ac:spMkLst>
            <pc:docMk/>
            <pc:sldMk cId="2513076181" sldId="311"/>
            <ac:spMk id="3" creationId="{000A5F07-73B9-409B-8AAF-1F535825EA4D}"/>
          </ac:spMkLst>
        </pc:spChg>
      </pc:sldChg>
      <pc:sldChg chg="add">
        <pc:chgData name="Lisa Bagust" userId="9b0dc0b4-f81a-4c85-bc8d-cae961bc2915" providerId="ADAL" clId="{2447DBBE-1122-427E-9557-8D425E4651F3}" dt="2021-02-08T11:56:53.403" v="65"/>
        <pc:sldMkLst>
          <pc:docMk/>
          <pc:sldMk cId="1587722926" sldId="312"/>
        </pc:sldMkLst>
      </pc:sldChg>
      <pc:sldChg chg="addSp delSp modSp add mod">
        <pc:chgData name="Lisa Bagust" userId="9b0dc0b4-f81a-4c85-bc8d-cae961bc2915" providerId="ADAL" clId="{2447DBBE-1122-427E-9557-8D425E4651F3}" dt="2021-02-09T19:53:18.328" v="364" actId="1076"/>
        <pc:sldMkLst>
          <pc:docMk/>
          <pc:sldMk cId="1004515094" sldId="313"/>
        </pc:sldMkLst>
        <pc:spChg chg="del">
          <ac:chgData name="Lisa Bagust" userId="9b0dc0b4-f81a-4c85-bc8d-cae961bc2915" providerId="ADAL" clId="{2447DBBE-1122-427E-9557-8D425E4651F3}" dt="2021-02-08T12:30:11.948" v="92" actId="478"/>
          <ac:spMkLst>
            <pc:docMk/>
            <pc:sldMk cId="1004515094" sldId="313"/>
            <ac:spMk id="9" creationId="{00000000-0000-0000-0000-000000000000}"/>
          </ac:spMkLst>
        </pc:spChg>
        <pc:spChg chg="del">
          <ac:chgData name="Lisa Bagust" userId="9b0dc0b4-f81a-4c85-bc8d-cae961bc2915" providerId="ADAL" clId="{2447DBBE-1122-427E-9557-8D425E4651F3}" dt="2021-02-08T12:30:15.283" v="93" actId="478"/>
          <ac:spMkLst>
            <pc:docMk/>
            <pc:sldMk cId="1004515094" sldId="313"/>
            <ac:spMk id="11" creationId="{00000000-0000-0000-0000-000000000000}"/>
          </ac:spMkLst>
        </pc:spChg>
        <pc:grpChg chg="add del mod">
          <ac:chgData name="Lisa Bagust" userId="9b0dc0b4-f81a-4c85-bc8d-cae961bc2915" providerId="ADAL" clId="{2447DBBE-1122-427E-9557-8D425E4651F3}" dt="2021-02-09T19:49:03.015" v="325" actId="165"/>
          <ac:grpSpMkLst>
            <pc:docMk/>
            <pc:sldMk cId="1004515094" sldId="313"/>
            <ac:grpSpMk id="3" creationId="{9C49F972-EE94-40ED-BE26-B7404C02EA00}"/>
          </ac:grpSpMkLst>
        </pc:grpChg>
        <pc:grpChg chg="add mod">
          <ac:chgData name="Lisa Bagust" userId="9b0dc0b4-f81a-4c85-bc8d-cae961bc2915" providerId="ADAL" clId="{2447DBBE-1122-427E-9557-8D425E4651F3}" dt="2021-02-09T19:53:18.328" v="364" actId="1076"/>
          <ac:grpSpMkLst>
            <pc:docMk/>
            <pc:sldMk cId="1004515094" sldId="313"/>
            <ac:grpSpMk id="7" creationId="{7C12591E-32A8-4AB9-BFD6-ECA193CEE21C}"/>
          </ac:grpSpMkLst>
        </pc:grpChg>
        <pc:grpChg chg="del">
          <ac:chgData name="Lisa Bagust" userId="9b0dc0b4-f81a-4c85-bc8d-cae961bc2915" providerId="ADAL" clId="{2447DBBE-1122-427E-9557-8D425E4651F3}" dt="2021-02-09T19:29:04.051" v="104" actId="165"/>
          <ac:grpSpMkLst>
            <pc:docMk/>
            <pc:sldMk cId="1004515094" sldId="313"/>
            <ac:grpSpMk id="8" creationId="{00000000-0000-0000-0000-000000000000}"/>
          </ac:grpSpMkLst>
        </pc:grpChg>
        <pc:grpChg chg="add del mod">
          <ac:chgData name="Lisa Bagust" userId="9b0dc0b4-f81a-4c85-bc8d-cae961bc2915" providerId="ADAL" clId="{2447DBBE-1122-427E-9557-8D425E4651F3}" dt="2021-02-09T19:49:22.647" v="329" actId="165"/>
          <ac:grpSpMkLst>
            <pc:docMk/>
            <pc:sldMk cId="1004515094" sldId="313"/>
            <ac:grpSpMk id="9" creationId="{078698DD-ED56-4F03-9DD8-953A1F7C32F9}"/>
          </ac:grpSpMkLst>
        </pc:grpChg>
        <pc:grpChg chg="add mod">
          <ac:chgData name="Lisa Bagust" userId="9b0dc0b4-f81a-4c85-bc8d-cae961bc2915" providerId="ADAL" clId="{2447DBBE-1122-427E-9557-8D425E4651F3}" dt="2021-02-09T19:53:01.192" v="362" actId="1076"/>
          <ac:grpSpMkLst>
            <pc:docMk/>
            <pc:sldMk cId="1004515094" sldId="313"/>
            <ac:grpSpMk id="10" creationId="{D35FAA01-82E3-4D71-A9E8-B5D18F49223A}"/>
          </ac:grpSpMkLst>
        </pc:grpChg>
        <pc:grpChg chg="add mod">
          <ac:chgData name="Lisa Bagust" userId="9b0dc0b4-f81a-4c85-bc8d-cae961bc2915" providerId="ADAL" clId="{2447DBBE-1122-427E-9557-8D425E4651F3}" dt="2021-02-09T19:53:11.142" v="363" actId="164"/>
          <ac:grpSpMkLst>
            <pc:docMk/>
            <pc:sldMk cId="1004515094" sldId="313"/>
            <ac:grpSpMk id="11" creationId="{7000BA7F-B1D8-409F-A190-45D5FB0C4E66}"/>
          </ac:grpSpMkLst>
        </pc:grpChg>
        <pc:grpChg chg="del mod topLvl">
          <ac:chgData name="Lisa Bagust" userId="9b0dc0b4-f81a-4c85-bc8d-cae961bc2915" providerId="ADAL" clId="{2447DBBE-1122-427E-9557-8D425E4651F3}" dt="2021-02-09T19:29:10.822" v="105" actId="165"/>
          <ac:grpSpMkLst>
            <pc:docMk/>
            <pc:sldMk cId="1004515094" sldId="313"/>
            <ac:grpSpMk id="30" creationId="{00000000-0000-0000-0000-000000000000}"/>
          </ac:grpSpMkLst>
        </pc:grpChg>
        <pc:picChg chg="mod">
          <ac:chgData name="Lisa Bagust" userId="9b0dc0b4-f81a-4c85-bc8d-cae961bc2915" providerId="ADAL" clId="{2447DBBE-1122-427E-9557-8D425E4651F3}" dt="2021-02-09T19:47:59.739" v="317" actId="1076"/>
          <ac:picMkLst>
            <pc:docMk/>
            <pc:sldMk cId="1004515094" sldId="313"/>
            <ac:picMk id="2" creationId="{00000000-0000-0000-0000-000000000000}"/>
          </ac:picMkLst>
        </pc:picChg>
        <pc:picChg chg="mod ord topLvl">
          <ac:chgData name="Lisa Bagust" userId="9b0dc0b4-f81a-4c85-bc8d-cae961bc2915" providerId="ADAL" clId="{2447DBBE-1122-427E-9557-8D425E4651F3}" dt="2021-02-09T19:53:11.142" v="363" actId="164"/>
          <ac:picMkLst>
            <pc:docMk/>
            <pc:sldMk cId="1004515094" sldId="313"/>
            <ac:picMk id="4" creationId="{00000000-0000-0000-0000-000000000000}"/>
          </ac:picMkLst>
        </pc:picChg>
        <pc:picChg chg="mod ord topLvl">
          <ac:chgData name="Lisa Bagust" userId="9b0dc0b4-f81a-4c85-bc8d-cae961bc2915" providerId="ADAL" clId="{2447DBBE-1122-427E-9557-8D425E4651F3}" dt="2021-02-09T19:53:11.142" v="363" actId="164"/>
          <ac:picMkLst>
            <pc:docMk/>
            <pc:sldMk cId="1004515094" sldId="313"/>
            <ac:picMk id="5" creationId="{00000000-0000-0000-0000-000000000000}"/>
          </ac:picMkLst>
        </pc:picChg>
        <pc:picChg chg="mod ord topLvl">
          <ac:chgData name="Lisa Bagust" userId="9b0dc0b4-f81a-4c85-bc8d-cae961bc2915" providerId="ADAL" clId="{2447DBBE-1122-427E-9557-8D425E4651F3}" dt="2021-02-09T19:52:58.180" v="361" actId="164"/>
          <ac:picMkLst>
            <pc:docMk/>
            <pc:sldMk cId="1004515094" sldId="313"/>
            <ac:picMk id="6" creationId="{00000000-0000-0000-0000-000000000000}"/>
          </ac:picMkLst>
        </pc:picChg>
        <pc:picChg chg="mod topLvl">
          <ac:chgData name="Lisa Bagust" userId="9b0dc0b4-f81a-4c85-bc8d-cae961bc2915" providerId="ADAL" clId="{2447DBBE-1122-427E-9557-8D425E4651F3}" dt="2021-02-09T19:53:11.142" v="363" actId="164"/>
          <ac:picMkLst>
            <pc:docMk/>
            <pc:sldMk cId="1004515094" sldId="313"/>
            <ac:picMk id="15" creationId="{00000000-0000-0000-0000-000000000000}"/>
          </ac:picMkLst>
        </pc:picChg>
        <pc:picChg chg="mod ord topLvl">
          <ac:chgData name="Lisa Bagust" userId="9b0dc0b4-f81a-4c85-bc8d-cae961bc2915" providerId="ADAL" clId="{2447DBBE-1122-427E-9557-8D425E4651F3}" dt="2021-02-09T19:52:58.180" v="361" actId="164"/>
          <ac:picMkLst>
            <pc:docMk/>
            <pc:sldMk cId="1004515094" sldId="313"/>
            <ac:picMk id="16" creationId="{00000000-0000-0000-0000-000000000000}"/>
          </ac:picMkLst>
        </pc:picChg>
        <pc:picChg chg="mod ord topLvl">
          <ac:chgData name="Lisa Bagust" userId="9b0dc0b4-f81a-4c85-bc8d-cae961bc2915" providerId="ADAL" clId="{2447DBBE-1122-427E-9557-8D425E4651F3}" dt="2021-02-09T19:52:58.180" v="361" actId="164"/>
          <ac:picMkLst>
            <pc:docMk/>
            <pc:sldMk cId="1004515094" sldId="313"/>
            <ac:picMk id="17" creationId="{00000000-0000-0000-0000-000000000000}"/>
          </ac:picMkLst>
        </pc:picChg>
        <pc:picChg chg="mod topLvl">
          <ac:chgData name="Lisa Bagust" userId="9b0dc0b4-f81a-4c85-bc8d-cae961bc2915" providerId="ADAL" clId="{2447DBBE-1122-427E-9557-8D425E4651F3}" dt="2021-02-09T19:52:47.336" v="360" actId="1076"/>
          <ac:picMkLst>
            <pc:docMk/>
            <pc:sldMk cId="1004515094" sldId="313"/>
            <ac:picMk id="18"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19" creationId="{00000000-0000-0000-0000-000000000000}"/>
          </ac:picMkLst>
        </pc:picChg>
        <pc:picChg chg="mod ord topLvl">
          <ac:chgData name="Lisa Bagust" userId="9b0dc0b4-f81a-4c85-bc8d-cae961bc2915" providerId="ADAL" clId="{2447DBBE-1122-427E-9557-8D425E4651F3}" dt="2021-02-09T19:53:11.142" v="363" actId="164"/>
          <ac:picMkLst>
            <pc:docMk/>
            <pc:sldMk cId="1004515094" sldId="313"/>
            <ac:picMk id="20" creationId="{00000000-0000-0000-0000-000000000000}"/>
          </ac:picMkLst>
        </pc:picChg>
        <pc:picChg chg="mod topLvl">
          <ac:chgData name="Lisa Bagust" userId="9b0dc0b4-f81a-4c85-bc8d-cae961bc2915" providerId="ADAL" clId="{2447DBBE-1122-427E-9557-8D425E4651F3}" dt="2021-02-09T19:53:11.142" v="363" actId="164"/>
          <ac:picMkLst>
            <pc:docMk/>
            <pc:sldMk cId="1004515094" sldId="313"/>
            <ac:picMk id="21"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22" creationId="{00000000-0000-0000-0000-000000000000}"/>
          </ac:picMkLst>
        </pc:picChg>
        <pc:picChg chg="mod ord topLvl">
          <ac:chgData name="Lisa Bagust" userId="9b0dc0b4-f81a-4c85-bc8d-cae961bc2915" providerId="ADAL" clId="{2447DBBE-1122-427E-9557-8D425E4651F3}" dt="2021-02-09T19:47:26.061" v="306" actId="164"/>
          <ac:picMkLst>
            <pc:docMk/>
            <pc:sldMk cId="1004515094" sldId="313"/>
            <ac:picMk id="23" creationId="{00000000-0000-0000-0000-000000000000}"/>
          </ac:picMkLst>
        </pc:picChg>
        <pc:picChg chg="mod topLvl">
          <ac:chgData name="Lisa Bagust" userId="9b0dc0b4-f81a-4c85-bc8d-cae961bc2915" providerId="ADAL" clId="{2447DBBE-1122-427E-9557-8D425E4651F3}" dt="2021-02-09T19:53:11.142" v="363" actId="164"/>
          <ac:picMkLst>
            <pc:docMk/>
            <pc:sldMk cId="1004515094" sldId="313"/>
            <ac:picMk id="24"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25"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26"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27" creationId="{00000000-0000-0000-0000-000000000000}"/>
          </ac:picMkLst>
        </pc:picChg>
        <pc:picChg chg="mod ord topLvl">
          <ac:chgData name="Lisa Bagust" userId="9b0dc0b4-f81a-4c85-bc8d-cae961bc2915" providerId="ADAL" clId="{2447DBBE-1122-427E-9557-8D425E4651F3}" dt="2021-02-09T19:47:26.061" v="306" actId="164"/>
          <ac:picMkLst>
            <pc:docMk/>
            <pc:sldMk cId="1004515094" sldId="313"/>
            <ac:picMk id="28" creationId="{00000000-0000-0000-0000-000000000000}"/>
          </ac:picMkLst>
        </pc:picChg>
        <pc:picChg chg="mod topLvl">
          <ac:chgData name="Lisa Bagust" userId="9b0dc0b4-f81a-4c85-bc8d-cae961bc2915" providerId="ADAL" clId="{2447DBBE-1122-427E-9557-8D425E4651F3}" dt="2021-02-09T19:47:26.061" v="306" actId="164"/>
          <ac:picMkLst>
            <pc:docMk/>
            <pc:sldMk cId="1004515094" sldId="313"/>
            <ac:picMk id="29" creationId="{00000000-0000-0000-0000-000000000000}"/>
          </ac:picMkLst>
        </pc:picChg>
      </pc:sldChg>
      <pc:sldMasterChg chg="modSldLayout">
        <pc:chgData name="Lisa Bagust" userId="9b0dc0b4-f81a-4c85-bc8d-cae961bc2915" providerId="ADAL" clId="{2447DBBE-1122-427E-9557-8D425E4651F3}" dt="2021-02-10T16:32:02.562" v="366" actId="478"/>
        <pc:sldMasterMkLst>
          <pc:docMk/>
          <pc:sldMasterMk cId="2067058409" sldId="2147483687"/>
        </pc:sldMasterMkLst>
        <pc:sldLayoutChg chg="delSp mod">
          <pc:chgData name="Lisa Bagust" userId="9b0dc0b4-f81a-4c85-bc8d-cae961bc2915" providerId="ADAL" clId="{2447DBBE-1122-427E-9557-8D425E4651F3}" dt="2021-02-10T16:32:02.562" v="366" actId="478"/>
          <pc:sldLayoutMkLst>
            <pc:docMk/>
            <pc:sldMasterMk cId="2067058409" sldId="2147483687"/>
            <pc:sldLayoutMk cId="229565374" sldId="2147483689"/>
          </pc:sldLayoutMkLst>
          <pc:spChg chg="del">
            <ac:chgData name="Lisa Bagust" userId="9b0dc0b4-f81a-4c85-bc8d-cae961bc2915" providerId="ADAL" clId="{2447DBBE-1122-427E-9557-8D425E4651F3}" dt="2021-02-10T16:32:01.105" v="365" actId="478"/>
            <ac:spMkLst>
              <pc:docMk/>
              <pc:sldMasterMk cId="2067058409" sldId="2147483687"/>
              <pc:sldLayoutMk cId="229565374" sldId="2147483689"/>
              <ac:spMk id="2" creationId="{00000000-0000-0000-0000-000000000000}"/>
            </ac:spMkLst>
          </pc:spChg>
          <pc:spChg chg="del">
            <ac:chgData name="Lisa Bagust" userId="9b0dc0b4-f81a-4c85-bc8d-cae961bc2915" providerId="ADAL" clId="{2447DBBE-1122-427E-9557-8D425E4651F3}" dt="2021-02-10T16:32:02.562" v="366" actId="478"/>
            <ac:spMkLst>
              <pc:docMk/>
              <pc:sldMasterMk cId="2067058409" sldId="2147483687"/>
              <pc:sldLayoutMk cId="229565374" sldId="2147483689"/>
              <ac:spMk id="3" creationId="{00000000-0000-0000-0000-000000000000}"/>
            </ac:spMkLst>
          </pc:spChg>
        </pc:sldLayoutChg>
      </pc:sldMasterChg>
      <pc:sldMasterChg chg="delSp">
        <pc:chgData name="Lisa Bagust" userId="9b0dc0b4-f81a-4c85-bc8d-cae961bc2915" providerId="ADAL" clId="{2447DBBE-1122-427E-9557-8D425E4651F3}" dt="2021-01-11T13:49:15.093" v="21" actId="478"/>
        <pc:sldMasterMkLst>
          <pc:docMk/>
          <pc:sldMasterMk cId="483717849" sldId="2147483736"/>
        </pc:sldMasterMkLst>
        <pc:picChg chg="del">
          <ac:chgData name="Lisa Bagust" userId="9b0dc0b4-f81a-4c85-bc8d-cae961bc2915" providerId="ADAL" clId="{2447DBBE-1122-427E-9557-8D425E4651F3}" dt="2021-01-11T13:49:15.093" v="21" actId="478"/>
          <ac:picMkLst>
            <pc:docMk/>
            <pc:sldMasterMk cId="483717849" sldId="2147483736"/>
            <ac:picMk id="7" creationId="{00000000-0000-0000-0000-000000000000}"/>
          </ac:picMkLst>
        </pc:picChg>
      </pc:sldMasterChg>
    </pc:docChg>
  </pc:docChgLst>
  <pc:docChgLst>
    <pc:chgData name="Donna Lovelock" userId="S::dml1r14@soton.ac.uk::3c964a89-a309-429a-8b00-8b7983438334" providerId="AD" clId="Web-{FE1FBB83-253D-4CC7-BDF7-C3B2D4292BA7}"/>
    <pc:docChg chg="modSld">
      <pc:chgData name="Donna Lovelock" userId="S::dml1r14@soton.ac.uk::3c964a89-a309-429a-8b00-8b7983438334" providerId="AD" clId="Web-{FE1FBB83-253D-4CC7-BDF7-C3B2D4292BA7}" dt="2021-02-07T15:53:54.797" v="1" actId="20577"/>
      <pc:docMkLst>
        <pc:docMk/>
      </pc:docMkLst>
      <pc:sldChg chg="modSp">
        <pc:chgData name="Donna Lovelock" userId="S::dml1r14@soton.ac.uk::3c964a89-a309-429a-8b00-8b7983438334" providerId="AD" clId="Web-{FE1FBB83-253D-4CC7-BDF7-C3B2D4292BA7}" dt="2021-02-07T15:53:54.797" v="1" actId="20577"/>
        <pc:sldMkLst>
          <pc:docMk/>
          <pc:sldMk cId="2513076181" sldId="311"/>
        </pc:sldMkLst>
        <pc:spChg chg="mod">
          <ac:chgData name="Donna Lovelock" userId="S::dml1r14@soton.ac.uk::3c964a89-a309-429a-8b00-8b7983438334" providerId="AD" clId="Web-{FE1FBB83-253D-4CC7-BDF7-C3B2D4292BA7}" dt="2021-02-07T15:53:54.797" v="1" actId="20577"/>
          <ac:spMkLst>
            <pc:docMk/>
            <pc:sldMk cId="2513076181" sldId="311"/>
            <ac:spMk id="3" creationId="{000A5F07-73B9-409B-8AAF-1F535825EA4D}"/>
          </ac:spMkLst>
        </pc:spChg>
      </pc:sldChg>
    </pc:docChg>
  </pc:docChgLst>
  <pc:docChgLst>
    <pc:chgData name="Lisa Bagust" userId="9b0dc0b4-f81a-4c85-bc8d-cae961bc2915" providerId="ADAL" clId="{7149F234-367B-46D2-A692-E3B6CF57D07F}"/>
    <pc:docChg chg="modSld modMainMaster">
      <pc:chgData name="Lisa Bagust" userId="9b0dc0b4-f81a-4c85-bc8d-cae961bc2915" providerId="ADAL" clId="{7149F234-367B-46D2-A692-E3B6CF57D07F}" dt="2025-01-17T13:12:11.056" v="22" actId="20577"/>
      <pc:docMkLst>
        <pc:docMk/>
      </pc:docMkLst>
      <pc:sldChg chg="modSp mod">
        <pc:chgData name="Lisa Bagust" userId="9b0dc0b4-f81a-4c85-bc8d-cae961bc2915" providerId="ADAL" clId="{7149F234-367B-46D2-A692-E3B6CF57D07F}" dt="2025-01-17T13:10:36.561" v="20" actId="1037"/>
        <pc:sldMkLst>
          <pc:docMk/>
          <pc:sldMk cId="2334766565" sldId="288"/>
        </pc:sldMkLst>
        <pc:picChg chg="mod">
          <ac:chgData name="Lisa Bagust" userId="9b0dc0b4-f81a-4c85-bc8d-cae961bc2915" providerId="ADAL" clId="{7149F234-367B-46D2-A692-E3B6CF57D07F}" dt="2025-01-17T13:10:36.561" v="20" actId="1037"/>
          <ac:picMkLst>
            <pc:docMk/>
            <pc:sldMk cId="2334766565" sldId="288"/>
            <ac:picMk id="3" creationId="{D699F5C9-A6AE-43FB-81ED-82EB93233D5D}"/>
          </ac:picMkLst>
        </pc:picChg>
      </pc:sldChg>
      <pc:sldChg chg="modSp mod">
        <pc:chgData name="Lisa Bagust" userId="9b0dc0b4-f81a-4c85-bc8d-cae961bc2915" providerId="ADAL" clId="{7149F234-367B-46D2-A692-E3B6CF57D07F}" dt="2025-01-17T13:10:21.609" v="15" actId="1037"/>
        <pc:sldMkLst>
          <pc:docMk/>
          <pc:sldMk cId="1176518297" sldId="301"/>
        </pc:sldMkLst>
        <pc:picChg chg="mod">
          <ac:chgData name="Lisa Bagust" userId="9b0dc0b4-f81a-4c85-bc8d-cae961bc2915" providerId="ADAL" clId="{7149F234-367B-46D2-A692-E3B6CF57D07F}" dt="2025-01-17T13:10:21.609" v="15" actId="1037"/>
          <ac:picMkLst>
            <pc:docMk/>
            <pc:sldMk cId="1176518297" sldId="301"/>
            <ac:picMk id="5" creationId="{02E491F4-260A-49F7-8406-4E131152BA67}"/>
          </ac:picMkLst>
        </pc:picChg>
      </pc:sldChg>
      <pc:sldChg chg="modSp mod">
        <pc:chgData name="Lisa Bagust" userId="9b0dc0b4-f81a-4c85-bc8d-cae961bc2915" providerId="ADAL" clId="{7149F234-367B-46D2-A692-E3B6CF57D07F}" dt="2025-01-17T13:12:11.056" v="22" actId="20577"/>
        <pc:sldMkLst>
          <pc:docMk/>
          <pc:sldMk cId="4208101692" sldId="310"/>
        </pc:sldMkLst>
        <pc:spChg chg="mod">
          <ac:chgData name="Lisa Bagust" userId="9b0dc0b4-f81a-4c85-bc8d-cae961bc2915" providerId="ADAL" clId="{7149F234-367B-46D2-A692-E3B6CF57D07F}" dt="2025-01-17T13:12:11.056" v="22" actId="20577"/>
          <ac:spMkLst>
            <pc:docMk/>
            <pc:sldMk cId="4208101692" sldId="310"/>
            <ac:spMk id="22" creationId="{F80DF070-A72D-4CFC-BB5A-577EA7A5314C}"/>
          </ac:spMkLst>
        </pc:spChg>
      </pc:sldChg>
      <pc:sldMasterChg chg="modSldLayout">
        <pc:chgData name="Lisa Bagust" userId="9b0dc0b4-f81a-4c85-bc8d-cae961bc2915" providerId="ADAL" clId="{7149F234-367B-46D2-A692-E3B6CF57D07F}" dt="2025-01-17T13:09:34.916" v="11" actId="1037"/>
        <pc:sldMasterMkLst>
          <pc:docMk/>
          <pc:sldMasterMk cId="2067058409" sldId="2147483687"/>
        </pc:sldMasterMkLst>
        <pc:sldLayoutChg chg="modSp mod">
          <pc:chgData name="Lisa Bagust" userId="9b0dc0b4-f81a-4c85-bc8d-cae961bc2915" providerId="ADAL" clId="{7149F234-367B-46D2-A692-E3B6CF57D07F}" dt="2025-01-17T13:09:20.474" v="4" actId="1037"/>
          <pc:sldLayoutMkLst>
            <pc:docMk/>
            <pc:sldMasterMk cId="2067058409" sldId="2147483687"/>
            <pc:sldLayoutMk cId="683108143" sldId="2147483688"/>
          </pc:sldLayoutMkLst>
          <pc:picChg chg="mod">
            <ac:chgData name="Lisa Bagust" userId="9b0dc0b4-f81a-4c85-bc8d-cae961bc2915" providerId="ADAL" clId="{7149F234-367B-46D2-A692-E3B6CF57D07F}" dt="2025-01-17T13:09:20.474" v="4" actId="1037"/>
            <ac:picMkLst>
              <pc:docMk/>
              <pc:sldMasterMk cId="2067058409" sldId="2147483687"/>
              <pc:sldLayoutMk cId="683108143" sldId="2147483688"/>
              <ac:picMk id="11" creationId="{0958CCE7-B62F-4CCF-ACAF-9F0CC611C611}"/>
            </ac:picMkLst>
          </pc:picChg>
        </pc:sldLayoutChg>
        <pc:sldLayoutChg chg="modSp mod">
          <pc:chgData name="Lisa Bagust" userId="9b0dc0b4-f81a-4c85-bc8d-cae961bc2915" providerId="ADAL" clId="{7149F234-367B-46D2-A692-E3B6CF57D07F}" dt="2025-01-17T13:09:34.916" v="11" actId="1037"/>
          <pc:sldLayoutMkLst>
            <pc:docMk/>
            <pc:sldMasterMk cId="2067058409" sldId="2147483687"/>
            <pc:sldLayoutMk cId="229565374" sldId="2147483689"/>
          </pc:sldLayoutMkLst>
          <pc:picChg chg="mod">
            <ac:chgData name="Lisa Bagust" userId="9b0dc0b4-f81a-4c85-bc8d-cae961bc2915" providerId="ADAL" clId="{7149F234-367B-46D2-A692-E3B6CF57D07F}" dt="2025-01-17T13:09:34.916" v="11" actId="1037"/>
            <ac:picMkLst>
              <pc:docMk/>
              <pc:sldMasterMk cId="2067058409" sldId="2147483687"/>
              <pc:sldLayoutMk cId="229565374" sldId="2147483689"/>
              <ac:picMk id="7" creationId="{D6E5FAFB-CEED-4AEF-A2F1-5B33D994EA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794BF-B36E-DA4E-9DF1-E31F26A49796}" type="datetimeFigureOut">
              <a:rPr lang="en-US" smtClean="0"/>
              <a:t>3/20/2026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DEE80-B85B-D14C-B0B8-2864D965BDCD}" type="slidenum">
              <a:rPr lang="en-US" smtClean="0"/>
              <a:t>‹#›</a:t>
            </a:fld>
            <a:endParaRPr lang="en-US"/>
          </a:p>
        </p:txBody>
      </p:sp>
    </p:spTree>
    <p:extLst>
      <p:ext uri="{BB962C8B-B14F-4D97-AF65-F5344CB8AC3E}">
        <p14:creationId xmlns:p14="http://schemas.microsoft.com/office/powerpoint/2010/main" val="2130626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2</a:t>
            </a:fld>
            <a:endParaRPr lang="en-US"/>
          </a:p>
        </p:txBody>
      </p:sp>
    </p:spTree>
    <p:extLst>
      <p:ext uri="{BB962C8B-B14F-4D97-AF65-F5344CB8AC3E}">
        <p14:creationId xmlns:p14="http://schemas.microsoft.com/office/powerpoint/2010/main" val="3131233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B65CA-1C4D-4DC0-B929-D2A303F29AAD}" type="slidenum">
              <a:rPr lang="en-GB">
                <a:solidFill>
                  <a:prstClr val="black"/>
                </a:solidFill>
              </a:rPr>
              <a:pPr/>
              <a:t>3</a:t>
            </a:fld>
            <a:endParaRPr lang="en-GB">
              <a:solidFill>
                <a:prstClr val="black"/>
              </a:solidFill>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b="1" u="sng"/>
              <a:t>THIS</a:t>
            </a:r>
            <a:r>
              <a:rPr lang="en-US" b="1" u="sng" baseline="0"/>
              <a:t> LESSON COVERS SOME SENSITIVE ISSUES AND YOU MAY WANT TO DISCUSS THESE WITH STUDENTS AT THE START. </a:t>
            </a:r>
            <a:endParaRPr lang="en-US" b="1" u="sng"/>
          </a:p>
          <a:p>
            <a:r>
              <a:rPr lang="en-US" b="1" u="sng"/>
              <a:t>Hook:</a:t>
            </a:r>
            <a:r>
              <a:rPr lang="en-US"/>
              <a:t> Class discussion around factors that could contribute to a person’s death. Do they think any factors could have more of a contribution than others? (NHS Atlas of Risk image). </a:t>
            </a:r>
          </a:p>
        </p:txBody>
      </p:sp>
    </p:spTree>
    <p:extLst>
      <p:ext uri="{BB962C8B-B14F-4D97-AF65-F5344CB8AC3E}">
        <p14:creationId xmlns:p14="http://schemas.microsoft.com/office/powerpoint/2010/main" val="62367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B65CA-1C4D-4DC0-B929-D2A303F29AAD}" type="slidenum">
              <a:rPr lang="en-GB">
                <a:solidFill>
                  <a:prstClr val="black"/>
                </a:solidFill>
              </a:rPr>
              <a:pPr/>
              <a:t>4</a:t>
            </a:fld>
            <a:endParaRPr lang="en-GB">
              <a:solidFill>
                <a:prstClr val="black"/>
              </a:solidFill>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b="1" u="sng"/>
              <a:t>THIS</a:t>
            </a:r>
            <a:r>
              <a:rPr lang="en-US" b="1" u="sng" baseline="0"/>
              <a:t> LESSON COVERS SOME SENSITIVE ISSUES AND YOU MAY WANT TO DISCUSS THESE WITH STUDENTS AT THE START. </a:t>
            </a:r>
            <a:endParaRPr lang="en-US" b="1" u="sng"/>
          </a:p>
          <a:p>
            <a:r>
              <a:rPr lang="en-US" b="1" u="sng"/>
              <a:t>Hook:</a:t>
            </a:r>
            <a:r>
              <a:rPr lang="en-US"/>
              <a:t> Class discussion around factors that could contribute to a person’s death. Do they think any factors could have more of a contribution than others? (NHS Atlas of Risk image). </a:t>
            </a:r>
          </a:p>
        </p:txBody>
      </p:sp>
    </p:spTree>
    <p:extLst>
      <p:ext uri="{BB962C8B-B14F-4D97-AF65-F5344CB8AC3E}">
        <p14:creationId xmlns:p14="http://schemas.microsoft.com/office/powerpoint/2010/main" val="2978875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t>Activity 1: Can you rank the causes of death? </a:t>
            </a:r>
          </a:p>
          <a:p>
            <a:r>
              <a:rPr lang="en-GB" b="0" u="none"/>
              <a:t>Using</a:t>
            </a:r>
            <a:r>
              <a:rPr lang="en-GB" b="0" u="none" baseline="0"/>
              <a:t> the ‘cause of death’ cards from the lesson resources pack, students should work in pairs or small groups to identify the top 3 most common and least common causes of death in the UK as well as the least common cause of death in the UK. Can they justify their decision? They should the compare their choice of cards to the correct graphic (see next slide). </a:t>
            </a:r>
            <a:endParaRPr lang="en-GB" b="0" u="none"/>
          </a:p>
        </p:txBody>
      </p:sp>
      <p:sp>
        <p:nvSpPr>
          <p:cNvPr id="4" name="Slide Number Placeholder 3"/>
          <p:cNvSpPr>
            <a:spLocks noGrp="1"/>
          </p:cNvSpPr>
          <p:nvPr>
            <p:ph type="sldNum" sz="quarter" idx="10"/>
          </p:nvPr>
        </p:nvSpPr>
        <p:spPr/>
        <p:txBody>
          <a:bodyPr/>
          <a:lstStyle/>
          <a:p>
            <a:fld id="{FECB8DF9-4136-4ACC-9630-F678BECA1531}"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6563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1:</a:t>
            </a:r>
            <a:r>
              <a:rPr lang="en-US"/>
              <a:t> With students</a:t>
            </a:r>
            <a:r>
              <a:rPr lang="en-US" baseline="0"/>
              <a:t> looking at their identified top 3 most and least common causes of death, they can now compare it against the actual order. How did you compare to the actual causes of death in the UK? Are you surprised? (E.g. age is missing from the cause of death cards as this is not medically classified as a cause of death). Student should the correct ones in their table. </a:t>
            </a:r>
            <a:endParaRPr lang="en-US"/>
          </a:p>
        </p:txBody>
      </p:sp>
      <p:sp>
        <p:nvSpPr>
          <p:cNvPr id="4" name="Slide Number Placeholder 3"/>
          <p:cNvSpPr>
            <a:spLocks noGrp="1"/>
          </p:cNvSpPr>
          <p:nvPr>
            <p:ph type="sldNum" sz="quarter" idx="10"/>
          </p:nvPr>
        </p:nvSpPr>
        <p:spPr/>
        <p:txBody>
          <a:bodyPr/>
          <a:lstStyle/>
          <a:p>
            <a:fld id="{549A9B74-8314-4A45-B5CF-6FD854189336}" type="slidenum">
              <a:rPr lang="en-GB" smtClean="0"/>
              <a:t>6</a:t>
            </a:fld>
            <a:endParaRPr lang="en-GB"/>
          </a:p>
        </p:txBody>
      </p:sp>
    </p:spTree>
    <p:extLst>
      <p:ext uri="{BB962C8B-B14F-4D97-AF65-F5344CB8AC3E}">
        <p14:creationId xmlns:p14="http://schemas.microsoft.com/office/powerpoint/2010/main" val="1055486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7</a:t>
            </a:fld>
            <a:endParaRPr lang="en-US"/>
          </a:p>
        </p:txBody>
      </p:sp>
    </p:spTree>
    <p:extLst>
      <p:ext uri="{BB962C8B-B14F-4D97-AF65-F5344CB8AC3E}">
        <p14:creationId xmlns:p14="http://schemas.microsoft.com/office/powerpoint/2010/main" val="2948961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t>Activity 2: How could you sort the cards? </a:t>
            </a:r>
          </a:p>
          <a:p>
            <a:r>
              <a:rPr lang="en-GB" b="0" u="none"/>
              <a:t>Students</a:t>
            </a:r>
            <a:r>
              <a:rPr lang="en-GB" b="0" u="none" baseline="0"/>
              <a:t> decide how to classify their cards into groups. Students share their ideas justifying how they have classified their cards. ‘What are your reasons for having put them into those groups? Highlight the differences between communicable diseases and non-communicable diseases – record the classifications in their books and the re-sort the cards into three groups. Key point: NCDs are by far the most common cause of death in this country and are directly linked to lifestyle choices. Students should list three NCDs directly linked to lifestyle choices. What category do the three most common causes of death fit into? </a:t>
            </a:r>
            <a:endParaRPr lang="en-GB" b="0" u="none"/>
          </a:p>
        </p:txBody>
      </p:sp>
      <p:sp>
        <p:nvSpPr>
          <p:cNvPr id="4" name="Slide Number Placeholder 3"/>
          <p:cNvSpPr>
            <a:spLocks noGrp="1"/>
          </p:cNvSpPr>
          <p:nvPr>
            <p:ph type="sldNum" sz="quarter" idx="10"/>
          </p:nvPr>
        </p:nvSpPr>
        <p:spPr/>
        <p:txBody>
          <a:bodyPr/>
          <a:lstStyle/>
          <a:p>
            <a:fld id="{FECB8DF9-4136-4ACC-9630-F678BECA1531}"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656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t>Activity 2: How could you sort the cards? </a:t>
            </a:r>
          </a:p>
          <a:p>
            <a:r>
              <a:rPr lang="en-GB" b="0" u="none"/>
              <a:t>Students</a:t>
            </a:r>
            <a:r>
              <a:rPr lang="en-GB" b="0" u="none" baseline="0"/>
              <a:t> decide how to classify their cards into groups. Students share their ideas justifying how they have classified their cards. ‘What are your reasons for having put them into those groups? Highlight the differences between communicable diseases and non-communicable diseases – record the classifications in their books and the re-sort the cards into three groups. Key point: NCDs are by far the most common cause of death in this country and are directly linked to lifestyle choices. Students should list three NCDs directly linked to lifestyle choices. What category do the three most common causes of death fit into? </a:t>
            </a:r>
            <a:endParaRPr lang="en-GB" b="0" u="none"/>
          </a:p>
        </p:txBody>
      </p:sp>
      <p:sp>
        <p:nvSpPr>
          <p:cNvPr id="4" name="Slide Number Placeholder 3"/>
          <p:cNvSpPr>
            <a:spLocks noGrp="1"/>
          </p:cNvSpPr>
          <p:nvPr>
            <p:ph type="sldNum" sz="quarter" idx="10"/>
          </p:nvPr>
        </p:nvSpPr>
        <p:spPr/>
        <p:txBody>
          <a:bodyPr/>
          <a:lstStyle/>
          <a:p>
            <a:fld id="{FECB8DF9-4136-4ACC-9630-F678BECA1531}"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3316555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a:t>
            </a:r>
            <a:r>
              <a:rPr lang="en-US" b="1" u="sng" baseline="0"/>
              <a:t> 3: How has this changed over time? </a:t>
            </a:r>
          </a:p>
          <a:p>
            <a:r>
              <a:rPr lang="en-US" b="0" u="none" baseline="0"/>
              <a:t>How do you think the main causes of death have changed over time? Would they be in the same order if we went back in history? Explain why and what has changed? Students identify three Public Health advances and suggest how these advances have contributed to improvements to public health – see teacher guide for ideas. </a:t>
            </a:r>
          </a:p>
        </p:txBody>
      </p:sp>
      <p:sp>
        <p:nvSpPr>
          <p:cNvPr id="4" name="Slide Number Placeholder 3"/>
          <p:cNvSpPr>
            <a:spLocks noGrp="1"/>
          </p:cNvSpPr>
          <p:nvPr>
            <p:ph type="sldNum" sz="quarter" idx="10"/>
          </p:nvPr>
        </p:nvSpPr>
        <p:spPr/>
        <p:txBody>
          <a:bodyPr/>
          <a:lstStyle/>
          <a:p>
            <a:fld id="{549A9B74-8314-4A45-B5CF-6FD854189336}" type="slidenum">
              <a:rPr lang="en-GB" smtClean="0"/>
              <a:t>10</a:t>
            </a:fld>
            <a:endParaRPr lang="en-GB"/>
          </a:p>
        </p:txBody>
      </p:sp>
    </p:spTree>
    <p:extLst>
      <p:ext uri="{BB962C8B-B14F-4D97-AF65-F5344CB8AC3E}">
        <p14:creationId xmlns:p14="http://schemas.microsoft.com/office/powerpoint/2010/main" val="355040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4: Researching a non-communicable disease. </a:t>
            </a:r>
          </a:p>
          <a:p>
            <a:r>
              <a:rPr lang="en-US"/>
              <a:t>Working to complete the grid on p.23 of the booklet. Students</a:t>
            </a:r>
            <a:r>
              <a:rPr lang="en-US" baseline="0"/>
              <a:t> should focus their research on what the disease is, who gets it, the symptoms, risk factors, treatment, prevention and lifestyle choices. There are website links in the back of the student booklet that students can use. </a:t>
            </a:r>
            <a:endParaRPr lang="en-US"/>
          </a:p>
        </p:txBody>
      </p:sp>
      <p:sp>
        <p:nvSpPr>
          <p:cNvPr id="4" name="Slide Number Placeholder 3"/>
          <p:cNvSpPr>
            <a:spLocks noGrp="1"/>
          </p:cNvSpPr>
          <p:nvPr>
            <p:ph type="sldNum" sz="quarter" idx="10"/>
          </p:nvPr>
        </p:nvSpPr>
        <p:spPr/>
        <p:txBody>
          <a:bodyPr/>
          <a:lstStyle/>
          <a:p>
            <a:fld id="{549A9B74-8314-4A45-B5CF-6FD854189336}" type="slidenum">
              <a:rPr lang="en-GB" smtClean="0"/>
              <a:t>11</a:t>
            </a:fld>
            <a:endParaRPr lang="en-GB"/>
          </a:p>
        </p:txBody>
      </p:sp>
    </p:spTree>
    <p:extLst>
      <p:ext uri="{BB962C8B-B14F-4D97-AF65-F5344CB8AC3E}">
        <p14:creationId xmlns:p14="http://schemas.microsoft.com/office/powerpoint/2010/main" val="3601175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12</a:t>
            </a:fld>
            <a:endParaRPr lang="en-US"/>
          </a:p>
        </p:txBody>
      </p:sp>
    </p:spTree>
    <p:extLst>
      <p:ext uri="{BB962C8B-B14F-4D97-AF65-F5344CB8AC3E}">
        <p14:creationId xmlns:p14="http://schemas.microsoft.com/office/powerpoint/2010/main" val="3416843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233074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tif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36928" y="65824"/>
            <a:ext cx="2267744" cy="1456349"/>
          </a:xfrm>
          <a:prstGeom prst="rect">
            <a:avLst/>
          </a:prstGeom>
          <a:effectLst>
            <a:outerShdw blurRad="50800" dist="38100" dir="16200000" rotWithShape="0">
              <a:prstClr val="black">
                <a:alpha val="40000"/>
              </a:prstClr>
            </a:outerShdw>
          </a:effectLst>
        </p:spPr>
      </p:pic>
      <p:pic>
        <p:nvPicPr>
          <p:cNvPr id="5" name="Picture 4"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83927" y="5562600"/>
            <a:ext cx="4384658" cy="1332971"/>
          </a:xfrm>
          <a:prstGeom prst="rect">
            <a:avLst/>
          </a:prstGeom>
        </p:spPr>
      </p:pic>
    </p:spTree>
    <p:extLst>
      <p:ext uri="{BB962C8B-B14F-4D97-AF65-F5344CB8AC3E}">
        <p14:creationId xmlns:p14="http://schemas.microsoft.com/office/powerpoint/2010/main" val="68310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359355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B7F0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17264" y="65824"/>
            <a:ext cx="2267744" cy="1456349"/>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48590"/>
            <a:ext cx="4384658" cy="1332971"/>
          </a:xfrm>
          <a:prstGeom prst="rect">
            <a:avLst/>
          </a:prstGeom>
        </p:spPr>
      </p:pic>
    </p:spTree>
    <p:extLst>
      <p:ext uri="{BB962C8B-B14F-4D97-AF65-F5344CB8AC3E}">
        <p14:creationId xmlns:p14="http://schemas.microsoft.com/office/powerpoint/2010/main" val="22956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9342" y="5610490"/>
            <a:ext cx="4384658" cy="1332971"/>
          </a:xfrm>
          <a:prstGeom prst="rect">
            <a:avLst/>
          </a:prstGeom>
        </p:spPr>
      </p:pic>
    </p:spTree>
    <p:extLst>
      <p:ext uri="{BB962C8B-B14F-4D97-AF65-F5344CB8AC3E}">
        <p14:creationId xmlns:p14="http://schemas.microsoft.com/office/powerpoint/2010/main" val="281707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9342" y="5691981"/>
            <a:ext cx="4384658" cy="1332971"/>
          </a:xfrm>
          <a:prstGeom prst="rect">
            <a:avLst/>
          </a:prstGeom>
        </p:spPr>
      </p:pic>
    </p:spTree>
    <p:extLst>
      <p:ext uri="{BB962C8B-B14F-4D97-AF65-F5344CB8AC3E}">
        <p14:creationId xmlns:p14="http://schemas.microsoft.com/office/powerpoint/2010/main" val="333718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48581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9188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4772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8112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49377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220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840825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687642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05201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340456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410540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94069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5849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794474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94482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887286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052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39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35851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610790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140861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44464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4677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222734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393166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9486777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3942528"/>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8499070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919467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5" name="Slide Number Placeholder 4"/>
          <p:cNvSpPr>
            <a:spLocks noGrp="1"/>
          </p:cNvSpPr>
          <p:nvPr>
            <p:ph type="sldNum" sz="quarter" idx="12"/>
          </p:nvPr>
        </p:nvSpPr>
        <p:spPr>
          <a:xfrm>
            <a:off x="6877050" y="6308725"/>
            <a:ext cx="1905000" cy="457200"/>
          </a:xfrm>
          <a:prstGeom prst="rect">
            <a:avLst/>
          </a:prstGeom>
        </p:spPr>
        <p:txBody>
          <a:bodyPr/>
          <a:lstStyle>
            <a:lvl1pPr>
              <a:defRPr/>
            </a:lvl1pPr>
          </a:lstStyle>
          <a:p>
            <a:fld id="{1D671252-4EFF-4C09-BF9C-B3192340C597}"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373207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2349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2.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067058409"/>
      </p:ext>
    </p:extLst>
  </p:cSld>
  <p:clrMap bg1="lt1" tx1="dk1" bg2="lt2" tx2="dk2" accent1="accent1" accent2="accent2" accent3="accent3" accent4="accent4" accent5="accent5" accent6="accent6" hlink="hlink" folHlink="folHlink"/>
  <p:sldLayoutIdLst>
    <p:sldLayoutId id="2147483688" r:id="rId1"/>
    <p:sldLayoutId id="2147483719" r:id="rId2"/>
    <p:sldLayoutId id="2147483689" r:id="rId3"/>
    <p:sldLayoutId id="2147483733" r:id="rId4"/>
    <p:sldLayoutId id="2147483724" r:id="rId5"/>
    <p:sldLayoutId id="2147483720" r:id="rId6"/>
    <p:sldLayoutId id="2147483725" r:id="rId7"/>
    <p:sldLayoutId id="2147483729" r:id="rId8"/>
    <p:sldLayoutId id="2147483721" r:id="rId9"/>
    <p:sldLayoutId id="2147483726" r:id="rId10"/>
    <p:sldLayoutId id="2147483730" r:id="rId11"/>
    <p:sldLayoutId id="2147483722" r:id="rId12"/>
    <p:sldLayoutId id="2147483727" r:id="rId13"/>
    <p:sldLayoutId id="2147483731" r:id="rId14"/>
    <p:sldLayoutId id="2147483723" r:id="rId15"/>
    <p:sldLayoutId id="2147483728" r:id="rId16"/>
    <p:sldLayoutId id="2147483732" r:id="rId17"/>
    <p:sldLayoutId id="2147483717" r:id="rId18"/>
    <p:sldLayoutId id="2147483701" r:id="rId19"/>
    <p:sldLayoutId id="2147483734" r:id="rId20"/>
    <p:sldLayoutId id="2147483703" r:id="rId21"/>
    <p:sldLayoutId id="2147483702" r:id="rId22"/>
    <p:sldLayoutId id="2147483718" r:id="rId23"/>
    <p:sldLayoutId id="2147483693" r:id="rId24"/>
    <p:sldLayoutId id="2147483700" r:id="rId25"/>
    <p:sldLayoutId id="2147483704" r:id="rId26"/>
    <p:sldLayoutId id="2147483699" r:id="rId27"/>
    <p:sldLayoutId id="2147483690" r:id="rId28"/>
    <p:sldLayoutId id="2147483691" r:id="rId29"/>
    <p:sldLayoutId id="2147483692" r:id="rId30"/>
    <p:sldLayoutId id="2147483694" r:id="rId31"/>
    <p:sldLayoutId id="2147483695" r:id="rId32"/>
    <p:sldLayoutId id="2147483696" r:id="rId33"/>
    <p:sldLayoutId id="2147483697" r:id="rId34"/>
    <p:sldLayoutId id="2147483698" r:id="rId35"/>
    <p:sldLayoutId id="2147483735" r:id="rId36"/>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42239"/>
            <a:ext cx="4384658" cy="1332971"/>
          </a:xfrm>
          <a:prstGeom prst="rect">
            <a:avLst/>
          </a:prstGeom>
        </p:spPr>
      </p:pic>
    </p:spTree>
    <p:extLst>
      <p:ext uri="{BB962C8B-B14F-4D97-AF65-F5344CB8AC3E}">
        <p14:creationId xmlns:p14="http://schemas.microsoft.com/office/powerpoint/2010/main" val="483717849"/>
      </p:ext>
    </p:extLst>
  </p:cSld>
  <p:clrMap bg1="lt1" tx1="dk1" bg2="lt2" tx2="dk2" accent1="accent1" accent2="accent2" accent3="accent3" accent4="accent4" accent5="accent5" accent6="accent6" hlink="hlink" folHlink="folHlink"/>
  <p:sldLayoutIdLst>
    <p:sldLayoutId id="2147483737"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jpeg"/><Relationship Id="rId3" Type="http://schemas.openxmlformats.org/officeDocument/2006/relationships/image" Target="../media/image19.jpeg"/><Relationship Id="rId21" Type="http://schemas.openxmlformats.org/officeDocument/2006/relationships/image" Target="../media/image37.pn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3.jpeg"/><Relationship Id="rId2" Type="http://schemas.openxmlformats.org/officeDocument/2006/relationships/notesSlide" Target="../notesSlides/notesSlide4.xml"/><Relationship Id="rId16" Type="http://schemas.openxmlformats.org/officeDocument/2006/relationships/image" Target="../media/image32.jpeg"/><Relationship Id="rId20"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jpeg"/><Relationship Id="rId10" Type="http://schemas.openxmlformats.org/officeDocument/2006/relationships/image" Target="../media/image26.jpeg"/><Relationship Id="rId19" Type="http://schemas.openxmlformats.org/officeDocument/2006/relationships/image" Target="../media/image35.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hyperlink" Target="http://www.nhs.uk/Tools/Pages/NHSAtlasofrisk.aspx"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jpe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31.jpeg"/><Relationship Id="rId18" Type="http://schemas.openxmlformats.org/officeDocument/2006/relationships/image" Target="../media/image34.jpeg"/><Relationship Id="rId3" Type="http://schemas.openxmlformats.org/officeDocument/2006/relationships/image" Target="../media/image25.jpeg"/><Relationship Id="rId21" Type="http://schemas.openxmlformats.org/officeDocument/2006/relationships/image" Target="../media/image42.png"/><Relationship Id="rId7" Type="http://schemas.openxmlformats.org/officeDocument/2006/relationships/image" Target="../media/image22.jpeg"/><Relationship Id="rId12" Type="http://schemas.openxmlformats.org/officeDocument/2006/relationships/image" Target="../media/image28.jpeg"/><Relationship Id="rId17" Type="http://schemas.openxmlformats.org/officeDocument/2006/relationships/image" Target="../media/image32.jpeg"/><Relationship Id="rId2" Type="http://schemas.openxmlformats.org/officeDocument/2006/relationships/notesSlide" Target="../notesSlides/notesSlide7.xml"/><Relationship Id="rId16" Type="http://schemas.openxmlformats.org/officeDocument/2006/relationships/image" Target="../media/image29.jpeg"/><Relationship Id="rId20" Type="http://schemas.openxmlformats.org/officeDocument/2006/relationships/image" Target="../media/image35.jpe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0.jpeg"/><Relationship Id="rId10" Type="http://schemas.openxmlformats.org/officeDocument/2006/relationships/image" Target="../media/image26.jpeg"/><Relationship Id="rId19" Type="http://schemas.openxmlformats.org/officeDocument/2006/relationships/image" Target="../media/image36.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1.jpeg"/><Relationship Id="rId18" Type="http://schemas.openxmlformats.org/officeDocument/2006/relationships/image" Target="../media/image35.jpeg"/><Relationship Id="rId3" Type="http://schemas.openxmlformats.org/officeDocument/2006/relationships/image" Target="../media/image28.jpeg"/><Relationship Id="rId21" Type="http://schemas.openxmlformats.org/officeDocument/2006/relationships/image" Target="../media/image27.jpeg"/><Relationship Id="rId7" Type="http://schemas.openxmlformats.org/officeDocument/2006/relationships/image" Target="../media/image23.jpeg"/><Relationship Id="rId12" Type="http://schemas.openxmlformats.org/officeDocument/2006/relationships/image" Target="../media/image24.jpeg"/><Relationship Id="rId17" Type="http://schemas.openxmlformats.org/officeDocument/2006/relationships/image" Target="../media/image30.jpeg"/><Relationship Id="rId2" Type="http://schemas.openxmlformats.org/officeDocument/2006/relationships/notesSlide" Target="../notesSlides/notesSlide8.xml"/><Relationship Id="rId16" Type="http://schemas.openxmlformats.org/officeDocument/2006/relationships/image" Target="../media/image26.jpeg"/><Relationship Id="rId20" Type="http://schemas.openxmlformats.org/officeDocument/2006/relationships/image" Target="../media/image21.jpeg"/><Relationship Id="rId1" Type="http://schemas.openxmlformats.org/officeDocument/2006/relationships/slideLayout" Target="../slideLayouts/slideLayout3.xml"/><Relationship Id="rId6" Type="http://schemas.openxmlformats.org/officeDocument/2006/relationships/image" Target="../media/image22.jpeg"/><Relationship Id="rId11" Type="http://schemas.openxmlformats.org/officeDocument/2006/relationships/image" Target="../media/image29.jpeg"/><Relationship Id="rId5" Type="http://schemas.openxmlformats.org/officeDocument/2006/relationships/image" Target="../media/image19.jpeg"/><Relationship Id="rId15" Type="http://schemas.openxmlformats.org/officeDocument/2006/relationships/image" Target="../media/image36.jpeg"/><Relationship Id="rId10" Type="http://schemas.openxmlformats.org/officeDocument/2006/relationships/image" Target="../media/image33.jpeg"/><Relationship Id="rId19" Type="http://schemas.openxmlformats.org/officeDocument/2006/relationships/image" Target="../media/image20.jpeg"/><Relationship Id="rId4" Type="http://schemas.openxmlformats.org/officeDocument/2006/relationships/image" Target="../media/image42.png"/><Relationship Id="rId9" Type="http://schemas.openxmlformats.org/officeDocument/2006/relationships/image" Target="../media/image32.jpeg"/><Relationship Id="rId1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A7A46-3DDC-432F-B85B-3F2CBC5ECE8D}"/>
              </a:ext>
            </a:extLst>
          </p:cNvPr>
          <p:cNvSpPr>
            <a:spLocks noGrp="1"/>
          </p:cNvSpPr>
          <p:nvPr>
            <p:ph type="ctrTitle"/>
          </p:nvPr>
        </p:nvSpPr>
        <p:spPr>
          <a:xfrm>
            <a:off x="452628" y="452419"/>
            <a:ext cx="8086725" cy="3352800"/>
          </a:xfrm>
        </p:spPr>
        <p:txBody>
          <a:bodyPr/>
          <a:lstStyle/>
          <a:p>
            <a:r>
              <a:rPr lang="en-GB" sz="7200">
                <a:solidFill>
                  <a:srgbClr val="2B337C"/>
                </a:solidFill>
                <a:latin typeface="Gill Sans MT"/>
                <a:cs typeface="Gill Sans MT"/>
              </a:rPr>
              <a:t>Me, My Health and My Children’s Health</a:t>
            </a:r>
          </a:p>
        </p:txBody>
      </p:sp>
      <p:sp>
        <p:nvSpPr>
          <p:cNvPr id="3" name="Subtitle 2">
            <a:extLst>
              <a:ext uri="{FF2B5EF4-FFF2-40B4-BE49-F238E27FC236}">
                <a16:creationId xmlns:a16="http://schemas.microsoft.com/office/drawing/2014/main" id="{9D180773-0E2B-46FE-9DFD-D99E226609DD}"/>
              </a:ext>
            </a:extLst>
          </p:cNvPr>
          <p:cNvSpPr>
            <a:spLocks noGrp="1"/>
          </p:cNvSpPr>
          <p:nvPr>
            <p:ph type="subTitle" idx="1"/>
          </p:nvPr>
        </p:nvSpPr>
        <p:spPr>
          <a:xfrm>
            <a:off x="500634" y="4436945"/>
            <a:ext cx="7728966" cy="1645920"/>
          </a:xfrm>
        </p:spPr>
        <p:txBody>
          <a:bodyPr>
            <a:normAutofit/>
          </a:bodyPr>
          <a:lstStyle/>
          <a:p>
            <a:r>
              <a:rPr lang="en-GB" sz="3600">
                <a:solidFill>
                  <a:srgbClr val="7030A0"/>
                </a:solidFill>
                <a:latin typeface="Gill Sans MT"/>
                <a:cs typeface="Gill Sans MT"/>
              </a:rPr>
              <a:t>Lesson 3:  What are the Health Risks? </a:t>
            </a:r>
          </a:p>
        </p:txBody>
      </p:sp>
    </p:spTree>
    <p:extLst>
      <p:ext uri="{BB962C8B-B14F-4D97-AF65-F5344CB8AC3E}">
        <p14:creationId xmlns:p14="http://schemas.microsoft.com/office/powerpoint/2010/main" val="366321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409331" y="528198"/>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3" name="Content Placeholder 2">
            <a:extLst>
              <a:ext uri="{FF2B5EF4-FFF2-40B4-BE49-F238E27FC236}">
                <a16:creationId xmlns:a16="http://schemas.microsoft.com/office/drawing/2014/main" id="{000A5F07-73B9-409B-8AAF-1F535825EA4D}"/>
              </a:ext>
            </a:extLst>
          </p:cNvPr>
          <p:cNvSpPr>
            <a:spLocks noGrp="1"/>
          </p:cNvSpPr>
          <p:nvPr>
            <p:ph idx="4294967295"/>
          </p:nvPr>
        </p:nvSpPr>
        <p:spPr>
          <a:xfrm>
            <a:off x="422031" y="1979833"/>
            <a:ext cx="8066088" cy="3765550"/>
          </a:xfrm>
        </p:spPr>
        <p:txBody>
          <a:bodyPr vert="horz" lIns="91440" tIns="45720" rIns="91440" bIns="45720" rtlCol="0" anchor="t">
            <a:normAutofit/>
          </a:bodyPr>
          <a:lstStyle/>
          <a:p>
            <a:pPr marL="0" inden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3200">
              <a:solidFill>
                <a:srgbClr val="0F243E"/>
              </a:solidFill>
              <a:latin typeface="Gill Sans MT"/>
              <a:ea typeface="ＭＳ Ｐゴシック"/>
            </a:endParaRPr>
          </a:p>
          <a:p>
            <a:pPr marL="914400" lvl="1" indent="-457200">
              <a:lnSpc>
                <a:spcPct val="100000"/>
              </a:lnSpc>
              <a:spcAft>
                <a:spcPts val="600"/>
              </a:spcAft>
              <a:buBlip>
                <a:blip r:embed="rId3"/>
              </a:buBlip>
            </a:pPr>
            <a:r>
              <a:rPr lang="en-GB" sz="2800">
                <a:solidFill>
                  <a:srgbClr val="245795"/>
                </a:solidFill>
                <a:latin typeface="Gill Sans MT"/>
                <a:cs typeface="Gill Sans MT"/>
              </a:rPr>
              <a:t>Determine possible risks to our health</a:t>
            </a:r>
          </a:p>
          <a:p>
            <a:pPr marL="914400" lvl="1" indent="-457200">
              <a:lnSpc>
                <a:spcPct val="100000"/>
              </a:lnSpc>
              <a:spcAft>
                <a:spcPts val="600"/>
              </a:spcAft>
              <a:buBlip>
                <a:blip r:embed="rId3"/>
              </a:buBlip>
            </a:pPr>
            <a:r>
              <a:rPr lang="en-GB" sz="2800">
                <a:solidFill>
                  <a:srgbClr val="245795"/>
                </a:solidFill>
                <a:latin typeface="Gill Sans MT"/>
                <a:cs typeface="Gill Sans MT"/>
              </a:rPr>
              <a:t>Suggest how different factors might influence an individual’s health</a:t>
            </a:r>
          </a:p>
          <a:p>
            <a:pPr marL="914400" lvl="1" indent="-457200">
              <a:lnSpc>
                <a:spcPct val="100000"/>
              </a:lnSpc>
              <a:spcAft>
                <a:spcPts val="600"/>
              </a:spcAft>
              <a:buBlip>
                <a:blip r:embed="rId3"/>
              </a:buBlip>
            </a:pPr>
            <a:r>
              <a:rPr lang="en-GB" sz="2800">
                <a:solidFill>
                  <a:srgbClr val="245795"/>
                </a:solidFill>
                <a:latin typeface="Gill Sans MT"/>
                <a:cs typeface="Gill Sans MT"/>
              </a:rPr>
              <a:t>Work collaboratively to carry out research on a non-communicable disease</a:t>
            </a:r>
          </a:p>
          <a:p>
            <a:pPr marL="0" indent="0">
              <a:buNone/>
            </a:pPr>
            <a:endParaRPr lang="en-GB">
              <a:solidFill>
                <a:srgbClr val="000090"/>
              </a:solidFill>
              <a:latin typeface="Gill Sans MT"/>
              <a:cs typeface="Gill Sans MT"/>
            </a:endParaRPr>
          </a:p>
          <a:p>
            <a:pPr marL="0" inden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362879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3306713" y="1754963"/>
            <a:ext cx="5030982" cy="3134473"/>
          </a:xfrm>
          <a:prstGeom prst="cloudCallout">
            <a:avLst>
              <a:gd name="adj1" fmla="val -69116"/>
              <a:gd name="adj2" fmla="val -29188"/>
            </a:avLst>
          </a:prstGeom>
          <a:solidFill>
            <a:srgbClr val="5CABE6"/>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E2C78"/>
              </a:solidFill>
              <a:latin typeface="Gill Sans MT"/>
              <a:cs typeface="Gill Sans MT"/>
            </a:endParaRPr>
          </a:p>
        </p:txBody>
      </p:sp>
      <p:sp>
        <p:nvSpPr>
          <p:cNvPr id="12" name="TextBox 1"/>
          <p:cNvSpPr txBox="1">
            <a:spLocks noChangeArrowheads="1"/>
          </p:cNvSpPr>
          <p:nvPr/>
        </p:nvSpPr>
        <p:spPr bwMode="auto">
          <a:xfrm>
            <a:off x="3838405" y="2416520"/>
            <a:ext cx="3744416"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eaLnBrk="1" fontAlgn="base" hangingPunct="0">
              <a:spcBef>
                <a:spcPct val="0"/>
              </a:spcBef>
              <a:spcAft>
                <a:spcPct val="0"/>
              </a:spcAft>
            </a:pPr>
            <a:r>
              <a:rPr lang="en-GB" sz="2800">
                <a:solidFill>
                  <a:srgbClr val="2B337C"/>
                </a:solidFill>
                <a:latin typeface="Gill Sans MT"/>
                <a:cs typeface="Gill Sans MT"/>
              </a:rPr>
              <a:t>What do you think people are most likely to die from in the UK?</a:t>
            </a:r>
          </a:p>
        </p:txBody>
      </p:sp>
      <p:pic>
        <p:nvPicPr>
          <p:cNvPr id="7" name="Picture 6" descr="Bobbie_s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77967" y="1937205"/>
            <a:ext cx="4742027" cy="4002369"/>
          </a:xfrm>
          <a:prstGeom prst="rect">
            <a:avLst/>
          </a:prstGeom>
        </p:spPr>
      </p:pic>
    </p:spTree>
    <p:extLst>
      <p:ext uri="{BB962C8B-B14F-4D97-AF65-F5344CB8AC3E}">
        <p14:creationId xmlns:p14="http://schemas.microsoft.com/office/powerpoint/2010/main" val="314479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asset.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28" y="1667281"/>
            <a:ext cx="4449950" cy="4287903"/>
          </a:xfrm>
          <a:prstGeom prst="rect">
            <a:avLst/>
          </a:prstGeom>
          <a:noFill/>
          <a:ln w="57150">
            <a:solidFill>
              <a:srgbClr val="2B337C"/>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Cloud Callout 2"/>
          <p:cNvSpPr/>
          <p:nvPr/>
        </p:nvSpPr>
        <p:spPr>
          <a:xfrm>
            <a:off x="2548503" y="602449"/>
            <a:ext cx="4449950" cy="2726003"/>
          </a:xfrm>
          <a:prstGeom prst="cloudCallout">
            <a:avLst>
              <a:gd name="adj1" fmla="val 55388"/>
              <a:gd name="adj2" fmla="val 26191"/>
            </a:avLst>
          </a:prstGeom>
          <a:solidFill>
            <a:srgbClr val="5CABE6"/>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E2C78"/>
              </a:solidFill>
              <a:latin typeface="Gill Sans MT"/>
              <a:cs typeface="Gill Sans MT"/>
            </a:endParaRPr>
          </a:p>
        </p:txBody>
      </p:sp>
      <p:sp>
        <p:nvSpPr>
          <p:cNvPr id="12" name="TextBox 1"/>
          <p:cNvSpPr txBox="1">
            <a:spLocks noChangeArrowheads="1"/>
          </p:cNvSpPr>
          <p:nvPr/>
        </p:nvSpPr>
        <p:spPr bwMode="auto">
          <a:xfrm>
            <a:off x="2901270" y="1053199"/>
            <a:ext cx="3744416"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eaLnBrk="1" fontAlgn="base" hangingPunct="0">
              <a:spcBef>
                <a:spcPct val="0"/>
              </a:spcBef>
              <a:spcAft>
                <a:spcPct val="0"/>
              </a:spcAft>
            </a:pPr>
            <a:r>
              <a:rPr lang="en-GB" sz="2800">
                <a:solidFill>
                  <a:srgbClr val="2B337C"/>
                </a:solidFill>
                <a:latin typeface="Gill Sans MT"/>
                <a:cs typeface="Gill Sans MT"/>
              </a:rPr>
              <a:t>What do you think people are most likely to die from in the UK?</a:t>
            </a:r>
          </a:p>
        </p:txBody>
      </p:sp>
      <p:pic>
        <p:nvPicPr>
          <p:cNvPr id="7" name="Picture 6" descr="Bobbie_so.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4264" y="1689725"/>
            <a:ext cx="4659905" cy="3933056"/>
          </a:xfrm>
          <a:prstGeom prst="rect">
            <a:avLst/>
          </a:prstGeom>
        </p:spPr>
      </p:pic>
      <p:sp>
        <p:nvSpPr>
          <p:cNvPr id="6" name="Rectangle 1">
            <a:extLst>
              <a:ext uri="{FF2B5EF4-FFF2-40B4-BE49-F238E27FC236}">
                <a16:creationId xmlns:a16="http://schemas.microsoft.com/office/drawing/2014/main" id="{08B62C17-B828-49CC-A211-7EA7D841BFA1}"/>
              </a:ext>
            </a:extLst>
          </p:cNvPr>
          <p:cNvSpPr txBox="1">
            <a:spLocks noChangeArrowheads="1"/>
          </p:cNvSpPr>
          <p:nvPr/>
        </p:nvSpPr>
        <p:spPr bwMode="auto">
          <a:xfrm>
            <a:off x="122829" y="125512"/>
            <a:ext cx="6537403" cy="1143248"/>
          </a:xfrm>
          <a:prstGeom prst="rect">
            <a:avLst/>
          </a:prstGeom>
          <a:noFill/>
          <a:ln>
            <a:noFill/>
          </a:ln>
        </p:spPr>
        <p:txBody>
          <a:bodyPr vert="horz" wrap="square" lIns="0" tIns="45720" rIns="91440" bIns="45720" numCol="1" anchor="t" anchorCtr="0" compatLnSpc="1">
            <a:prstTxWarp prst="textNoShape">
              <a:avLst/>
            </a:prstTxWarp>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108000" defTabSz="914400"/>
            <a:r>
              <a:rPr lang="en-US" sz="4000" b="1" kern="0">
                <a:solidFill>
                  <a:srgbClr val="254061"/>
                </a:solidFill>
                <a:latin typeface="Gill Sans MT"/>
                <a:ea typeface="Gill Sans" charset="0"/>
                <a:cs typeface="Gill Sans" charset="0"/>
                <a:sym typeface="Gill Sans" charset="0"/>
              </a:rPr>
              <a:t>Causes of Death</a:t>
            </a:r>
          </a:p>
        </p:txBody>
      </p:sp>
    </p:spTree>
    <p:extLst>
      <p:ext uri="{BB962C8B-B14F-4D97-AF65-F5344CB8AC3E}">
        <p14:creationId xmlns:p14="http://schemas.microsoft.com/office/powerpoint/2010/main" val="1587722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txBox="1">
            <a:spLocks noChangeArrowheads="1"/>
          </p:cNvSpPr>
          <p:nvPr/>
        </p:nvSpPr>
        <p:spPr bwMode="auto">
          <a:xfrm>
            <a:off x="122829" y="125512"/>
            <a:ext cx="2294907" cy="1143248"/>
          </a:xfrm>
          <a:prstGeom prst="rect">
            <a:avLst/>
          </a:prstGeom>
          <a:noFill/>
          <a:ln>
            <a:noFill/>
          </a:ln>
        </p:spPr>
        <p:txBody>
          <a:bodyPr vert="horz" wrap="square" lIns="0" tIns="45720" rIns="91440" bIns="45720" numCol="1" anchor="t" anchorCtr="0" compatLnSpc="1">
            <a:prstTxWarp prst="textNoShape">
              <a:avLst/>
            </a:prstTxWarp>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108000"/>
            <a:endParaRPr lang="en-US" sz="4000" kern="0">
              <a:solidFill>
                <a:srgbClr val="1E2C78"/>
              </a:solidFill>
              <a:latin typeface="Gill Sans MT"/>
              <a:ea typeface="Gill Sans" charset="0"/>
              <a:cs typeface="Gill Sans MT"/>
              <a:sym typeface="Gill Sans" charset="0"/>
            </a:endParaRPr>
          </a:p>
        </p:txBody>
      </p:sp>
      <p:grpSp>
        <p:nvGrpSpPr>
          <p:cNvPr id="30" name="Group 29"/>
          <p:cNvGrpSpPr/>
          <p:nvPr/>
        </p:nvGrpSpPr>
        <p:grpSpPr>
          <a:xfrm>
            <a:off x="345869" y="1090797"/>
            <a:ext cx="4802195" cy="4930491"/>
            <a:chOff x="194406" y="867082"/>
            <a:chExt cx="5373349" cy="5508062"/>
          </a:xfrm>
        </p:grpSpPr>
        <p:pic>
          <p:nvPicPr>
            <p:cNvPr id="26" name="Picture 2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40831" y="1009090"/>
              <a:ext cx="1142308" cy="16500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66896" y="1569633"/>
              <a:ext cx="1142308" cy="1650000"/>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24588" y="1268760"/>
              <a:ext cx="1142308" cy="1650000"/>
            </a:xfrm>
            <a:prstGeom prst="rect">
              <a:avLst/>
            </a:prstGeom>
          </p:spPr>
        </p:pic>
        <p:pic>
          <p:nvPicPr>
            <p:cNvPr id="29" name="Picture 2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406" y="3325502"/>
              <a:ext cx="1142308" cy="1650000"/>
            </a:xfrm>
            <a:prstGeom prst="rect">
              <a:avLst/>
            </a:prstGeom>
          </p:spPr>
        </p:pic>
        <p:pic>
          <p:nvPicPr>
            <p:cNvPr id="22" name="Picture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82280" y="1302196"/>
              <a:ext cx="1142308" cy="1650000"/>
            </a:xfrm>
            <a:prstGeom prst="rect">
              <a:avLst/>
            </a:prstGeom>
          </p:spPr>
        </p:pic>
        <p:pic>
          <p:nvPicPr>
            <p:cNvPr id="23" name="Picture 2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02794" y="1916832"/>
              <a:ext cx="1142308" cy="1650000"/>
            </a:xfrm>
            <a:prstGeom prst="rect">
              <a:avLst/>
            </a:prstGeom>
          </p:spPr>
        </p:pic>
        <p:pic>
          <p:nvPicPr>
            <p:cNvPr id="25" name="Picture 2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94783" y="867082"/>
              <a:ext cx="1142308" cy="1650000"/>
            </a:xfrm>
            <a:prstGeom prst="rect">
              <a:avLst/>
            </a:prstGeom>
          </p:spPr>
        </p:pic>
        <p:pic>
          <p:nvPicPr>
            <p:cNvPr id="21" name="Picture 2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5536" y="1675502"/>
              <a:ext cx="1142308" cy="1650000"/>
            </a:xfrm>
            <a:prstGeom prst="rect">
              <a:avLst/>
            </a:prstGeom>
          </p:spPr>
        </p:pic>
        <p:pic>
          <p:nvPicPr>
            <p:cNvPr id="20" name="Picture 1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66690" y="2788653"/>
              <a:ext cx="1142308" cy="1650000"/>
            </a:xfrm>
            <a:prstGeom prst="rect">
              <a:avLst/>
            </a:prstGeom>
          </p:spPr>
        </p:pic>
        <p:pic>
          <p:nvPicPr>
            <p:cNvPr id="18" name="Picture 17"/>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95536" y="4058341"/>
              <a:ext cx="1142308" cy="1650000"/>
            </a:xfrm>
            <a:prstGeom prst="rect">
              <a:avLst/>
            </a:prstGeom>
          </p:spPr>
        </p:pic>
        <p:pic>
          <p:nvPicPr>
            <p:cNvPr id="28" name="Picture 27"/>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425447" y="2175108"/>
              <a:ext cx="1142308" cy="1650000"/>
            </a:xfrm>
            <a:prstGeom prst="rect">
              <a:avLst/>
            </a:prstGeom>
          </p:spPr>
        </p:pic>
        <p:pic>
          <p:nvPicPr>
            <p:cNvPr id="24" name="Picture 23"/>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92534" y="4485944"/>
              <a:ext cx="1142308" cy="1650000"/>
            </a:xfrm>
            <a:prstGeom prst="rect">
              <a:avLst/>
            </a:prstGeom>
          </p:spPr>
        </p:pic>
        <p:pic>
          <p:nvPicPr>
            <p:cNvPr id="16" name="Picture 15"/>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283139" y="4147573"/>
              <a:ext cx="1142308" cy="1650000"/>
            </a:xfrm>
            <a:prstGeom prst="rect">
              <a:avLst/>
            </a:prstGeom>
          </p:spPr>
        </p:pic>
        <p:pic>
          <p:nvPicPr>
            <p:cNvPr id="27" name="Picture 26"/>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952778" y="4620976"/>
              <a:ext cx="1142308" cy="1650000"/>
            </a:xfrm>
            <a:prstGeom prst="rect">
              <a:avLst/>
            </a:prstGeom>
          </p:spPr>
        </p:pic>
        <p:pic>
          <p:nvPicPr>
            <p:cNvPr id="19" name="Picture 18"/>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153434" y="3356070"/>
              <a:ext cx="1142308" cy="1650000"/>
            </a:xfrm>
            <a:prstGeom prst="rect">
              <a:avLst/>
            </a:prstGeom>
          </p:spPr>
        </p:pic>
        <p:pic>
          <p:nvPicPr>
            <p:cNvPr id="17" name="Picture 16"/>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334842" y="4725144"/>
              <a:ext cx="1142308" cy="1650000"/>
            </a:xfrm>
            <a:prstGeom prst="rect">
              <a:avLst/>
            </a:prstGeom>
          </p:spPr>
        </p:pic>
      </p:grpSp>
      <p:pic>
        <p:nvPicPr>
          <p:cNvPr id="15" name="Picture 14"/>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786786" y="2694896"/>
            <a:ext cx="1020888" cy="1476982"/>
          </a:xfrm>
          <a:prstGeom prst="rect">
            <a:avLst/>
          </a:prstGeom>
        </p:spPr>
      </p:pic>
      <p:pic>
        <p:nvPicPr>
          <p:cNvPr id="6" name="Picture 5"/>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837562" y="2927338"/>
            <a:ext cx="1020888" cy="1476982"/>
          </a:xfrm>
          <a:prstGeom prst="rect">
            <a:avLst/>
          </a:prstGeom>
        </p:spPr>
      </p:pic>
      <p:sp>
        <p:nvSpPr>
          <p:cNvPr id="12" name="Cloud Callout 11"/>
          <p:cNvSpPr/>
          <p:nvPr/>
        </p:nvSpPr>
        <p:spPr>
          <a:xfrm>
            <a:off x="3972197" y="648766"/>
            <a:ext cx="3737880" cy="2858687"/>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3488067 w 3672408"/>
              <a:gd name="connsiteY0" fmla="*/ 2207423 h 2504508"/>
              <a:gd name="connsiteX1" fmla="*/ 3418497 w 3672408"/>
              <a:gd name="connsiteY1" fmla="*/ 2276993 h 2504508"/>
              <a:gd name="connsiteX2" fmla="*/ 3348927 w 3672408"/>
              <a:gd name="connsiteY2" fmla="*/ 2207423 h 2504508"/>
              <a:gd name="connsiteX3" fmla="*/ 3418497 w 3672408"/>
              <a:gd name="connsiteY3" fmla="*/ 2137853 h 2504508"/>
              <a:gd name="connsiteX4" fmla="*/ 3488067 w 3672408"/>
              <a:gd name="connsiteY4" fmla="*/ 2207423 h 2504508"/>
              <a:gd name="connsiteX0" fmla="*/ 3528225 w 3672408"/>
              <a:gd name="connsiteY0" fmla="*/ 2189668 h 2504508"/>
              <a:gd name="connsiteX1" fmla="*/ 3389086 w 3672408"/>
              <a:gd name="connsiteY1" fmla="*/ 2328807 h 2504508"/>
              <a:gd name="connsiteX2" fmla="*/ 3249947 w 3672408"/>
              <a:gd name="connsiteY2" fmla="*/ 2189668 h 2504508"/>
              <a:gd name="connsiteX3" fmla="*/ 3389086 w 3672408"/>
              <a:gd name="connsiteY3" fmla="*/ 2050529 h 2504508"/>
              <a:gd name="connsiteX4" fmla="*/ 3528225 w 3672408"/>
              <a:gd name="connsiteY4" fmla="*/ 2189668 h 2504508"/>
              <a:gd name="connsiteX0" fmla="*/ 3449264 w 3672408"/>
              <a:gd name="connsiteY0" fmla="*/ 2100006 h 2504508"/>
              <a:gd name="connsiteX1" fmla="*/ 3240555 w 3672408"/>
              <a:gd name="connsiteY1" fmla="*/ 2308715 h 2504508"/>
              <a:gd name="connsiteX2" fmla="*/ 3031846 w 3672408"/>
              <a:gd name="connsiteY2" fmla="*/ 2100006 h 2504508"/>
              <a:gd name="connsiteX3" fmla="*/ 3240555 w 3672408"/>
              <a:gd name="connsiteY3" fmla="*/ 1891297 h 2504508"/>
              <a:gd name="connsiteX4" fmla="*/ 3449264 w 3672408"/>
              <a:gd name="connsiteY4" fmla="*/ 2100006 h 2504508"/>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3491127 w 3677168"/>
              <a:gd name="connsiteY0" fmla="*/ 2199249 h 2505610"/>
              <a:gd name="connsiteX1" fmla="*/ 3421557 w 3677168"/>
              <a:gd name="connsiteY1" fmla="*/ 2268819 h 2505610"/>
              <a:gd name="connsiteX2" fmla="*/ 3351987 w 3677168"/>
              <a:gd name="connsiteY2" fmla="*/ 2199249 h 2505610"/>
              <a:gd name="connsiteX3" fmla="*/ 3421557 w 3677168"/>
              <a:gd name="connsiteY3" fmla="*/ 2129679 h 2505610"/>
              <a:gd name="connsiteX4" fmla="*/ 3491127 w 3677168"/>
              <a:gd name="connsiteY4" fmla="*/ 2199249 h 2505610"/>
              <a:gd name="connsiteX0" fmla="*/ 3531285 w 3677168"/>
              <a:gd name="connsiteY0" fmla="*/ 2181494 h 2505610"/>
              <a:gd name="connsiteX1" fmla="*/ 3392146 w 3677168"/>
              <a:gd name="connsiteY1" fmla="*/ 2320633 h 2505610"/>
              <a:gd name="connsiteX2" fmla="*/ 3253007 w 3677168"/>
              <a:gd name="connsiteY2" fmla="*/ 2181494 h 2505610"/>
              <a:gd name="connsiteX3" fmla="*/ 3392146 w 3677168"/>
              <a:gd name="connsiteY3" fmla="*/ 2042355 h 2505610"/>
              <a:gd name="connsiteX4" fmla="*/ 3531285 w 3677168"/>
              <a:gd name="connsiteY4" fmla="*/ 2181494 h 2505610"/>
              <a:gd name="connsiteX0" fmla="*/ 3452324 w 3677168"/>
              <a:gd name="connsiteY0" fmla="*/ 2091832 h 2505610"/>
              <a:gd name="connsiteX1" fmla="*/ 3243615 w 3677168"/>
              <a:gd name="connsiteY1" fmla="*/ 2300541 h 2505610"/>
              <a:gd name="connsiteX2" fmla="*/ 3034906 w 3677168"/>
              <a:gd name="connsiteY2" fmla="*/ 2091832 h 2505610"/>
              <a:gd name="connsiteX3" fmla="*/ 3243615 w 3677168"/>
              <a:gd name="connsiteY3" fmla="*/ 1883123 h 2505610"/>
              <a:gd name="connsiteX4" fmla="*/ 3452324 w 3677168"/>
              <a:gd name="connsiteY4" fmla="*/ 2091832 h 2505610"/>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6664 w 43256"/>
              <a:gd name="connsiteY9" fmla="*/ 26149 h 43219"/>
              <a:gd name="connsiteX10" fmla="*/ 37416 w 43256"/>
              <a:gd name="connsiteY10" fmla="*/ 29949 h 43219"/>
              <a:gd name="connsiteX11" fmla="*/ 41834 w 43256"/>
              <a:gd name="connsiteY11" fmla="*/ 15213 h 43219"/>
              <a:gd name="connsiteX12" fmla="*/ 40386 w 43256"/>
              <a:gd name="connsiteY12" fmla="*/ 17889 h 43219"/>
              <a:gd name="connsiteX13" fmla="*/ 38360 w 43256"/>
              <a:gd name="connsiteY13" fmla="*/ 5285 h 43219"/>
              <a:gd name="connsiteX14" fmla="*/ 38436 w 43256"/>
              <a:gd name="connsiteY14" fmla="*/ 6549 h 43219"/>
              <a:gd name="connsiteX15" fmla="*/ 29114 w 43256"/>
              <a:gd name="connsiteY15" fmla="*/ 3811 h 43219"/>
              <a:gd name="connsiteX16" fmla="*/ 29856 w 43256"/>
              <a:gd name="connsiteY16" fmla="*/ 2199 h 43219"/>
              <a:gd name="connsiteX17" fmla="*/ 22177 w 43256"/>
              <a:gd name="connsiteY17" fmla="*/ 4579 h 43219"/>
              <a:gd name="connsiteX18" fmla="*/ 22536 w 43256"/>
              <a:gd name="connsiteY18" fmla="*/ 3189 h 43219"/>
              <a:gd name="connsiteX19" fmla="*/ 14036 w 43256"/>
              <a:gd name="connsiteY19" fmla="*/ 5051 h 43219"/>
              <a:gd name="connsiteX20" fmla="*/ 15336 w 43256"/>
              <a:gd name="connsiteY20" fmla="*/ 6399 h 43219"/>
              <a:gd name="connsiteX21" fmla="*/ 4163 w 43256"/>
              <a:gd name="connsiteY21" fmla="*/ 15648 h 43219"/>
              <a:gd name="connsiteX22" fmla="*/ 3936 w 43256"/>
              <a:gd name="connsiteY22"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3491127 w 3677168"/>
              <a:gd name="connsiteY0" fmla="*/ 2199249 h 2505610"/>
              <a:gd name="connsiteX1" fmla="*/ 3421557 w 3677168"/>
              <a:gd name="connsiteY1" fmla="*/ 2268819 h 2505610"/>
              <a:gd name="connsiteX2" fmla="*/ 3351987 w 3677168"/>
              <a:gd name="connsiteY2" fmla="*/ 2199249 h 2505610"/>
              <a:gd name="connsiteX3" fmla="*/ 3421557 w 3677168"/>
              <a:gd name="connsiteY3" fmla="*/ 2129679 h 2505610"/>
              <a:gd name="connsiteX4" fmla="*/ 3491127 w 3677168"/>
              <a:gd name="connsiteY4" fmla="*/ 2199249 h 2505610"/>
              <a:gd name="connsiteX0" fmla="*/ 3531285 w 3677168"/>
              <a:gd name="connsiteY0" fmla="*/ 2181494 h 2505610"/>
              <a:gd name="connsiteX1" fmla="*/ 3392146 w 3677168"/>
              <a:gd name="connsiteY1" fmla="*/ 2320633 h 2505610"/>
              <a:gd name="connsiteX2" fmla="*/ 3253007 w 3677168"/>
              <a:gd name="connsiteY2" fmla="*/ 2181494 h 2505610"/>
              <a:gd name="connsiteX3" fmla="*/ 3392146 w 3677168"/>
              <a:gd name="connsiteY3" fmla="*/ 2042355 h 2505610"/>
              <a:gd name="connsiteX4" fmla="*/ 3531285 w 3677168"/>
              <a:gd name="connsiteY4" fmla="*/ 2181494 h 2505610"/>
              <a:gd name="connsiteX0" fmla="*/ 3452324 w 3677168"/>
              <a:gd name="connsiteY0" fmla="*/ 2091832 h 2505610"/>
              <a:gd name="connsiteX1" fmla="*/ 3243615 w 3677168"/>
              <a:gd name="connsiteY1" fmla="*/ 2300541 h 2505610"/>
              <a:gd name="connsiteX2" fmla="*/ 3034906 w 3677168"/>
              <a:gd name="connsiteY2" fmla="*/ 2091832 h 2505610"/>
              <a:gd name="connsiteX3" fmla="*/ 3243615 w 3677168"/>
              <a:gd name="connsiteY3" fmla="*/ 1883123 h 2505610"/>
              <a:gd name="connsiteX4" fmla="*/ 3452324 w 3677168"/>
              <a:gd name="connsiteY4" fmla="*/ 2091832 h 2505610"/>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3491127 w 3677168"/>
              <a:gd name="connsiteY0" fmla="*/ 2199249 h 2505610"/>
              <a:gd name="connsiteX1" fmla="*/ 3421557 w 3677168"/>
              <a:gd name="connsiteY1" fmla="*/ 2268819 h 2505610"/>
              <a:gd name="connsiteX2" fmla="*/ 3351987 w 3677168"/>
              <a:gd name="connsiteY2" fmla="*/ 2199249 h 2505610"/>
              <a:gd name="connsiteX3" fmla="*/ 3421557 w 3677168"/>
              <a:gd name="connsiteY3" fmla="*/ 2129679 h 2505610"/>
              <a:gd name="connsiteX4" fmla="*/ 3491127 w 3677168"/>
              <a:gd name="connsiteY4" fmla="*/ 2199249 h 2505610"/>
              <a:gd name="connsiteX0" fmla="*/ 3531285 w 3677168"/>
              <a:gd name="connsiteY0" fmla="*/ 2181494 h 2505610"/>
              <a:gd name="connsiteX1" fmla="*/ 3392146 w 3677168"/>
              <a:gd name="connsiteY1" fmla="*/ 2320633 h 2505610"/>
              <a:gd name="connsiteX2" fmla="*/ 3253007 w 3677168"/>
              <a:gd name="connsiteY2" fmla="*/ 2181494 h 2505610"/>
              <a:gd name="connsiteX3" fmla="*/ 3392146 w 3677168"/>
              <a:gd name="connsiteY3" fmla="*/ 2042355 h 2505610"/>
              <a:gd name="connsiteX4" fmla="*/ 3531285 w 3677168"/>
              <a:gd name="connsiteY4" fmla="*/ 2181494 h 2505610"/>
              <a:gd name="connsiteX0" fmla="*/ 3452324 w 3677168"/>
              <a:gd name="connsiteY0" fmla="*/ 2091832 h 2505610"/>
              <a:gd name="connsiteX1" fmla="*/ 3243615 w 3677168"/>
              <a:gd name="connsiteY1" fmla="*/ 2300541 h 2505610"/>
              <a:gd name="connsiteX2" fmla="*/ 3034906 w 3677168"/>
              <a:gd name="connsiteY2" fmla="*/ 2091832 h 2505610"/>
              <a:gd name="connsiteX3" fmla="*/ 3243615 w 3677168"/>
              <a:gd name="connsiteY3" fmla="*/ 1883123 h 2505610"/>
              <a:gd name="connsiteX4" fmla="*/ 3452324 w 3677168"/>
              <a:gd name="connsiteY4" fmla="*/ 2091832 h 2505610"/>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6048 w 43256"/>
              <a:gd name="connsiteY9" fmla="*/ 26827 h 43219"/>
              <a:gd name="connsiteX10" fmla="*/ 37416 w 43256"/>
              <a:gd name="connsiteY10" fmla="*/ 29949 h 43219"/>
              <a:gd name="connsiteX11" fmla="*/ 41834 w 43256"/>
              <a:gd name="connsiteY11" fmla="*/ 15213 h 43219"/>
              <a:gd name="connsiteX12" fmla="*/ 40386 w 43256"/>
              <a:gd name="connsiteY12" fmla="*/ 17889 h 43219"/>
              <a:gd name="connsiteX13" fmla="*/ 38360 w 43256"/>
              <a:gd name="connsiteY13" fmla="*/ 5285 h 43219"/>
              <a:gd name="connsiteX14" fmla="*/ 38436 w 43256"/>
              <a:gd name="connsiteY14" fmla="*/ 6549 h 43219"/>
              <a:gd name="connsiteX15" fmla="*/ 29114 w 43256"/>
              <a:gd name="connsiteY15" fmla="*/ 3811 h 43219"/>
              <a:gd name="connsiteX16" fmla="*/ 29856 w 43256"/>
              <a:gd name="connsiteY16" fmla="*/ 2199 h 43219"/>
              <a:gd name="connsiteX17" fmla="*/ 22177 w 43256"/>
              <a:gd name="connsiteY17" fmla="*/ 4579 h 43219"/>
              <a:gd name="connsiteX18" fmla="*/ 22536 w 43256"/>
              <a:gd name="connsiteY18" fmla="*/ 3189 h 43219"/>
              <a:gd name="connsiteX19" fmla="*/ 14036 w 43256"/>
              <a:gd name="connsiteY19" fmla="*/ 5051 h 43219"/>
              <a:gd name="connsiteX20" fmla="*/ 15336 w 43256"/>
              <a:gd name="connsiteY20" fmla="*/ 6399 h 43219"/>
              <a:gd name="connsiteX21" fmla="*/ 4163 w 43256"/>
              <a:gd name="connsiteY21" fmla="*/ 15648 h 43219"/>
              <a:gd name="connsiteX22" fmla="*/ 3936 w 43256"/>
              <a:gd name="connsiteY22"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3491127 w 3677168"/>
              <a:gd name="connsiteY0" fmla="*/ 2199249 h 2505610"/>
              <a:gd name="connsiteX1" fmla="*/ 3421557 w 3677168"/>
              <a:gd name="connsiteY1" fmla="*/ 2268819 h 2505610"/>
              <a:gd name="connsiteX2" fmla="*/ 3351987 w 3677168"/>
              <a:gd name="connsiteY2" fmla="*/ 2199249 h 2505610"/>
              <a:gd name="connsiteX3" fmla="*/ 3421557 w 3677168"/>
              <a:gd name="connsiteY3" fmla="*/ 2129679 h 2505610"/>
              <a:gd name="connsiteX4" fmla="*/ 3491127 w 3677168"/>
              <a:gd name="connsiteY4" fmla="*/ 2199249 h 2505610"/>
              <a:gd name="connsiteX0" fmla="*/ 3531285 w 3677168"/>
              <a:gd name="connsiteY0" fmla="*/ 2181494 h 2505610"/>
              <a:gd name="connsiteX1" fmla="*/ 3392146 w 3677168"/>
              <a:gd name="connsiteY1" fmla="*/ 2320633 h 2505610"/>
              <a:gd name="connsiteX2" fmla="*/ 3253007 w 3677168"/>
              <a:gd name="connsiteY2" fmla="*/ 2181494 h 2505610"/>
              <a:gd name="connsiteX3" fmla="*/ 3392146 w 3677168"/>
              <a:gd name="connsiteY3" fmla="*/ 2042355 h 2505610"/>
              <a:gd name="connsiteX4" fmla="*/ 3531285 w 3677168"/>
              <a:gd name="connsiteY4" fmla="*/ 2181494 h 2505610"/>
              <a:gd name="connsiteX0" fmla="*/ 3452324 w 3677168"/>
              <a:gd name="connsiteY0" fmla="*/ 2091832 h 2505610"/>
              <a:gd name="connsiteX1" fmla="*/ 3243615 w 3677168"/>
              <a:gd name="connsiteY1" fmla="*/ 2300541 h 2505610"/>
              <a:gd name="connsiteX2" fmla="*/ 3034906 w 3677168"/>
              <a:gd name="connsiteY2" fmla="*/ 2091832 h 2505610"/>
              <a:gd name="connsiteX3" fmla="*/ 3243615 w 3677168"/>
              <a:gd name="connsiteY3" fmla="*/ 1883123 h 2505610"/>
              <a:gd name="connsiteX4" fmla="*/ 3452324 w 3677168"/>
              <a:gd name="connsiteY4" fmla="*/ 2091832 h 2505610"/>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6937 w 43256"/>
              <a:gd name="connsiteY8" fmla="*/ 28685 h 43219"/>
              <a:gd name="connsiteX9" fmla="*/ 36048 w 43256"/>
              <a:gd name="connsiteY9" fmla="*/ 26827 h 43219"/>
              <a:gd name="connsiteX10" fmla="*/ 37416 w 43256"/>
              <a:gd name="connsiteY10" fmla="*/ 29949 h 43219"/>
              <a:gd name="connsiteX11" fmla="*/ 41834 w 43256"/>
              <a:gd name="connsiteY11" fmla="*/ 15213 h 43219"/>
              <a:gd name="connsiteX12" fmla="*/ 40386 w 43256"/>
              <a:gd name="connsiteY12" fmla="*/ 17889 h 43219"/>
              <a:gd name="connsiteX13" fmla="*/ 38360 w 43256"/>
              <a:gd name="connsiteY13" fmla="*/ 5285 h 43219"/>
              <a:gd name="connsiteX14" fmla="*/ 38436 w 43256"/>
              <a:gd name="connsiteY14" fmla="*/ 6549 h 43219"/>
              <a:gd name="connsiteX15" fmla="*/ 29114 w 43256"/>
              <a:gd name="connsiteY15" fmla="*/ 3811 h 43219"/>
              <a:gd name="connsiteX16" fmla="*/ 29856 w 43256"/>
              <a:gd name="connsiteY16" fmla="*/ 2199 h 43219"/>
              <a:gd name="connsiteX17" fmla="*/ 22177 w 43256"/>
              <a:gd name="connsiteY17" fmla="*/ 4579 h 43219"/>
              <a:gd name="connsiteX18" fmla="*/ 22536 w 43256"/>
              <a:gd name="connsiteY18" fmla="*/ 3189 h 43219"/>
              <a:gd name="connsiteX19" fmla="*/ 14036 w 43256"/>
              <a:gd name="connsiteY19" fmla="*/ 5051 h 43219"/>
              <a:gd name="connsiteX20" fmla="*/ 15336 w 43256"/>
              <a:gd name="connsiteY20" fmla="*/ 6399 h 43219"/>
              <a:gd name="connsiteX21" fmla="*/ 4163 w 43256"/>
              <a:gd name="connsiteY21" fmla="*/ 15648 h 43219"/>
              <a:gd name="connsiteX22" fmla="*/ 3936 w 43256"/>
              <a:gd name="connsiteY22"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256" h="43219">
                <a:moveTo>
                  <a:pt x="3936" y="14229"/>
                </a:moveTo>
                <a:cubicBezTo>
                  <a:pt x="3665" y="11516"/>
                  <a:pt x="4297" y="8780"/>
                  <a:pt x="5659" y="6766"/>
                </a:cubicBezTo>
                <a:cubicBezTo>
                  <a:pt x="7811" y="3585"/>
                  <a:pt x="11300" y="2876"/>
                  <a:pt x="14041" y="5061"/>
                </a:cubicBezTo>
                <a:cubicBezTo>
                  <a:pt x="15714" y="768"/>
                  <a:pt x="19950" y="-119"/>
                  <a:pt x="22492" y="3291"/>
                </a:cubicBezTo>
                <a:cubicBezTo>
                  <a:pt x="23133" y="1542"/>
                  <a:pt x="24364" y="333"/>
                  <a:pt x="25785" y="59"/>
                </a:cubicBezTo>
                <a:cubicBezTo>
                  <a:pt x="27349" y="-243"/>
                  <a:pt x="28911" y="629"/>
                  <a:pt x="29869" y="2340"/>
                </a:cubicBezTo>
                <a:cubicBezTo>
                  <a:pt x="31251" y="126"/>
                  <a:pt x="33537" y="-601"/>
                  <a:pt x="35499" y="549"/>
                </a:cubicBezTo>
                <a:cubicBezTo>
                  <a:pt x="36994" y="1425"/>
                  <a:pt x="38066" y="3259"/>
                  <a:pt x="38354" y="5435"/>
                </a:cubicBezTo>
                <a:cubicBezTo>
                  <a:pt x="40082" y="6077"/>
                  <a:pt x="41458" y="7857"/>
                  <a:pt x="42018" y="10177"/>
                </a:cubicBezTo>
                <a:cubicBezTo>
                  <a:pt x="42425" y="11861"/>
                  <a:pt x="42367" y="13690"/>
                  <a:pt x="41854" y="15319"/>
                </a:cubicBezTo>
                <a:cubicBezTo>
                  <a:pt x="43115" y="17553"/>
                  <a:pt x="43556" y="20449"/>
                  <a:pt x="43052" y="23181"/>
                </a:cubicBezTo>
                <a:cubicBezTo>
                  <a:pt x="42382" y="26813"/>
                  <a:pt x="40164" y="29533"/>
                  <a:pt x="37440" y="30063"/>
                </a:cubicBezTo>
                <a:cubicBezTo>
                  <a:pt x="37427" y="32330"/>
                  <a:pt x="36694" y="34480"/>
                  <a:pt x="35431" y="35960"/>
                </a:cubicBezTo>
                <a:cubicBezTo>
                  <a:pt x="33512" y="38209"/>
                  <a:pt x="30740" y="38498"/>
                  <a:pt x="28591" y="36674"/>
                </a:cubicBezTo>
                <a:cubicBezTo>
                  <a:pt x="27896" y="39807"/>
                  <a:pt x="26035" y="42202"/>
                  <a:pt x="23703" y="42965"/>
                </a:cubicBezTo>
                <a:cubicBezTo>
                  <a:pt x="20955" y="43864"/>
                  <a:pt x="18087" y="42332"/>
                  <a:pt x="16516" y="39125"/>
                </a:cubicBezTo>
                <a:cubicBezTo>
                  <a:pt x="12808" y="42169"/>
                  <a:pt x="7992" y="40458"/>
                  <a:pt x="5840" y="35331"/>
                </a:cubicBezTo>
                <a:cubicBezTo>
                  <a:pt x="3726" y="35668"/>
                  <a:pt x="1741" y="33883"/>
                  <a:pt x="1146" y="31109"/>
                </a:cubicBezTo>
                <a:cubicBezTo>
                  <a:pt x="715" y="29102"/>
                  <a:pt x="1096" y="26936"/>
                  <a:pt x="2149" y="25410"/>
                </a:cubicBezTo>
                <a:cubicBezTo>
                  <a:pt x="655" y="24213"/>
                  <a:pt x="-177" y="21916"/>
                  <a:pt x="31" y="19563"/>
                </a:cubicBezTo>
                <a:cubicBezTo>
                  <a:pt x="275" y="16808"/>
                  <a:pt x="1881" y="14650"/>
                  <a:pt x="3899" y="14366"/>
                </a:cubicBezTo>
                <a:cubicBezTo>
                  <a:pt x="3911" y="14320"/>
                  <a:pt x="3924" y="14275"/>
                  <a:pt x="3936" y="14229"/>
                </a:cubicBezTo>
                <a:close/>
              </a:path>
              <a:path w="3677168" h="2505610">
                <a:moveTo>
                  <a:pt x="3491127" y="2199249"/>
                </a:moveTo>
                <a:cubicBezTo>
                  <a:pt x="3491127" y="2237671"/>
                  <a:pt x="3459979" y="2268819"/>
                  <a:pt x="3421557" y="2268819"/>
                </a:cubicBezTo>
                <a:cubicBezTo>
                  <a:pt x="3383135" y="2268819"/>
                  <a:pt x="3351987" y="2237671"/>
                  <a:pt x="3351987" y="2199249"/>
                </a:cubicBezTo>
                <a:cubicBezTo>
                  <a:pt x="3351987" y="2160827"/>
                  <a:pt x="3383135" y="2129679"/>
                  <a:pt x="3421557" y="2129679"/>
                </a:cubicBezTo>
                <a:cubicBezTo>
                  <a:pt x="3459979" y="2129679"/>
                  <a:pt x="3491127" y="2160827"/>
                  <a:pt x="3491127" y="2199249"/>
                </a:cubicBezTo>
                <a:close/>
              </a:path>
              <a:path w="3677168" h="2505610">
                <a:moveTo>
                  <a:pt x="3531285" y="2181494"/>
                </a:moveTo>
                <a:cubicBezTo>
                  <a:pt x="3531285" y="2258338"/>
                  <a:pt x="3468990" y="2320633"/>
                  <a:pt x="3392146" y="2320633"/>
                </a:cubicBezTo>
                <a:cubicBezTo>
                  <a:pt x="3315302" y="2320633"/>
                  <a:pt x="3253007" y="2258338"/>
                  <a:pt x="3253007" y="2181494"/>
                </a:cubicBezTo>
                <a:cubicBezTo>
                  <a:pt x="3253007" y="2104650"/>
                  <a:pt x="3315302" y="2042355"/>
                  <a:pt x="3392146" y="2042355"/>
                </a:cubicBezTo>
                <a:cubicBezTo>
                  <a:pt x="3468990" y="2042355"/>
                  <a:pt x="3531285" y="2104650"/>
                  <a:pt x="3531285" y="2181494"/>
                </a:cubicBezTo>
                <a:close/>
              </a:path>
              <a:path w="3677168" h="2505610">
                <a:moveTo>
                  <a:pt x="3452324" y="2091832"/>
                </a:moveTo>
                <a:cubicBezTo>
                  <a:pt x="3452324" y="2207099"/>
                  <a:pt x="3358882" y="2300541"/>
                  <a:pt x="3243615" y="2300541"/>
                </a:cubicBezTo>
                <a:cubicBezTo>
                  <a:pt x="3128348" y="2300541"/>
                  <a:pt x="3034906" y="2207099"/>
                  <a:pt x="3034906" y="2091832"/>
                </a:cubicBezTo>
                <a:cubicBezTo>
                  <a:pt x="3034906" y="1976565"/>
                  <a:pt x="3128348" y="1883123"/>
                  <a:pt x="3243615" y="1883123"/>
                </a:cubicBezTo>
                <a:cubicBezTo>
                  <a:pt x="3358882" y="1883123"/>
                  <a:pt x="3452324" y="1976565"/>
                  <a:pt x="3452324" y="2091832"/>
                </a:cubicBezTo>
                <a:close/>
              </a:path>
              <a:path w="43256" h="43219" fill="none" extrusionOk="0">
                <a:moveTo>
                  <a:pt x="4729" y="26036"/>
                </a:moveTo>
                <a:cubicBezTo>
                  <a:pt x="3845" y="26130"/>
                  <a:pt x="2961" y="25852"/>
                  <a:pt x="2196" y="25239"/>
                </a:cubicBezTo>
                <a:moveTo>
                  <a:pt x="6964" y="34758"/>
                </a:moveTo>
                <a:cubicBezTo>
                  <a:pt x="6609" y="34951"/>
                  <a:pt x="6236" y="35079"/>
                  <a:pt x="5856" y="35139"/>
                </a:cubicBezTo>
                <a:moveTo>
                  <a:pt x="16514" y="38949"/>
                </a:moveTo>
                <a:cubicBezTo>
                  <a:pt x="16247" y="38403"/>
                  <a:pt x="16023" y="37820"/>
                  <a:pt x="15846" y="37209"/>
                </a:cubicBezTo>
                <a:moveTo>
                  <a:pt x="28863" y="34610"/>
                </a:moveTo>
                <a:cubicBezTo>
                  <a:pt x="28824" y="35257"/>
                  <a:pt x="28734" y="35897"/>
                  <a:pt x="28596" y="36519"/>
                </a:cubicBezTo>
                <a:moveTo>
                  <a:pt x="36937" y="28685"/>
                </a:moveTo>
                <a:lnTo>
                  <a:pt x="36048" y="26827"/>
                </a:lnTo>
                <a:lnTo>
                  <a:pt x="37416" y="29949"/>
                </a:lnTo>
                <a:moveTo>
                  <a:pt x="41834" y="15213"/>
                </a:moveTo>
                <a:cubicBezTo>
                  <a:pt x="41509" y="16245"/>
                  <a:pt x="41014" y="17161"/>
                  <a:pt x="40386" y="17889"/>
                </a:cubicBezTo>
                <a:moveTo>
                  <a:pt x="38360" y="5285"/>
                </a:moveTo>
                <a:cubicBezTo>
                  <a:pt x="38415" y="5702"/>
                  <a:pt x="38441" y="6125"/>
                  <a:pt x="38436" y="6549"/>
                </a:cubicBezTo>
                <a:moveTo>
                  <a:pt x="29114" y="3811"/>
                </a:moveTo>
                <a:cubicBezTo>
                  <a:pt x="29303" y="3228"/>
                  <a:pt x="29552" y="2685"/>
                  <a:pt x="29856" y="2199"/>
                </a:cubicBezTo>
                <a:moveTo>
                  <a:pt x="22177" y="4579"/>
                </a:moveTo>
                <a:cubicBezTo>
                  <a:pt x="22254" y="4097"/>
                  <a:pt x="22375" y="3630"/>
                  <a:pt x="22536" y="3189"/>
                </a:cubicBezTo>
                <a:moveTo>
                  <a:pt x="14036" y="5051"/>
                </a:moveTo>
                <a:cubicBezTo>
                  <a:pt x="14508" y="5427"/>
                  <a:pt x="14944" y="5880"/>
                  <a:pt x="15336" y="6399"/>
                </a:cubicBezTo>
                <a:moveTo>
                  <a:pt x="4163" y="15648"/>
                </a:moveTo>
                <a:cubicBezTo>
                  <a:pt x="4060" y="15184"/>
                  <a:pt x="3984" y="14710"/>
                  <a:pt x="3936" y="14229"/>
                </a:cubicBezTo>
              </a:path>
            </a:pathLst>
          </a:custGeom>
          <a:solidFill>
            <a:srgbClr val="FFCC66"/>
          </a:solidFill>
          <a:ln w="127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2"/>
          <p:cNvSpPr txBox="1">
            <a:spLocks noChangeArrowheads="1"/>
          </p:cNvSpPr>
          <p:nvPr/>
        </p:nvSpPr>
        <p:spPr bwMode="auto">
          <a:xfrm>
            <a:off x="4378358" y="1000070"/>
            <a:ext cx="2879403" cy="2646878"/>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eaLnBrk="1" fontAlgn="base" hangingPunct="0">
              <a:spcBef>
                <a:spcPct val="0"/>
              </a:spcBef>
              <a:spcAft>
                <a:spcPct val="0"/>
              </a:spcAft>
            </a:pPr>
            <a:r>
              <a:rPr lang="en-US" sz="2600">
                <a:solidFill>
                  <a:srgbClr val="2B337C"/>
                </a:solidFill>
                <a:latin typeface="Gill Sans MT"/>
                <a:ea typeface="Gill Sans" charset="0"/>
                <a:cs typeface="Gill Sans MT"/>
                <a:sym typeface="Gill Sans" charset="0"/>
              </a:rPr>
              <a:t>Can you identify the top 3 causes of death? </a:t>
            </a:r>
          </a:p>
          <a:p>
            <a:pPr algn="ctr" eaLnBrk="1" fontAlgn="base" hangingPunct="0">
              <a:spcBef>
                <a:spcPct val="0"/>
              </a:spcBef>
              <a:spcAft>
                <a:spcPct val="0"/>
              </a:spcAft>
            </a:pPr>
            <a:r>
              <a:rPr lang="en-US" sz="2600">
                <a:solidFill>
                  <a:srgbClr val="2B337C"/>
                </a:solidFill>
                <a:latin typeface="Gill Sans MT"/>
                <a:ea typeface="Gill Sans" charset="0"/>
                <a:cs typeface="Gill Sans MT"/>
                <a:sym typeface="Gill Sans" charset="0"/>
              </a:rPr>
              <a:t>What are the  least common?</a:t>
            </a:r>
          </a:p>
          <a:p>
            <a:pPr algn="ctr" eaLnBrk="1" fontAlgn="base" hangingPunct="0">
              <a:spcBef>
                <a:spcPct val="0"/>
              </a:spcBef>
              <a:spcAft>
                <a:spcPct val="0"/>
              </a:spcAft>
            </a:pPr>
            <a:endParaRPr lang="en-GB">
              <a:latin typeface="Calibri" pitchFamily="34" charset="0"/>
            </a:endParaRPr>
          </a:p>
        </p:txBody>
      </p:sp>
      <p:pic>
        <p:nvPicPr>
          <p:cNvPr id="2" name="Picture 1" descr="Brother_png.png"/>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flipH="1">
            <a:off x="7577264" y="2390763"/>
            <a:ext cx="1458248" cy="3465736"/>
          </a:xfrm>
          <a:prstGeom prst="rect">
            <a:avLst/>
          </a:prstGeom>
        </p:spPr>
      </p:pic>
      <p:sp>
        <p:nvSpPr>
          <p:cNvPr id="31" name="Rounded Rectangle 30"/>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spTree>
    <p:extLst>
      <p:ext uri="{BB962C8B-B14F-4D97-AF65-F5344CB8AC3E}">
        <p14:creationId xmlns:p14="http://schemas.microsoft.com/office/powerpoint/2010/main" val="163735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txBox="1">
            <a:spLocks noChangeArrowheads="1"/>
          </p:cNvSpPr>
          <p:nvPr/>
        </p:nvSpPr>
        <p:spPr bwMode="auto">
          <a:xfrm>
            <a:off x="145039" y="231989"/>
            <a:ext cx="2526443" cy="836320"/>
          </a:xfrm>
          <a:prstGeom prst="rect">
            <a:avLst/>
          </a:prstGeom>
          <a:noFill/>
          <a:ln>
            <a:noFill/>
          </a:ln>
        </p:spPr>
        <p:txBody>
          <a:bodyPr vert="horz" wrap="square" lIns="0" tIns="45720" rIns="91440" bIns="45720" numCol="1" anchor="t" anchorCtr="0" compatLnSpc="1">
            <a:prstTxWarp prst="textNoShape">
              <a:avLst/>
            </a:prstTxWarp>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108000"/>
            <a:endParaRPr lang="en-US" sz="4000" kern="0">
              <a:solidFill>
                <a:srgbClr val="1E2C78"/>
              </a:solidFill>
              <a:latin typeface="Gill Sans MT"/>
              <a:ea typeface="Gill Sans" charset="0"/>
              <a:cs typeface="Gill Sans MT"/>
              <a:sym typeface="Gill Sans" charset="0"/>
            </a:endParaRPr>
          </a:p>
        </p:txBody>
      </p:sp>
      <p:pic>
        <p:nvPicPr>
          <p:cNvPr id="10" name="Picture 9">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2257" y="1068309"/>
            <a:ext cx="5003026" cy="5108539"/>
          </a:xfrm>
          <a:prstGeom prst="rect">
            <a:avLst/>
          </a:prstGeom>
          <a:ln w="57150">
            <a:solidFill>
              <a:srgbClr val="2B337C"/>
            </a:solidFill>
          </a:ln>
          <a:effectLst>
            <a:outerShdw blurRad="50800" dist="38100" dir="2700000" algn="tl" rotWithShape="0">
              <a:prstClr val="black">
                <a:alpha val="40000"/>
              </a:prstClr>
            </a:outerShdw>
          </a:effectLst>
        </p:spPr>
      </p:pic>
      <p:sp>
        <p:nvSpPr>
          <p:cNvPr id="8" name="Cloud Callout 7"/>
          <p:cNvSpPr/>
          <p:nvPr/>
        </p:nvSpPr>
        <p:spPr>
          <a:xfrm>
            <a:off x="5021448" y="3505165"/>
            <a:ext cx="2268599" cy="2013671"/>
          </a:xfrm>
          <a:prstGeom prst="cloudCallout">
            <a:avLst>
              <a:gd name="adj1" fmla="val 57700"/>
              <a:gd name="adj2" fmla="val -87889"/>
            </a:avLst>
          </a:prstGeom>
          <a:solidFill>
            <a:srgbClr val="EEA8C9"/>
          </a:solidFill>
          <a:ln w="12700">
            <a:solidFill>
              <a:srgbClr val="D529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E2C78"/>
              </a:solidFill>
              <a:latin typeface="Gill Sans MT"/>
              <a:cs typeface="Gill Sans MT"/>
            </a:endParaRPr>
          </a:p>
        </p:txBody>
      </p:sp>
      <p:sp>
        <p:nvSpPr>
          <p:cNvPr id="9" name="TextBox 2"/>
          <p:cNvSpPr txBox="1">
            <a:spLocks noChangeArrowheads="1"/>
          </p:cNvSpPr>
          <p:nvPr/>
        </p:nvSpPr>
        <p:spPr bwMode="auto">
          <a:xfrm>
            <a:off x="5109409" y="3777263"/>
            <a:ext cx="2126305" cy="138499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eaLnBrk="1" fontAlgn="base" hangingPunct="0">
              <a:spcBef>
                <a:spcPct val="0"/>
              </a:spcBef>
              <a:spcAft>
                <a:spcPct val="0"/>
              </a:spcAft>
            </a:pPr>
            <a:r>
              <a:rPr lang="en-US" sz="2800">
                <a:solidFill>
                  <a:srgbClr val="2B337C"/>
                </a:solidFill>
                <a:latin typeface="Gill Sans MT"/>
                <a:ea typeface="Gill Sans" charset="0"/>
                <a:cs typeface="Gill Sans MT"/>
                <a:sym typeface="Gill Sans" charset="0"/>
              </a:rPr>
              <a:t>Are you surprised by any?</a:t>
            </a:r>
          </a:p>
        </p:txBody>
      </p:sp>
      <p:sp>
        <p:nvSpPr>
          <p:cNvPr id="6" name="Cloud Callout 5"/>
          <p:cNvSpPr/>
          <p:nvPr/>
        </p:nvSpPr>
        <p:spPr>
          <a:xfrm>
            <a:off x="5030125" y="1068309"/>
            <a:ext cx="2259922" cy="1600537"/>
          </a:xfrm>
          <a:prstGeom prst="cloudCallout">
            <a:avLst>
              <a:gd name="adj1" fmla="val 63171"/>
              <a:gd name="adj2" fmla="val 45260"/>
            </a:avLst>
          </a:prstGeom>
          <a:solidFill>
            <a:srgbClr val="FFCC66"/>
          </a:solidFill>
          <a:ln w="127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2"/>
          <p:cNvSpPr txBox="1">
            <a:spLocks noChangeArrowheads="1"/>
          </p:cNvSpPr>
          <p:nvPr/>
        </p:nvSpPr>
        <p:spPr bwMode="auto">
          <a:xfrm>
            <a:off x="5141292" y="1339164"/>
            <a:ext cx="2126305" cy="954107"/>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eaLnBrk="1" fontAlgn="base" hangingPunct="0">
              <a:spcBef>
                <a:spcPct val="0"/>
              </a:spcBef>
              <a:spcAft>
                <a:spcPct val="0"/>
              </a:spcAft>
            </a:pPr>
            <a:r>
              <a:rPr lang="en-US" sz="2800">
                <a:solidFill>
                  <a:srgbClr val="2B337C"/>
                </a:solidFill>
                <a:latin typeface="Gill Sans MT"/>
                <a:ea typeface="Gill Sans" charset="0"/>
                <a:cs typeface="Gill Sans MT"/>
                <a:sym typeface="Gill Sans" charset="0"/>
              </a:rPr>
              <a:t>Were you correct?</a:t>
            </a:r>
          </a:p>
        </p:txBody>
      </p:sp>
      <p:pic>
        <p:nvPicPr>
          <p:cNvPr id="3" name="Picture 2" descr="TeenagerGirl_2.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97058" y="1816217"/>
            <a:ext cx="1853953" cy="4077072"/>
          </a:xfrm>
          <a:prstGeom prst="rect">
            <a:avLst/>
          </a:prstGeom>
        </p:spPr>
      </p:pic>
      <p:sp>
        <p:nvSpPr>
          <p:cNvPr id="12" name="Rounded Rectangle 30">
            <a:extLst>
              <a:ext uri="{FF2B5EF4-FFF2-40B4-BE49-F238E27FC236}">
                <a16:creationId xmlns:a16="http://schemas.microsoft.com/office/drawing/2014/main" id="{1A1B2C7D-F6B0-485A-A0B9-0C0AA1C97FF3}"/>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spTree>
    <p:extLst>
      <p:ext uri="{BB962C8B-B14F-4D97-AF65-F5344CB8AC3E}">
        <p14:creationId xmlns:p14="http://schemas.microsoft.com/office/powerpoint/2010/main" val="1435684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a:xfrm>
            <a:off x="3817569" y="1842614"/>
            <a:ext cx="4467774" cy="3172771"/>
          </a:xfrm>
          <a:prstGeom prst="cloudCallout">
            <a:avLst>
              <a:gd name="adj1" fmla="val -80286"/>
              <a:gd name="adj2" fmla="val -39081"/>
            </a:avLst>
          </a:prstGeom>
          <a:solidFill>
            <a:srgbClr val="FFCC66"/>
          </a:solidFill>
          <a:ln>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pic>
        <p:nvPicPr>
          <p:cNvPr id="3" name="Picture 2" descr="Covid-19 germs pink-02.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440" y="1184221"/>
            <a:ext cx="855348" cy="853903"/>
          </a:xfrm>
          <a:prstGeom prst="rect">
            <a:avLst/>
          </a:prstGeom>
        </p:spPr>
      </p:pic>
      <p:sp>
        <p:nvSpPr>
          <p:cNvPr id="8" name="Rounded Rectangle 30">
            <a:extLst>
              <a:ext uri="{FF2B5EF4-FFF2-40B4-BE49-F238E27FC236}">
                <a16:creationId xmlns:a16="http://schemas.microsoft.com/office/drawing/2014/main" id="{9966F3CD-9836-41F4-96D3-F928C02FAD21}"/>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pic>
        <p:nvPicPr>
          <p:cNvPr id="9" name="Picture 8" descr="A picture containing text&#10;&#10;Description automatically generated">
            <a:extLst>
              <a:ext uri="{FF2B5EF4-FFF2-40B4-BE49-F238E27FC236}">
                <a16:creationId xmlns:a16="http://schemas.microsoft.com/office/drawing/2014/main" id="{F41F255E-895B-4299-A6F6-933B0484DE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056198" y="1833817"/>
            <a:ext cx="1485523" cy="4290639"/>
          </a:xfrm>
          <a:prstGeom prst="rect">
            <a:avLst/>
          </a:prstGeom>
        </p:spPr>
      </p:pic>
      <p:sp>
        <p:nvSpPr>
          <p:cNvPr id="2" name="Title 1"/>
          <p:cNvSpPr>
            <a:spLocks noGrp="1"/>
          </p:cNvSpPr>
          <p:nvPr>
            <p:ph type="title" idx="4294967295"/>
          </p:nvPr>
        </p:nvSpPr>
        <p:spPr>
          <a:xfrm>
            <a:off x="4071427" y="2367755"/>
            <a:ext cx="4016375" cy="2122488"/>
          </a:xfrm>
        </p:spPr>
        <p:txBody>
          <a:bodyPr>
            <a:normAutofit/>
          </a:bodyPr>
          <a:lstStyle/>
          <a:p>
            <a:pPr algn="ctr"/>
            <a:r>
              <a:rPr lang="en-US" sz="2800" dirty="0">
                <a:solidFill>
                  <a:srgbClr val="2B337C"/>
                </a:solidFill>
                <a:latin typeface="Gill Sans MT"/>
                <a:cs typeface="Gill Sans MT"/>
              </a:rPr>
              <a:t>What impact do you think COVID-19 has had on the causes of death?</a:t>
            </a:r>
          </a:p>
        </p:txBody>
      </p:sp>
    </p:spTree>
    <p:extLst>
      <p:ext uri="{BB962C8B-B14F-4D97-AF65-F5344CB8AC3E}">
        <p14:creationId xmlns:p14="http://schemas.microsoft.com/office/powerpoint/2010/main" val="69626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1873" y="986576"/>
            <a:ext cx="5072506" cy="4949041"/>
            <a:chOff x="177302" y="1031700"/>
            <a:chExt cx="5072506" cy="4949041"/>
          </a:xfrm>
        </p:grpSpPr>
        <p:grpSp>
          <p:nvGrpSpPr>
            <p:cNvPr id="30" name="Group 29"/>
            <p:cNvGrpSpPr/>
            <p:nvPr/>
          </p:nvGrpSpPr>
          <p:grpSpPr>
            <a:xfrm>
              <a:off x="177302" y="1031700"/>
              <a:ext cx="4817806" cy="4949041"/>
              <a:chOff x="5790" y="801062"/>
              <a:chExt cx="5390815" cy="5528785"/>
            </a:xfrm>
          </p:grpSpPr>
          <p:pic>
            <p:nvPicPr>
              <p:cNvPr id="25" name="Picture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783" y="867082"/>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0831" y="801062"/>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78462" y="1160793"/>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83271" y="1568559"/>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90" y="3341119"/>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Picture 2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43736" y="1294918"/>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02794" y="1916832"/>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4532" y="1739372"/>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1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66690" y="2788653"/>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95536" y="4058341"/>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078545" y="2681575"/>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153434" y="3356070"/>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Picture 23"/>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238567" y="4485475"/>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254297" y="2451062"/>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371182" y="3438457"/>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488242" y="4679847"/>
                <a:ext cx="1142308" cy="16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6" name="Picture 5"/>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4228920" y="3629528"/>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528065" y="4245279"/>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 name="Group 2">
            <a:extLst>
              <a:ext uri="{FF2B5EF4-FFF2-40B4-BE49-F238E27FC236}">
                <a16:creationId xmlns:a16="http://schemas.microsoft.com/office/drawing/2014/main" id="{310DAB8B-14C4-4490-956B-0E4ABEADA659}"/>
              </a:ext>
            </a:extLst>
          </p:cNvPr>
          <p:cNvGrpSpPr/>
          <p:nvPr/>
        </p:nvGrpSpPr>
        <p:grpSpPr>
          <a:xfrm>
            <a:off x="4104935" y="673382"/>
            <a:ext cx="3219853" cy="2690093"/>
            <a:chOff x="4316202" y="424159"/>
            <a:chExt cx="3219853" cy="2690093"/>
          </a:xfrm>
        </p:grpSpPr>
        <p:sp>
          <p:nvSpPr>
            <p:cNvPr id="9" name="Cloud Callout 8"/>
            <p:cNvSpPr/>
            <p:nvPr/>
          </p:nvSpPr>
          <p:spPr>
            <a:xfrm>
              <a:off x="4316202" y="424159"/>
              <a:ext cx="3219853" cy="2507529"/>
            </a:xfrm>
            <a:prstGeom prst="cloudCallout">
              <a:avLst>
                <a:gd name="adj1" fmla="val 60926"/>
                <a:gd name="adj2" fmla="val 20519"/>
              </a:avLst>
            </a:prstGeom>
            <a:solidFill>
              <a:srgbClr val="EEA8C9"/>
            </a:solidFill>
            <a:ln w="12700">
              <a:solidFill>
                <a:srgbClr val="D529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
            <p:cNvSpPr txBox="1">
              <a:spLocks noChangeArrowheads="1"/>
            </p:cNvSpPr>
            <p:nvPr/>
          </p:nvSpPr>
          <p:spPr bwMode="auto">
            <a:xfrm>
              <a:off x="4697030" y="744372"/>
              <a:ext cx="2516564" cy="236988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584200"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algn="ctr"/>
              <a:r>
                <a:rPr lang="en-GB" sz="2800">
                  <a:solidFill>
                    <a:srgbClr val="2B337C"/>
                  </a:solidFill>
                  <a:latin typeface="Gill Sans MT"/>
                  <a:cs typeface="Gill Sans MT"/>
                </a:rPr>
                <a:t>Can you now sort the causes into three groups?</a:t>
              </a:r>
            </a:p>
            <a:p>
              <a:pPr algn="ctr" eaLnBrk="1" fontAlgn="base" hangingPunct="0">
                <a:spcBef>
                  <a:spcPct val="0"/>
                </a:spcBef>
                <a:spcAft>
                  <a:spcPct val="0"/>
                </a:spcAft>
              </a:pPr>
              <a:endParaRPr lang="en-GB">
                <a:solidFill>
                  <a:srgbClr val="1E2C78"/>
                </a:solidFill>
                <a:latin typeface="Gill Sans MT"/>
                <a:cs typeface="Gill Sans MT"/>
              </a:endParaRPr>
            </a:p>
          </p:txBody>
        </p:sp>
      </p:grpSp>
      <p:pic>
        <p:nvPicPr>
          <p:cNvPr id="2" name="Picture 1" descr="TeemangerM_Bobbie_4.png"/>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7271334" y="2231547"/>
            <a:ext cx="1702185" cy="3729086"/>
          </a:xfrm>
          <a:prstGeom prst="rect">
            <a:avLst/>
          </a:prstGeom>
        </p:spPr>
      </p:pic>
      <p:sp>
        <p:nvSpPr>
          <p:cNvPr id="32" name="Rounded Rectangle 30">
            <a:extLst>
              <a:ext uri="{FF2B5EF4-FFF2-40B4-BE49-F238E27FC236}">
                <a16:creationId xmlns:a16="http://schemas.microsoft.com/office/drawing/2014/main" id="{84DB4F52-0635-484F-BBBB-8982CFB85B69}"/>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2</a:t>
            </a:r>
          </a:p>
        </p:txBody>
      </p:sp>
    </p:spTree>
    <p:extLst>
      <p:ext uri="{BB962C8B-B14F-4D97-AF65-F5344CB8AC3E}">
        <p14:creationId xmlns:p14="http://schemas.microsoft.com/office/powerpoint/2010/main" val="383734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7508" y="4131644"/>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descr="TeemangerM_Bobbie_4.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4678" y="2147390"/>
            <a:ext cx="1702185" cy="3729086"/>
          </a:xfrm>
          <a:prstGeom prst="rect">
            <a:avLst/>
          </a:prstGeom>
        </p:spPr>
      </p:pic>
      <p:sp>
        <p:nvSpPr>
          <p:cNvPr id="32" name="Rounded Rectangle 30">
            <a:extLst>
              <a:ext uri="{FF2B5EF4-FFF2-40B4-BE49-F238E27FC236}">
                <a16:creationId xmlns:a16="http://schemas.microsoft.com/office/drawing/2014/main" id="{84DB4F52-0635-484F-BBBB-8982CFB85B69}"/>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2</a:t>
            </a:r>
          </a:p>
        </p:txBody>
      </p:sp>
      <p:grpSp>
        <p:nvGrpSpPr>
          <p:cNvPr id="7" name="Group 6">
            <a:extLst>
              <a:ext uri="{FF2B5EF4-FFF2-40B4-BE49-F238E27FC236}">
                <a16:creationId xmlns:a16="http://schemas.microsoft.com/office/drawing/2014/main" id="{7C12591E-32A8-4AB9-BFD6-ECA193CEE21C}"/>
              </a:ext>
            </a:extLst>
          </p:cNvPr>
          <p:cNvGrpSpPr/>
          <p:nvPr/>
        </p:nvGrpSpPr>
        <p:grpSpPr>
          <a:xfrm>
            <a:off x="2388522" y="379154"/>
            <a:ext cx="3753927" cy="2890992"/>
            <a:chOff x="3027525" y="3405873"/>
            <a:chExt cx="3753927" cy="2890992"/>
          </a:xfrm>
        </p:grpSpPr>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21180" y="340587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82204" y="3563527"/>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Picture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58857" y="4081392"/>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760564" y="397861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74422" y="396333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61485" y="481988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027525" y="4617024"/>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312095" y="4433939"/>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0" name="Group 9">
            <a:extLst>
              <a:ext uri="{FF2B5EF4-FFF2-40B4-BE49-F238E27FC236}">
                <a16:creationId xmlns:a16="http://schemas.microsoft.com/office/drawing/2014/main" id="{D35FAA01-82E3-4D71-A9E8-B5D18F49223A}"/>
              </a:ext>
            </a:extLst>
          </p:cNvPr>
          <p:cNvGrpSpPr/>
          <p:nvPr/>
        </p:nvGrpSpPr>
        <p:grpSpPr>
          <a:xfrm>
            <a:off x="4019485" y="3725472"/>
            <a:ext cx="1863190" cy="2102672"/>
            <a:chOff x="4229044" y="3971996"/>
            <a:chExt cx="1863190" cy="2102672"/>
          </a:xfrm>
        </p:grpSpPr>
        <p:pic>
          <p:nvPicPr>
            <p:cNvPr id="16" name="Picture 15"/>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071346" y="4142360"/>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229044" y="3971996"/>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567171" y="4597686"/>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1" name="Group 10">
            <a:extLst>
              <a:ext uri="{FF2B5EF4-FFF2-40B4-BE49-F238E27FC236}">
                <a16:creationId xmlns:a16="http://schemas.microsoft.com/office/drawing/2014/main" id="{7000BA7F-B1D8-409F-A190-45D5FB0C4E66}"/>
              </a:ext>
            </a:extLst>
          </p:cNvPr>
          <p:cNvGrpSpPr/>
          <p:nvPr/>
        </p:nvGrpSpPr>
        <p:grpSpPr>
          <a:xfrm>
            <a:off x="6416774" y="2363093"/>
            <a:ext cx="2610358" cy="3268034"/>
            <a:chOff x="6416774" y="2363093"/>
            <a:chExt cx="2610358" cy="3268034"/>
          </a:xfrm>
        </p:grpSpPr>
        <p:pic>
          <p:nvPicPr>
            <p:cNvPr id="21" name="Picture 20"/>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924555" y="236309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Picture 23"/>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55479" y="2513495"/>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416774" y="3013663"/>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46568" y="3200007"/>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755479" y="4154145"/>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19"/>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8006244" y="4131644"/>
              <a:ext cx="1020888" cy="147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1004515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a:xfrm>
            <a:off x="269915" y="1083733"/>
            <a:ext cx="5789922" cy="3679077"/>
          </a:xfrm>
          <a:prstGeom prst="cloudCallout">
            <a:avLst>
              <a:gd name="adj1" fmla="val 66811"/>
              <a:gd name="adj2" fmla="val -6570"/>
            </a:avLst>
          </a:prstGeom>
          <a:solidFill>
            <a:srgbClr val="C5FFC5"/>
          </a:solidFill>
          <a:ln>
            <a:solidFill>
              <a:srgbClr val="00E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3"/>
          <p:cNvSpPr txBox="1">
            <a:spLocks noChangeArrowheads="1"/>
          </p:cNvSpPr>
          <p:nvPr/>
        </p:nvSpPr>
        <p:spPr bwMode="auto">
          <a:xfrm>
            <a:off x="791580" y="2138446"/>
            <a:ext cx="4896544" cy="1569652"/>
          </a:xfrm>
          <a:prstGeom prst="rect">
            <a:avLst/>
          </a:prstGeom>
          <a:noFill/>
          <a:ln>
            <a:noFill/>
          </a:ln>
        </p:spPr>
        <p:txBody>
          <a:bodyPr wrap="square" lIns="91430" tIns="45716" rIns="91430" bIns="45716">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defTabSz="914353" eaLnBrk="0" fontAlgn="base">
              <a:spcBef>
                <a:spcPct val="0"/>
              </a:spcBef>
              <a:spcAft>
                <a:spcPct val="0"/>
              </a:spcAft>
              <a:defRPr/>
            </a:pPr>
            <a:r>
              <a:rPr lang="en-NZ" sz="3200">
                <a:solidFill>
                  <a:srgbClr val="2B337C"/>
                </a:solidFill>
                <a:latin typeface="Gill Sans MT" pitchFamily="34" charset="0"/>
              </a:rPr>
              <a:t>How do you think the main causes of death have changed over time?</a:t>
            </a:r>
          </a:p>
        </p:txBody>
      </p:sp>
      <p:sp>
        <p:nvSpPr>
          <p:cNvPr id="8" name="Rounded Rectangle 30">
            <a:extLst>
              <a:ext uri="{FF2B5EF4-FFF2-40B4-BE49-F238E27FC236}">
                <a16:creationId xmlns:a16="http://schemas.microsoft.com/office/drawing/2014/main" id="{7810A818-6558-4122-B4D1-5708891468FC}"/>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pic>
        <p:nvPicPr>
          <p:cNvPr id="4" name="Picture 3">
            <a:extLst>
              <a:ext uri="{FF2B5EF4-FFF2-40B4-BE49-F238E27FC236}">
                <a16:creationId xmlns:a16="http://schemas.microsoft.com/office/drawing/2014/main" id="{636E1D5A-9EFC-4868-BD8F-E94ED19991C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16280" y="2112132"/>
            <a:ext cx="4644486" cy="3478250"/>
          </a:xfrm>
          <a:prstGeom prst="rect">
            <a:avLst/>
          </a:prstGeom>
        </p:spPr>
      </p:pic>
    </p:spTree>
    <p:extLst>
      <p:ext uri="{BB962C8B-B14F-4D97-AF65-F5344CB8AC3E}">
        <p14:creationId xmlns:p14="http://schemas.microsoft.com/office/powerpoint/2010/main" val="3620015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asset.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2963" y="1173017"/>
            <a:ext cx="3155437" cy="663048"/>
          </a:xfrm>
          <a:prstGeom prst="rect">
            <a:avLst/>
          </a:prstGeom>
          <a:noFill/>
          <a:ln w="12700">
            <a:solidFill>
              <a:srgbClr val="808080"/>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1" name="Picture 6" descr="asset.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41760" y="3403442"/>
            <a:ext cx="1076640" cy="1520474"/>
          </a:xfrm>
          <a:prstGeom prst="rect">
            <a:avLst/>
          </a:prstGeom>
          <a:noFill/>
          <a:ln w="12700">
            <a:solidFill>
              <a:srgbClr val="808080"/>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7" name="Picture 2" descr="asset.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579102" y="2128071"/>
            <a:ext cx="916127" cy="1198531"/>
          </a:xfrm>
          <a:prstGeom prst="rect">
            <a:avLst/>
          </a:prstGeom>
          <a:noFill/>
          <a:ln w="12700">
            <a:solidFill>
              <a:srgbClr val="808080"/>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9" name="Picture 4" descr="asset.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95436" y="4789859"/>
            <a:ext cx="1438084" cy="660259"/>
          </a:xfrm>
          <a:prstGeom prst="rect">
            <a:avLst/>
          </a:prstGeom>
          <a:noFill/>
          <a:ln w="12700">
            <a:solidFill>
              <a:srgbClr val="808080"/>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2" name="Picture 7" descr="asset.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85059" y="3706872"/>
            <a:ext cx="1883686" cy="729870"/>
          </a:xfrm>
          <a:prstGeom prst="rect">
            <a:avLst/>
          </a:prstGeom>
          <a:solidFill>
            <a:schemeClr val="bg1"/>
          </a:solidFill>
          <a:ln w="12700">
            <a:solidFill>
              <a:srgbClr val="808080"/>
            </a:solidFill>
            <a:miter lim="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9" name="AutoShape 14"/>
          <p:cNvSpPr>
            <a:spLocks/>
          </p:cNvSpPr>
          <p:nvPr/>
        </p:nvSpPr>
        <p:spPr bwMode="auto">
          <a:xfrm>
            <a:off x="1478141" y="9201336"/>
            <a:ext cx="11310759" cy="241113"/>
          </a:xfrm>
          <a:custGeom>
            <a:avLst/>
            <a:gdLst>
              <a:gd name="T0" fmla="*/ 6287294 w 21600"/>
              <a:gd name="T1" fmla="*/ 317500 h 21600"/>
              <a:gd name="T2" fmla="*/ 6287294 w 21600"/>
              <a:gd name="T3" fmla="*/ 317500 h 21600"/>
              <a:gd name="T4" fmla="*/ 6287294 w 21600"/>
              <a:gd name="T5" fmla="*/ 317500 h 21600"/>
              <a:gd name="T6" fmla="*/ 6287294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50800" tIns="50800" rIns="50800" bIns="50800" anchor="ctr"/>
          <a:lstStyle/>
          <a:p>
            <a:pPr algn="ctr" eaLnBrk="0" fontAlgn="base" hangingPunct="0">
              <a:spcBef>
                <a:spcPct val="0"/>
              </a:spcBef>
              <a:spcAft>
                <a:spcPct val="0"/>
              </a:spcAft>
            </a:pPr>
            <a:r>
              <a:rPr lang="en-US" sz="1200">
                <a:solidFill>
                  <a:srgbClr val="17365D"/>
                </a:solidFill>
                <a:latin typeface="Calibri" pitchFamily="34" charset="0"/>
                <a:ea typeface="Gill Sans" charset="0"/>
                <a:cs typeface="Gill Sans" charset="0"/>
                <a:sym typeface="Gill Sans" charset="0"/>
              </a:rPr>
              <a:t>These organisations would be a good place to begin your research. </a:t>
            </a:r>
            <a:endParaRPr lang="en-US" sz="1200">
              <a:solidFill>
                <a:srgbClr val="17365D"/>
              </a:solidFill>
              <a:latin typeface="Calibri" pitchFamily="34" charset="0"/>
            </a:endParaRPr>
          </a:p>
        </p:txBody>
      </p:sp>
      <p:sp>
        <p:nvSpPr>
          <p:cNvPr id="20" name="Rectangle 1"/>
          <p:cNvSpPr txBox="1">
            <a:spLocks noChangeArrowheads="1"/>
          </p:cNvSpPr>
          <p:nvPr/>
        </p:nvSpPr>
        <p:spPr bwMode="auto">
          <a:xfrm>
            <a:off x="154114" y="5475915"/>
            <a:ext cx="5099811" cy="11521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108000"/>
            <a:r>
              <a:rPr lang="en-US" sz="2400" kern="0">
                <a:solidFill>
                  <a:srgbClr val="1E2C78"/>
                </a:solidFill>
                <a:latin typeface="Gill Sans MT"/>
                <a:ea typeface="Gill Sans" charset="0"/>
                <a:cs typeface="Gill Sans MT"/>
                <a:sym typeface="Gill Sans" charset="0"/>
              </a:rPr>
              <a:t>You can find links to these websites at the back of your booklet.</a:t>
            </a:r>
            <a:endParaRPr lang="en-US" sz="2400" kern="0">
              <a:solidFill>
                <a:srgbClr val="1E2C78"/>
              </a:solidFill>
              <a:latin typeface="Gill Sans MT"/>
              <a:cs typeface="Gill Sans MT"/>
            </a:endParaRPr>
          </a:p>
        </p:txBody>
      </p:sp>
      <p:pic>
        <p:nvPicPr>
          <p:cNvPr id="2" name="Picture 1" descr="download.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26902" y="2277922"/>
            <a:ext cx="3036380" cy="603654"/>
          </a:xfrm>
          <a:prstGeom prst="rect">
            <a:avLst/>
          </a:prstGeom>
          <a:ln>
            <a:solidFill>
              <a:srgbClr val="808080"/>
            </a:solidFill>
          </a:ln>
          <a:effectLst>
            <a:outerShdw blurRad="50800" dist="38100" dir="2700000" algn="tl" rotWithShape="0">
              <a:prstClr val="black">
                <a:alpha val="40000"/>
              </a:prstClr>
            </a:outerShdw>
          </a:effectLst>
        </p:spPr>
      </p:pic>
      <p:sp>
        <p:nvSpPr>
          <p:cNvPr id="22" name="Rounded Rectangle 30">
            <a:extLst>
              <a:ext uri="{FF2B5EF4-FFF2-40B4-BE49-F238E27FC236}">
                <a16:creationId xmlns:a16="http://schemas.microsoft.com/office/drawing/2014/main" id="{F80DF070-A72D-4CFC-BB5A-577EA7A5314C}"/>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254061"/>
                </a:solidFill>
                <a:latin typeface="Gill Sans MT"/>
                <a:cs typeface="Gill Sans MT"/>
              </a:rPr>
              <a:t>Activity 4</a:t>
            </a:r>
          </a:p>
        </p:txBody>
      </p:sp>
      <p:sp>
        <p:nvSpPr>
          <p:cNvPr id="23" name="AutoShape 9">
            <a:extLst>
              <a:ext uri="{FF2B5EF4-FFF2-40B4-BE49-F238E27FC236}">
                <a16:creationId xmlns:a16="http://schemas.microsoft.com/office/drawing/2014/main" id="{64581E15-0002-4518-8B0D-BE87A913E950}"/>
              </a:ext>
            </a:extLst>
          </p:cNvPr>
          <p:cNvSpPr>
            <a:spLocks/>
          </p:cNvSpPr>
          <p:nvPr/>
        </p:nvSpPr>
        <p:spPr bwMode="auto">
          <a:xfrm>
            <a:off x="270440" y="1244869"/>
            <a:ext cx="3906597" cy="493636"/>
          </a:xfrm>
          <a:custGeom>
            <a:avLst/>
            <a:gdLst>
              <a:gd name="T0" fmla="*/ 1548607 w 21600"/>
              <a:gd name="T1" fmla="*/ 317500 h 21600"/>
              <a:gd name="T2" fmla="*/ 1548607 w 21600"/>
              <a:gd name="T3" fmla="*/ 317500 h 21600"/>
              <a:gd name="T4" fmla="*/ 1548607 w 21600"/>
              <a:gd name="T5" fmla="*/ 317500 h 21600"/>
              <a:gd name="T6" fmla="*/ 1548607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8064A2">
              <a:lumMod val="60000"/>
              <a:lumOff val="40000"/>
            </a:srgbClr>
          </a:solidFill>
          <a:ln w="22225">
            <a:solidFill>
              <a:srgbClr val="403152"/>
            </a:solidFill>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A: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Type 2 Diabetes</a:t>
            </a:r>
            <a:endParaRPr kumimoji="0" lang="en-US" sz="2800" b="1" i="0" u="none" strike="noStrike" kern="0" cap="none" spc="0" normalizeH="0" baseline="0" noProof="0">
              <a:ln>
                <a:noFill/>
              </a:ln>
              <a:solidFill>
                <a:srgbClr val="17365D"/>
              </a:solidFill>
              <a:effectLst/>
              <a:uLnTx/>
              <a:uFillTx/>
              <a:latin typeface="Gill Sans MT"/>
            </a:endParaRPr>
          </a:p>
        </p:txBody>
      </p:sp>
      <p:sp>
        <p:nvSpPr>
          <p:cNvPr id="24" name="AutoShape 8">
            <a:extLst>
              <a:ext uri="{FF2B5EF4-FFF2-40B4-BE49-F238E27FC236}">
                <a16:creationId xmlns:a16="http://schemas.microsoft.com/office/drawing/2014/main" id="{17980CF3-74C7-4F9C-BD7B-08C02AE2B069}"/>
              </a:ext>
            </a:extLst>
          </p:cNvPr>
          <p:cNvSpPr>
            <a:spLocks/>
          </p:cNvSpPr>
          <p:nvPr/>
        </p:nvSpPr>
        <p:spPr bwMode="auto">
          <a:xfrm>
            <a:off x="270440" y="1916646"/>
            <a:ext cx="3672407" cy="491085"/>
          </a:xfrm>
          <a:custGeom>
            <a:avLst/>
            <a:gdLst>
              <a:gd name="T0" fmla="*/ 1324769 w 21600"/>
              <a:gd name="T1" fmla="*/ 317500 h 21600"/>
              <a:gd name="T2" fmla="*/ 1324769 w 21600"/>
              <a:gd name="T3" fmla="*/ 317500 h 21600"/>
              <a:gd name="T4" fmla="*/ 1324769 w 21600"/>
              <a:gd name="T5" fmla="*/ 317500 h 21600"/>
              <a:gd name="T6" fmla="*/ 1324769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D5ABFF"/>
          </a:solidFill>
          <a:ln w="22225">
            <a:solidFill>
              <a:srgbClr val="403152"/>
            </a:solidFill>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B: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Heart Disease</a:t>
            </a:r>
            <a:endParaRPr kumimoji="0" lang="en-US" sz="2800" b="1" i="0" u="none" strike="noStrike" kern="0" cap="none" spc="0" normalizeH="0" baseline="0" noProof="0">
              <a:ln>
                <a:noFill/>
              </a:ln>
              <a:solidFill>
                <a:srgbClr val="17365D"/>
              </a:solidFill>
              <a:effectLst/>
              <a:uLnTx/>
              <a:uFillTx/>
              <a:latin typeface="Gill Sans MT"/>
            </a:endParaRPr>
          </a:p>
        </p:txBody>
      </p:sp>
      <p:sp>
        <p:nvSpPr>
          <p:cNvPr id="25" name="AutoShape 13">
            <a:extLst>
              <a:ext uri="{FF2B5EF4-FFF2-40B4-BE49-F238E27FC236}">
                <a16:creationId xmlns:a16="http://schemas.microsoft.com/office/drawing/2014/main" id="{5BFBA2A9-428D-438D-9346-12575DE61E2D}"/>
              </a:ext>
            </a:extLst>
          </p:cNvPr>
          <p:cNvSpPr>
            <a:spLocks/>
          </p:cNvSpPr>
          <p:nvPr/>
        </p:nvSpPr>
        <p:spPr bwMode="auto">
          <a:xfrm>
            <a:off x="270440" y="2590230"/>
            <a:ext cx="3672407" cy="497899"/>
          </a:xfrm>
          <a:custGeom>
            <a:avLst/>
            <a:gdLst>
              <a:gd name="T0" fmla="*/ 1385888 w 21600"/>
              <a:gd name="T1" fmla="*/ 317500 h 21600"/>
              <a:gd name="T2" fmla="*/ 1385888 w 21600"/>
              <a:gd name="T3" fmla="*/ 317500 h 21600"/>
              <a:gd name="T4" fmla="*/ 1385888 w 21600"/>
              <a:gd name="T5" fmla="*/ 317500 h 21600"/>
              <a:gd name="T6" fmla="*/ 1385888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0F243E">
              <a:lumMod val="10000"/>
              <a:lumOff val="90000"/>
            </a:srgbClr>
          </a:solidFill>
          <a:ln w="22225">
            <a:solidFill>
              <a:srgbClr val="403152"/>
            </a:solidFill>
            <a:miter lim="0"/>
            <a:headEnd/>
            <a:tailEnd/>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C: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Mental Health </a:t>
            </a:r>
            <a:endParaRPr kumimoji="0" lang="en-US" sz="1600" b="1" i="0" u="none" strike="noStrike" kern="0" cap="none" spc="0" normalizeH="0" baseline="0" noProof="0">
              <a:ln>
                <a:noFill/>
              </a:ln>
              <a:solidFill>
                <a:srgbClr val="17365D"/>
              </a:solidFill>
              <a:effectLst/>
              <a:uLnTx/>
              <a:uFillTx/>
              <a:latin typeface="Gill Sans MT"/>
            </a:endParaRPr>
          </a:p>
        </p:txBody>
      </p:sp>
      <p:sp>
        <p:nvSpPr>
          <p:cNvPr id="26" name="AutoShape 11">
            <a:extLst>
              <a:ext uri="{FF2B5EF4-FFF2-40B4-BE49-F238E27FC236}">
                <a16:creationId xmlns:a16="http://schemas.microsoft.com/office/drawing/2014/main" id="{655A05D8-DE8B-4FA2-AA1C-46DF8A250091}"/>
              </a:ext>
            </a:extLst>
          </p:cNvPr>
          <p:cNvSpPr>
            <a:spLocks/>
          </p:cNvSpPr>
          <p:nvPr/>
        </p:nvSpPr>
        <p:spPr bwMode="auto">
          <a:xfrm>
            <a:off x="270440" y="3266901"/>
            <a:ext cx="2782671" cy="495651"/>
          </a:xfrm>
          <a:custGeom>
            <a:avLst/>
            <a:gdLst>
              <a:gd name="T0" fmla="*/ 1170782 w 21600"/>
              <a:gd name="T1" fmla="*/ 317500 h 21600"/>
              <a:gd name="T2" fmla="*/ 1170782 w 21600"/>
              <a:gd name="T3" fmla="*/ 317500 h 21600"/>
              <a:gd name="T4" fmla="*/ 1170782 w 21600"/>
              <a:gd name="T5" fmla="*/ 317500 h 21600"/>
              <a:gd name="T6" fmla="*/ 1170782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8064A2">
              <a:lumMod val="60000"/>
              <a:lumOff val="40000"/>
            </a:srgbClr>
          </a:solidFill>
          <a:ln w="22225">
            <a:solidFill>
              <a:srgbClr val="403152"/>
            </a:solidFill>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D: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COPD</a:t>
            </a:r>
            <a:endParaRPr kumimoji="0" lang="en-US" sz="2800" b="1" i="0" u="none" strike="noStrike" kern="0" cap="none" spc="0" normalizeH="0" baseline="0" noProof="0">
              <a:ln>
                <a:noFill/>
              </a:ln>
              <a:solidFill>
                <a:srgbClr val="17365D"/>
              </a:solidFill>
              <a:effectLst/>
              <a:uLnTx/>
              <a:uFillTx/>
              <a:latin typeface="Gill Sans MT"/>
            </a:endParaRPr>
          </a:p>
        </p:txBody>
      </p:sp>
      <p:sp>
        <p:nvSpPr>
          <p:cNvPr id="27" name="AutoShape 12">
            <a:extLst>
              <a:ext uri="{FF2B5EF4-FFF2-40B4-BE49-F238E27FC236}">
                <a16:creationId xmlns:a16="http://schemas.microsoft.com/office/drawing/2014/main" id="{F6750E5F-E035-4A98-9EE4-702A110980D5}"/>
              </a:ext>
            </a:extLst>
          </p:cNvPr>
          <p:cNvSpPr>
            <a:spLocks/>
          </p:cNvSpPr>
          <p:nvPr/>
        </p:nvSpPr>
        <p:spPr bwMode="auto">
          <a:xfrm>
            <a:off x="270439" y="4017947"/>
            <a:ext cx="2782671" cy="523810"/>
          </a:xfrm>
          <a:custGeom>
            <a:avLst/>
            <a:gdLst>
              <a:gd name="T0" fmla="*/ 731044 w 21600"/>
              <a:gd name="T1" fmla="*/ 317500 h 21600"/>
              <a:gd name="T2" fmla="*/ 731044 w 21600"/>
              <a:gd name="T3" fmla="*/ 317500 h 21600"/>
              <a:gd name="T4" fmla="*/ 731044 w 21600"/>
              <a:gd name="T5" fmla="*/ 317500 h 21600"/>
              <a:gd name="T6" fmla="*/ 731044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D5ABFF"/>
          </a:solidFill>
          <a:ln w="22225">
            <a:solidFill>
              <a:srgbClr val="403152"/>
            </a:solidFill>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E: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Cancer</a:t>
            </a:r>
            <a:endParaRPr kumimoji="0" lang="en-US" sz="2800" b="1" i="0" u="none" strike="noStrike" kern="0" cap="none" spc="0" normalizeH="0" baseline="0" noProof="0">
              <a:ln>
                <a:noFill/>
              </a:ln>
              <a:solidFill>
                <a:srgbClr val="17365D"/>
              </a:solidFill>
              <a:effectLst/>
              <a:uLnTx/>
              <a:uFillTx/>
              <a:latin typeface="Gill Sans MT"/>
            </a:endParaRPr>
          </a:p>
        </p:txBody>
      </p:sp>
      <p:sp>
        <p:nvSpPr>
          <p:cNvPr id="28" name="AutoShape 10">
            <a:extLst>
              <a:ext uri="{FF2B5EF4-FFF2-40B4-BE49-F238E27FC236}">
                <a16:creationId xmlns:a16="http://schemas.microsoft.com/office/drawing/2014/main" id="{46261E9D-607E-4D2B-8018-225EF6D88929}"/>
              </a:ext>
            </a:extLst>
          </p:cNvPr>
          <p:cNvSpPr>
            <a:spLocks/>
          </p:cNvSpPr>
          <p:nvPr/>
        </p:nvSpPr>
        <p:spPr bwMode="auto">
          <a:xfrm>
            <a:off x="270439" y="4820088"/>
            <a:ext cx="2494639" cy="506454"/>
          </a:xfrm>
          <a:custGeom>
            <a:avLst/>
            <a:gdLst>
              <a:gd name="T0" fmla="*/ 661194 w 21600"/>
              <a:gd name="T1" fmla="*/ 317500 h 21600"/>
              <a:gd name="T2" fmla="*/ 661194 w 21600"/>
              <a:gd name="T3" fmla="*/ 317500 h 21600"/>
              <a:gd name="T4" fmla="*/ 661194 w 21600"/>
              <a:gd name="T5" fmla="*/ 317500 h 21600"/>
              <a:gd name="T6" fmla="*/ 661194 w 21600"/>
              <a:gd name="T7" fmla="*/ 3175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0F243E">
              <a:lumMod val="10000"/>
              <a:lumOff val="90000"/>
            </a:srgbClr>
          </a:solidFill>
          <a:ln w="22225">
            <a:solidFill>
              <a:srgbClr val="403152"/>
            </a:solidFill>
          </a:ln>
          <a:effectLst>
            <a:outerShdw blurRad="50800" dist="38100" dir="2700000" algn="tl" rotWithShape="0">
              <a:prstClr val="black">
                <a:alpha val="40000"/>
              </a:prstClr>
            </a:outerShdw>
          </a:effectLst>
        </p:spPr>
        <p:txBody>
          <a:bodyPr lIns="50800" tIns="50800" rIns="50800" bIns="5080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Group F: </a:t>
            </a:r>
            <a:r>
              <a:rPr kumimoji="0" lang="en-US" sz="2800" b="1" i="0" u="none" strike="noStrike" kern="0" cap="none" spc="0" normalizeH="0" baseline="0" noProof="0">
                <a:ln>
                  <a:noFill/>
                </a:ln>
                <a:solidFill>
                  <a:srgbClr val="17365D"/>
                </a:solidFill>
                <a:effectLst/>
                <a:uLnTx/>
                <a:uFillTx/>
                <a:latin typeface="Gill Sans MT"/>
                <a:ea typeface="Gill Sans" charset="0"/>
                <a:cs typeface="Gill Sans" charset="0"/>
                <a:sym typeface="Gill Sans" charset="0"/>
              </a:rPr>
              <a:t>Stroke</a:t>
            </a:r>
            <a:endParaRPr kumimoji="0" lang="en-US" sz="2800" b="1" i="0" u="none" strike="noStrike" kern="0" cap="none" spc="0" normalizeH="0" baseline="0" noProof="0">
              <a:ln>
                <a:noFill/>
              </a:ln>
              <a:solidFill>
                <a:srgbClr val="17365D"/>
              </a:solidFill>
              <a:effectLst/>
              <a:uLnTx/>
              <a:uFillTx/>
              <a:latin typeface="Gill Sans MT"/>
            </a:endParaRPr>
          </a:p>
        </p:txBody>
      </p:sp>
      <p:sp>
        <p:nvSpPr>
          <p:cNvPr id="29" name="Rectangle 1">
            <a:extLst>
              <a:ext uri="{FF2B5EF4-FFF2-40B4-BE49-F238E27FC236}">
                <a16:creationId xmlns:a16="http://schemas.microsoft.com/office/drawing/2014/main" id="{994A6ABB-3848-4E89-8CF1-10BBEA75EB1B}"/>
              </a:ext>
            </a:extLst>
          </p:cNvPr>
          <p:cNvSpPr txBox="1">
            <a:spLocks noChangeArrowheads="1"/>
          </p:cNvSpPr>
          <p:nvPr/>
        </p:nvSpPr>
        <p:spPr>
          <a:xfrm>
            <a:off x="1903318" y="476747"/>
            <a:ext cx="6970242" cy="818998"/>
          </a:xfrm>
          <a:prstGeom prst="rect">
            <a:avLst/>
          </a:prstGeom>
          <a:noFill/>
          <a:ln>
            <a:noFill/>
          </a:ln>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10800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254061"/>
                </a:solidFill>
                <a:effectLst/>
                <a:uLnTx/>
                <a:uFillTx/>
                <a:latin typeface="Gill Sans MT"/>
                <a:ea typeface="Gill Sans" charset="0"/>
                <a:cs typeface="Gill Sans" charset="0"/>
                <a:sym typeface="Gill Sans" charset="0"/>
              </a:rPr>
              <a:t>Non-Communicable Diseases  </a:t>
            </a:r>
            <a:br>
              <a:rPr kumimoji="0" lang="en-US" sz="4000" b="1" i="0" u="none" strike="noStrike" kern="1200" cap="none" spc="0" normalizeH="0" baseline="0" noProof="0" dirty="0">
                <a:ln>
                  <a:noFill/>
                </a:ln>
                <a:solidFill>
                  <a:srgbClr val="C6D9F0">
                    <a:lumMod val="25000"/>
                  </a:srgbClr>
                </a:solidFill>
                <a:effectLst/>
                <a:uLnTx/>
                <a:uFillTx/>
                <a:latin typeface="Gill Sans MT"/>
                <a:ea typeface="Gill Sans" charset="0"/>
                <a:cs typeface="Gill Sans" charset="0"/>
                <a:sym typeface="Gill Sans" charset="0"/>
              </a:rPr>
            </a:br>
            <a:endParaRPr kumimoji="0" lang="en-US" sz="4000" b="1" i="0" u="none" strike="noStrike" kern="1200" cap="none" spc="0" normalizeH="0" baseline="0" noProof="0" dirty="0">
              <a:ln>
                <a:noFill/>
              </a:ln>
              <a:solidFill>
                <a:srgbClr val="C6D9F0">
                  <a:lumMod val="25000"/>
                </a:srgbClr>
              </a:solidFill>
              <a:effectLst/>
              <a:uLnTx/>
              <a:uFillTx/>
              <a:latin typeface="Gill Sans MT"/>
              <a:ea typeface="+mj-ea"/>
              <a:cs typeface="+mj-cs"/>
            </a:endParaRPr>
          </a:p>
        </p:txBody>
      </p:sp>
    </p:spTree>
    <p:extLst>
      <p:ext uri="{BB962C8B-B14F-4D97-AF65-F5344CB8AC3E}">
        <p14:creationId xmlns:p14="http://schemas.microsoft.com/office/powerpoint/2010/main" val="420810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409331" y="528198"/>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3" name="Content Placeholder 2">
            <a:extLst>
              <a:ext uri="{FF2B5EF4-FFF2-40B4-BE49-F238E27FC236}">
                <a16:creationId xmlns:a16="http://schemas.microsoft.com/office/drawing/2014/main" id="{000A5F07-73B9-409B-8AAF-1F535825EA4D}"/>
              </a:ext>
            </a:extLst>
          </p:cNvPr>
          <p:cNvSpPr>
            <a:spLocks noGrp="1"/>
          </p:cNvSpPr>
          <p:nvPr>
            <p:ph idx="4294967295"/>
          </p:nvPr>
        </p:nvSpPr>
        <p:spPr>
          <a:xfrm>
            <a:off x="422031" y="1979833"/>
            <a:ext cx="8066088" cy="3765550"/>
          </a:xfrm>
        </p:spPr>
        <p:txBody>
          <a:bodyPr vert="horz" lIns="91440" tIns="45720" rIns="91440" bIns="45720" rtlCol="0" anchor="t">
            <a:normAutofit/>
          </a:bodyPr>
          <a:lstStyle/>
          <a:p>
            <a:pPr marL="0" inden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3200">
              <a:solidFill>
                <a:srgbClr val="0F243E"/>
              </a:solidFill>
              <a:latin typeface="Gill Sans MT"/>
              <a:ea typeface="ＭＳ Ｐゴシック"/>
            </a:endParaRPr>
          </a:p>
          <a:p>
            <a:pPr marL="914400" lvl="1" indent="-457200">
              <a:lnSpc>
                <a:spcPct val="100000"/>
              </a:lnSpc>
              <a:spcAft>
                <a:spcPts val="600"/>
              </a:spcAft>
              <a:buBlip>
                <a:blip r:embed="rId3"/>
              </a:buBlip>
            </a:pPr>
            <a:r>
              <a:rPr lang="en-GB" sz="2800">
                <a:solidFill>
                  <a:srgbClr val="245795"/>
                </a:solidFill>
                <a:latin typeface="Gill Sans MT"/>
                <a:cs typeface="Gill Sans MT"/>
              </a:rPr>
              <a:t>Determine possible risks to our health</a:t>
            </a:r>
          </a:p>
          <a:p>
            <a:pPr marL="914400" lvl="1" indent="-457200">
              <a:lnSpc>
                <a:spcPct val="100000"/>
              </a:lnSpc>
              <a:spcAft>
                <a:spcPts val="600"/>
              </a:spcAft>
              <a:buBlip>
                <a:blip r:embed="rId3"/>
              </a:buBlip>
            </a:pPr>
            <a:r>
              <a:rPr lang="en-GB" sz="2800">
                <a:solidFill>
                  <a:srgbClr val="245795"/>
                </a:solidFill>
                <a:latin typeface="Gill Sans MT"/>
                <a:cs typeface="Gill Sans MT"/>
              </a:rPr>
              <a:t>Suggest how different factors might influence an individual’s health</a:t>
            </a:r>
          </a:p>
          <a:p>
            <a:pPr marL="914400" lvl="1" indent="-457200">
              <a:lnSpc>
                <a:spcPct val="100000"/>
              </a:lnSpc>
              <a:spcAft>
                <a:spcPts val="600"/>
              </a:spcAft>
              <a:buBlip>
                <a:blip r:embed="rId3"/>
              </a:buBlip>
            </a:pPr>
            <a:r>
              <a:rPr lang="en-GB" sz="2800">
                <a:solidFill>
                  <a:srgbClr val="245795"/>
                </a:solidFill>
                <a:latin typeface="Gill Sans MT"/>
                <a:cs typeface="Gill Sans MT"/>
              </a:rPr>
              <a:t>Work collaboratively to carry out research on a non-communicable disease</a:t>
            </a:r>
          </a:p>
          <a:p>
            <a:pPr marL="0" indent="0">
              <a:buNone/>
            </a:pPr>
            <a:endParaRPr lang="en-GB">
              <a:solidFill>
                <a:srgbClr val="000090"/>
              </a:solidFill>
              <a:latin typeface="Gill Sans MT"/>
              <a:cs typeface="Gill Sans MT"/>
            </a:endParaRPr>
          </a:p>
          <a:p>
            <a:pPr marL="0" inden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103753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50802" y="371420"/>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796979" y="1286940"/>
            <a:ext cx="8065294" cy="473617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spcBef>
                <a:spcPts val="1000"/>
              </a:spcBef>
              <a:buFont typeface="Arial" pitchFamily="34" charset="0"/>
              <a:buNone/>
            </a:pPr>
            <a:r>
              <a:rPr lang="en-GB" sz="2800" dirty="0">
                <a:solidFill>
                  <a:srgbClr val="254061"/>
                </a:solidFill>
                <a:latin typeface="Gill Sans MT"/>
                <a:cs typeface="Gill Sans MT"/>
              </a:rPr>
              <a:t>What new things have </a:t>
            </a:r>
            <a:r>
              <a:rPr lang="en-GB" sz="2800">
                <a:solidFill>
                  <a:srgbClr val="254061"/>
                </a:solidFill>
                <a:latin typeface="Gill Sans MT"/>
                <a:cs typeface="Gill Sans MT"/>
              </a:rPr>
              <a:t>you learnt </a:t>
            </a:r>
            <a:r>
              <a:rPr lang="en-GB" sz="2800" dirty="0">
                <a:solidFill>
                  <a:srgbClr val="254061"/>
                </a:solidFill>
                <a:latin typeface="Gill Sans MT"/>
                <a:cs typeface="Gill Sans MT"/>
              </a:rPr>
              <a:t>today?</a:t>
            </a:r>
          </a:p>
          <a:p>
            <a:pPr marL="0" indent="0">
              <a:spcBef>
                <a:spcPts val="1000"/>
              </a:spcBef>
              <a:buFont typeface="Arial" pitchFamily="34" charset="0"/>
              <a:buNone/>
            </a:pPr>
            <a:endParaRPr lang="en-GB" sz="2800" dirty="0">
              <a:solidFill>
                <a:srgbClr val="254061"/>
              </a:solidFill>
              <a:latin typeface="Gill Sans MT"/>
              <a:cs typeface="Gill Sans MT"/>
            </a:endParaRPr>
          </a:p>
          <a:p>
            <a:pPr marL="0" indent="0">
              <a:spcBef>
                <a:spcPts val="1000"/>
              </a:spcBef>
              <a:buFont typeface="Arial" pitchFamily="34" charset="0"/>
              <a:buNone/>
            </a:pPr>
            <a:r>
              <a:rPr lang="en-GB" sz="2800" dirty="0">
                <a:solidFill>
                  <a:srgbClr val="254061"/>
                </a:solidFill>
                <a:latin typeface="Gill Sans MT"/>
                <a:cs typeface="Gill Sans MT"/>
              </a:rPr>
              <a:t>How well did you understand today’s material?</a:t>
            </a:r>
          </a:p>
          <a:p>
            <a:pPr marL="0" indent="0">
              <a:spcBef>
                <a:spcPts val="1000"/>
              </a:spcBef>
              <a:buFont typeface="Arial" pitchFamily="34" charset="0"/>
              <a:buNone/>
            </a:pPr>
            <a:endParaRPr lang="en-GB" sz="2800" dirty="0">
              <a:solidFill>
                <a:srgbClr val="254061"/>
              </a:solidFill>
              <a:latin typeface="Gill Sans MT"/>
              <a:cs typeface="Gill Sans MT"/>
            </a:endParaRPr>
          </a:p>
          <a:p>
            <a:pPr marL="0" indent="0">
              <a:spcBef>
                <a:spcPts val="1000"/>
              </a:spcBef>
              <a:buFont typeface="Arial" pitchFamily="34" charset="0"/>
              <a:buNone/>
            </a:pPr>
            <a:r>
              <a:rPr lang="en-GB" sz="2800" dirty="0">
                <a:solidFill>
                  <a:srgbClr val="254061"/>
                </a:solidFill>
                <a:latin typeface="Gill Sans MT"/>
                <a:cs typeface="Gill Sans MT"/>
              </a:rPr>
              <a:t>What skills have you used today?</a:t>
            </a:r>
          </a:p>
          <a:p>
            <a:pPr marL="0" indent="0">
              <a:spcBef>
                <a:spcPts val="1000"/>
              </a:spcBef>
              <a:buFont typeface="Arial" pitchFamily="34" charset="0"/>
              <a:buNone/>
            </a:pPr>
            <a:endParaRPr lang="en-GB" sz="2800" dirty="0">
              <a:solidFill>
                <a:srgbClr val="254061"/>
              </a:solidFill>
              <a:latin typeface="Gill Sans MT"/>
              <a:cs typeface="Gill Sans MT"/>
            </a:endParaRPr>
          </a:p>
          <a:p>
            <a:pPr marL="0" indent="0">
              <a:spcBef>
                <a:spcPts val="1000"/>
              </a:spcBef>
              <a:buFont typeface="Arial" pitchFamily="34" charset="0"/>
              <a:buNone/>
            </a:pPr>
            <a:r>
              <a:rPr lang="en-GB" sz="2800" dirty="0">
                <a:solidFill>
                  <a:srgbClr val="254061"/>
                </a:solidFill>
                <a:latin typeface="Gill Sans MT"/>
                <a:cs typeface="Gill Sans MT"/>
              </a:rPr>
              <a:t>What skills did you find difficult today?</a:t>
            </a:r>
          </a:p>
          <a:p>
            <a:pPr marL="0" indent="0">
              <a:spcBef>
                <a:spcPts val="1000"/>
              </a:spcBef>
              <a:buFont typeface="Arial" pitchFamily="34" charset="0"/>
              <a:buNone/>
            </a:pPr>
            <a:endParaRPr lang="en-GB" sz="2800" dirty="0">
              <a:solidFill>
                <a:srgbClr val="254061"/>
              </a:solidFill>
              <a:latin typeface="Gill Sans MT"/>
              <a:cs typeface="Gill Sans MT"/>
            </a:endParaRPr>
          </a:p>
          <a:p>
            <a:pPr marL="0" indent="0">
              <a:spcBef>
                <a:spcPts val="1000"/>
              </a:spcBef>
              <a:buFont typeface="Arial" pitchFamily="34" charset="0"/>
              <a:buNone/>
            </a:pPr>
            <a:r>
              <a:rPr lang="en-GB" sz="2800" dirty="0">
                <a:solidFill>
                  <a:srgbClr val="254061"/>
                </a:solidFill>
                <a:latin typeface="Gill Sans MT"/>
                <a:cs typeface="Gill Sans MT"/>
              </a:rPr>
              <a:t>What will you make sure you remember from today?</a:t>
            </a:r>
          </a:p>
        </p:txBody>
      </p:sp>
      <p:pic>
        <p:nvPicPr>
          <p:cNvPr id="5" name="Picture 4">
            <a:extLst>
              <a:ext uri="{FF2B5EF4-FFF2-40B4-BE49-F238E27FC236}">
                <a16:creationId xmlns:a16="http://schemas.microsoft.com/office/drawing/2014/main" id="{02E491F4-260A-49F7-8406-4E131152BA6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44357" y="65824"/>
            <a:ext cx="2267744" cy="1456349"/>
          </a:xfrm>
          <a:prstGeom prst="rect">
            <a:avLst/>
          </a:prstGeom>
          <a:effectLst/>
        </p:spPr>
      </p:pic>
    </p:spTree>
    <p:extLst>
      <p:ext uri="{BB962C8B-B14F-4D97-AF65-F5344CB8AC3E}">
        <p14:creationId xmlns:p14="http://schemas.microsoft.com/office/powerpoint/2010/main" val="1176518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338660" y="2822498"/>
            <a:ext cx="8466679"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pic>
        <p:nvPicPr>
          <p:cNvPr id="3" name="Picture 2">
            <a:extLst>
              <a:ext uri="{FF2B5EF4-FFF2-40B4-BE49-F238E27FC236}">
                <a16:creationId xmlns:a16="http://schemas.microsoft.com/office/drawing/2014/main" id="{D699F5C9-A6AE-43FB-81ED-82EB93233D5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833724" y="65824"/>
            <a:ext cx="2267744" cy="1456349"/>
          </a:xfrm>
          <a:prstGeom prst="rect">
            <a:avLst/>
          </a:prstGeom>
          <a:effectLst/>
        </p:spPr>
      </p:pic>
    </p:spTree>
    <p:extLst>
      <p:ext uri="{BB962C8B-B14F-4D97-AF65-F5344CB8AC3E}">
        <p14:creationId xmlns:p14="http://schemas.microsoft.com/office/powerpoint/2010/main" val="2334766565"/>
      </p:ext>
    </p:extLst>
  </p:cSld>
  <p:clrMapOvr>
    <a:masterClrMapping/>
  </p:clrMapOvr>
</p:sld>
</file>

<file path=ppt/theme/theme1.xml><?xml version="1.0" encoding="utf-8"?>
<a:theme xmlns:a="http://schemas.openxmlformats.org/drawingml/2006/main" name="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09655038-C74B-4E2F-A038-D84F7E94654A}"/>
    </a:ext>
  </a:extLst>
</a:theme>
</file>

<file path=ppt/theme/theme3.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7a9d3e49-bd46-4096-8312-b534c94ed188">
      <UserInfo>
        <DisplayName/>
        <AccountId xsi:nil="true"/>
        <AccountType/>
      </UserInfo>
    </SharedWithUsers>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BD9946-A2C8-4A4D-9514-072A544259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ae15c-9fdd-4b58-94aa-f94dc73e0fbd"/>
    <ds:schemaRef ds:uri="7a9d3e49-bd46-4096-8312-b534c94ed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FFF2DE-AF41-4366-A7DF-BA6EEA93F239}">
  <ds:schemaRefs>
    <ds:schemaRef ds:uri="7a9d3e49-bd46-4096-8312-b534c94ed188"/>
    <ds:schemaRef ds:uri="http://schemas.microsoft.com/office/2006/documentManagement/types"/>
    <ds:schemaRef ds:uri="http://purl.org/dc/elements/1.1/"/>
    <ds:schemaRef ds:uri="http://purl.org/dc/dcmitype/"/>
    <ds:schemaRef ds:uri="http://schemas.microsoft.com/office/infopath/2007/PartnerControls"/>
    <ds:schemaRef ds:uri="http://purl.org/dc/terms/"/>
    <ds:schemaRef ds:uri="http://schemas.microsoft.com/office/2006/metadata/properties"/>
    <ds:schemaRef ds:uri="http://schemas.openxmlformats.org/package/2006/metadata/core-properties"/>
    <ds:schemaRef ds:uri="c06ae15c-9fdd-4b58-94aa-f94dc73e0fbd"/>
    <ds:schemaRef ds:uri="http://www.w3.org/XML/1998/namespace"/>
  </ds:schemaRefs>
</ds:datastoreItem>
</file>

<file path=customXml/itemProps3.xml><?xml version="1.0" encoding="utf-8"?>
<ds:datastoreItem xmlns:ds="http://schemas.openxmlformats.org/officeDocument/2006/customXml" ds:itemID="{397F026F-BE27-4920-9463-760F5219F1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ideas for new LL template (004).potx</Template>
  <TotalTime>9</TotalTime>
  <Words>1046</Words>
  <Application>Microsoft Office PowerPoint</Application>
  <PresentationFormat>On-screen Show (4:3)</PresentationFormat>
  <Paragraphs>79</Paragraphs>
  <Slides>14</Slides>
  <Notes>12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Calibri Light</vt:lpstr>
      <vt:lpstr>Gill Sans MT</vt:lpstr>
      <vt:lpstr>ideas for new LL template (004)</vt:lpstr>
      <vt:lpstr>Custom Design</vt:lpstr>
      <vt:lpstr>1_Custom Design</vt:lpstr>
      <vt:lpstr>Me, My Health and My Children’s Health</vt:lpstr>
      <vt:lpstr>Objectives </vt:lpstr>
      <vt:lpstr>PowerPoint Presentation</vt:lpstr>
      <vt:lpstr>PowerPoint Presentation</vt:lpstr>
      <vt:lpstr>PowerPoint Presentation</vt:lpstr>
      <vt:lpstr>PowerPoint Presentation</vt:lpstr>
      <vt:lpstr>What impact do you think COVID-19 has had on the causes of death?</vt:lpstr>
      <vt:lpstr>PowerPoint Presentation</vt:lpstr>
      <vt:lpstr>PowerPoint Presentation</vt:lpstr>
      <vt:lpstr>PowerPoint Presentation</vt:lpstr>
      <vt:lpstr>PowerPoint Presentation</vt:lpstr>
      <vt:lpstr>Objectives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 Woods-Townsend</dc:creator>
  <cp:lastModifiedBy>Tracey Forshaw</cp:lastModifiedBy>
  <cp:revision>2</cp:revision>
  <dcterms:created xsi:type="dcterms:W3CDTF">2020-12-03T21:58:11Z</dcterms:created>
  <dcterms:modified xsi:type="dcterms:W3CDTF">2026-03-20T12:06:12Z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MediaServiceImageTags">
    <vt:lpwstr/>
  </property>
</Properties>
</file>