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xml" ContentType="application/vnd.openxmlformats-officedocument.theme+xml"/>
  <Override PartName="/ppt/slideLayouts/slideLayout8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 id="2147483705" r:id="rId5"/>
    <p:sldMasterId id="2147483735" r:id="rId6"/>
    <p:sldMasterId id="2147483738" r:id="rId7"/>
    <p:sldMasterId id="2147483742" r:id="rId8"/>
    <p:sldMasterId id="2147483779" r:id="rId9"/>
  </p:sldMasterIdLst>
  <p:notesMasterIdLst>
    <p:notesMasterId r:id="rId23"/>
  </p:notesMasterIdLst>
  <p:sldIdLst>
    <p:sldId id="256" r:id="rId10"/>
    <p:sldId id="270" r:id="rId11"/>
    <p:sldId id="311" r:id="rId12"/>
    <p:sldId id="314" r:id="rId13"/>
    <p:sldId id="279" r:id="rId14"/>
    <p:sldId id="306" r:id="rId15"/>
    <p:sldId id="307" r:id="rId16"/>
    <p:sldId id="308" r:id="rId17"/>
    <p:sldId id="309" r:id="rId18"/>
    <p:sldId id="310" r:id="rId19"/>
    <p:sldId id="312" r:id="rId20"/>
    <p:sldId id="301" r:id="rId21"/>
    <p:sldId id="313"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D9B3FF"/>
    <a:srgbClr val="95B8E3"/>
    <a:srgbClr val="00E200"/>
    <a:srgbClr val="2B337C"/>
    <a:srgbClr val="C5FFC5"/>
    <a:srgbClr val="254061"/>
    <a:srgbClr val="F0B2D0"/>
    <a:srgbClr val="E36CA6"/>
    <a:srgbClr val="FFC6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B8549D-4C3F-467D-B7A9-C547B38B15DD}" v="4" dt="2025-01-17T13:20:32.4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75" autoAdjust="0"/>
  </p:normalViewPr>
  <p:slideViewPr>
    <p:cSldViewPr snapToGrid="0">
      <p:cViewPr varScale="1">
        <p:scale>
          <a:sx n="66" d="100"/>
          <a:sy n="66" d="100"/>
        </p:scale>
        <p:origin x="1896" y="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Bagust" userId="S::ljb2m12@soton.ac.uk::9b0dc0b4-f81a-4c85-bc8d-cae961bc2915" providerId="AD" clId="Web-{75F32B9C-AA45-4125-8AA6-86365C1B587D}"/>
    <pc:docChg chg="modSld">
      <pc:chgData name="Lisa Bagust" userId="S::ljb2m12@soton.ac.uk::9b0dc0b4-f81a-4c85-bc8d-cae961bc2915" providerId="AD" clId="Web-{75F32B9C-AA45-4125-8AA6-86365C1B587D}" dt="2021-03-18T17:17:17.755" v="5" actId="20577"/>
      <pc:docMkLst>
        <pc:docMk/>
      </pc:docMkLst>
      <pc:sldChg chg="modSp">
        <pc:chgData name="Lisa Bagust" userId="S::ljb2m12@soton.ac.uk::9b0dc0b4-f81a-4c85-bc8d-cae961bc2915" providerId="AD" clId="Web-{75F32B9C-AA45-4125-8AA6-86365C1B587D}" dt="2021-03-18T17:17:10.364" v="2" actId="20577"/>
        <pc:sldMkLst>
          <pc:docMk/>
          <pc:sldMk cId="1037532003" sldId="270"/>
        </pc:sldMkLst>
        <pc:spChg chg="mod">
          <ac:chgData name="Lisa Bagust" userId="S::ljb2m12@soton.ac.uk::9b0dc0b4-f81a-4c85-bc8d-cae961bc2915" providerId="AD" clId="Web-{75F32B9C-AA45-4125-8AA6-86365C1B587D}" dt="2021-03-18T17:17:10.364" v="2" actId="20577"/>
          <ac:spMkLst>
            <pc:docMk/>
            <pc:sldMk cId="1037532003" sldId="270"/>
            <ac:spMk id="6" creationId="{D3960CE0-4583-4F97-B863-4F4812F6E16F}"/>
          </ac:spMkLst>
        </pc:spChg>
      </pc:sldChg>
      <pc:sldChg chg="modSp">
        <pc:chgData name="Lisa Bagust" userId="S::ljb2m12@soton.ac.uk::9b0dc0b4-f81a-4c85-bc8d-cae961bc2915" providerId="AD" clId="Web-{75F32B9C-AA45-4125-8AA6-86365C1B587D}" dt="2021-03-18T17:17:17.755" v="5" actId="20577"/>
        <pc:sldMkLst>
          <pc:docMk/>
          <pc:sldMk cId="778494897" sldId="312"/>
        </pc:sldMkLst>
        <pc:spChg chg="mod">
          <ac:chgData name="Lisa Bagust" userId="S::ljb2m12@soton.ac.uk::9b0dc0b4-f81a-4c85-bc8d-cae961bc2915" providerId="AD" clId="Web-{75F32B9C-AA45-4125-8AA6-86365C1B587D}" dt="2021-03-18T17:17:17.755" v="5" actId="20577"/>
          <ac:spMkLst>
            <pc:docMk/>
            <pc:sldMk cId="778494897" sldId="312"/>
            <ac:spMk id="6" creationId="{D3960CE0-4583-4F97-B863-4F4812F6E16F}"/>
          </ac:spMkLst>
        </pc:spChg>
      </pc:sldChg>
    </pc:docChg>
  </pc:docChgLst>
  <pc:docChgLst>
    <pc:chgData name="Lisa Bagust" userId="9b0dc0b4-f81a-4c85-bc8d-cae961bc2915" providerId="ADAL" clId="{3A39A288-3410-4439-ACE9-D2BA73B77268}"/>
    <pc:docChg chg="undo custSel addSld delSld modSld sldOrd modMainMaster">
      <pc:chgData name="Lisa Bagust" userId="9b0dc0b4-f81a-4c85-bc8d-cae961bc2915" providerId="ADAL" clId="{3A39A288-3410-4439-ACE9-D2BA73B77268}" dt="2021-02-10T16:43:48.271" v="345" actId="1076"/>
      <pc:docMkLst>
        <pc:docMk/>
      </pc:docMkLst>
      <pc:sldChg chg="modSp mod">
        <pc:chgData name="Lisa Bagust" userId="9b0dc0b4-f81a-4c85-bc8d-cae961bc2915" providerId="ADAL" clId="{3A39A288-3410-4439-ACE9-D2BA73B77268}" dt="2021-02-10T16:37:06.764" v="278" actId="1076"/>
        <pc:sldMkLst>
          <pc:docMk/>
          <pc:sldMk cId="1037532003" sldId="270"/>
        </pc:sldMkLst>
        <pc:spChg chg="mod">
          <ac:chgData name="Lisa Bagust" userId="9b0dc0b4-f81a-4c85-bc8d-cae961bc2915" providerId="ADAL" clId="{3A39A288-3410-4439-ACE9-D2BA73B77268}" dt="2021-02-10T16:37:06.764" v="278" actId="1076"/>
          <ac:spMkLst>
            <pc:docMk/>
            <pc:sldMk cId="1037532003" sldId="270"/>
            <ac:spMk id="2" creationId="{7692B0D0-1B1D-4864-99D0-8739B8B271F4}"/>
          </ac:spMkLst>
        </pc:spChg>
        <pc:spChg chg="mod">
          <ac:chgData name="Lisa Bagust" userId="9b0dc0b4-f81a-4c85-bc8d-cae961bc2915" providerId="ADAL" clId="{3A39A288-3410-4439-ACE9-D2BA73B77268}" dt="2021-02-10T16:37:02.988" v="277" actId="1076"/>
          <ac:spMkLst>
            <pc:docMk/>
            <pc:sldMk cId="1037532003" sldId="270"/>
            <ac:spMk id="6" creationId="{D3960CE0-4583-4F97-B863-4F4812F6E16F}"/>
          </ac:spMkLst>
        </pc:spChg>
      </pc:sldChg>
      <pc:sldChg chg="addSp delSp modSp mod delAnim">
        <pc:chgData name="Lisa Bagust" userId="9b0dc0b4-f81a-4c85-bc8d-cae961bc2915" providerId="ADAL" clId="{3A39A288-3410-4439-ACE9-D2BA73B77268}" dt="2021-02-08T13:24:02.043" v="163" actId="478"/>
        <pc:sldMkLst>
          <pc:docMk/>
          <pc:sldMk cId="865192063" sldId="279"/>
        </pc:sldMkLst>
        <pc:spChg chg="del">
          <ac:chgData name="Lisa Bagust" userId="9b0dc0b4-f81a-4c85-bc8d-cae961bc2915" providerId="ADAL" clId="{3A39A288-3410-4439-ACE9-D2BA73B77268}" dt="2021-02-08T13:21:39.535" v="140" actId="478"/>
          <ac:spMkLst>
            <pc:docMk/>
            <pc:sldMk cId="865192063" sldId="279"/>
            <ac:spMk id="2" creationId="{00000000-0000-0000-0000-000000000000}"/>
          </ac:spMkLst>
        </pc:spChg>
        <pc:spChg chg="del mod">
          <ac:chgData name="Lisa Bagust" userId="9b0dc0b4-f81a-4c85-bc8d-cae961bc2915" providerId="ADAL" clId="{3A39A288-3410-4439-ACE9-D2BA73B77268}" dt="2021-02-08T13:21:37.262" v="139" actId="478"/>
          <ac:spMkLst>
            <pc:docMk/>
            <pc:sldMk cId="865192063" sldId="279"/>
            <ac:spMk id="3" creationId="{00000000-0000-0000-0000-000000000000}"/>
          </ac:spMkLst>
        </pc:spChg>
        <pc:spChg chg="del">
          <ac:chgData name="Lisa Bagust" userId="9b0dc0b4-f81a-4c85-bc8d-cae961bc2915" providerId="ADAL" clId="{3A39A288-3410-4439-ACE9-D2BA73B77268}" dt="2021-02-08T13:21:51.159" v="144" actId="478"/>
          <ac:spMkLst>
            <pc:docMk/>
            <pc:sldMk cId="865192063" sldId="279"/>
            <ac:spMk id="22" creationId="{00000000-0000-0000-0000-000000000000}"/>
          </ac:spMkLst>
        </pc:spChg>
        <pc:spChg chg="del">
          <ac:chgData name="Lisa Bagust" userId="9b0dc0b4-f81a-4c85-bc8d-cae961bc2915" providerId="ADAL" clId="{3A39A288-3410-4439-ACE9-D2BA73B77268}" dt="2021-02-08T13:21:48.201" v="143" actId="478"/>
          <ac:spMkLst>
            <pc:docMk/>
            <pc:sldMk cId="865192063" sldId="279"/>
            <ac:spMk id="28" creationId="{00000000-0000-0000-0000-000000000000}"/>
          </ac:spMkLst>
        </pc:spChg>
        <pc:spChg chg="del">
          <ac:chgData name="Lisa Bagust" userId="9b0dc0b4-f81a-4c85-bc8d-cae961bc2915" providerId="ADAL" clId="{3A39A288-3410-4439-ACE9-D2BA73B77268}" dt="2021-02-08T13:22:00.579" v="147" actId="478"/>
          <ac:spMkLst>
            <pc:docMk/>
            <pc:sldMk cId="865192063" sldId="279"/>
            <ac:spMk id="31" creationId="{00000000-0000-0000-0000-000000000000}"/>
          </ac:spMkLst>
        </pc:spChg>
        <pc:spChg chg="del mod">
          <ac:chgData name="Lisa Bagust" userId="9b0dc0b4-f81a-4c85-bc8d-cae961bc2915" providerId="ADAL" clId="{3A39A288-3410-4439-ACE9-D2BA73B77268}" dt="2021-02-08T13:21:45.664" v="142" actId="478"/>
          <ac:spMkLst>
            <pc:docMk/>
            <pc:sldMk cId="865192063" sldId="279"/>
            <ac:spMk id="34" creationId="{00000000-0000-0000-0000-000000000000}"/>
          </ac:spMkLst>
        </pc:spChg>
        <pc:spChg chg="del">
          <ac:chgData name="Lisa Bagust" userId="9b0dc0b4-f81a-4c85-bc8d-cae961bc2915" providerId="ADAL" clId="{3A39A288-3410-4439-ACE9-D2BA73B77268}" dt="2021-02-08T13:21:58.040" v="146" actId="478"/>
          <ac:spMkLst>
            <pc:docMk/>
            <pc:sldMk cId="865192063" sldId="279"/>
            <ac:spMk id="37" creationId="{00000000-0000-0000-0000-000000000000}"/>
          </ac:spMkLst>
        </pc:spChg>
        <pc:spChg chg="del">
          <ac:chgData name="Lisa Bagust" userId="9b0dc0b4-f81a-4c85-bc8d-cae961bc2915" providerId="ADAL" clId="{3A39A288-3410-4439-ACE9-D2BA73B77268}" dt="2021-02-08T13:21:54.351" v="145" actId="478"/>
          <ac:spMkLst>
            <pc:docMk/>
            <pc:sldMk cId="865192063" sldId="279"/>
            <ac:spMk id="47" creationId="{00000000-0000-0000-0000-000000000000}"/>
          </ac:spMkLst>
        </pc:spChg>
        <pc:spChg chg="del">
          <ac:chgData name="Lisa Bagust" userId="9b0dc0b4-f81a-4c85-bc8d-cae961bc2915" providerId="ADAL" clId="{3A39A288-3410-4439-ACE9-D2BA73B77268}" dt="2021-02-08T13:22:03.102" v="148" actId="478"/>
          <ac:spMkLst>
            <pc:docMk/>
            <pc:sldMk cId="865192063" sldId="279"/>
            <ac:spMk id="48" creationId="{00000000-0000-0000-0000-000000000000}"/>
          </ac:spMkLst>
        </pc:spChg>
        <pc:cxnChg chg="add mod">
          <ac:chgData name="Lisa Bagust" userId="9b0dc0b4-f81a-4c85-bc8d-cae961bc2915" providerId="ADAL" clId="{3A39A288-3410-4439-ACE9-D2BA73B77268}" dt="2021-02-08T13:22:38.635" v="152" actId="14100"/>
          <ac:cxnSpMkLst>
            <pc:docMk/>
            <pc:sldMk cId="865192063" sldId="279"/>
            <ac:cxnSpMk id="24" creationId="{3C509CFB-FA7E-4739-A260-F6394D2069BD}"/>
          </ac:cxnSpMkLst>
        </pc:cxnChg>
        <pc:cxnChg chg="mod">
          <ac:chgData name="Lisa Bagust" userId="9b0dc0b4-f81a-4c85-bc8d-cae961bc2915" providerId="ADAL" clId="{3A39A288-3410-4439-ACE9-D2BA73B77268}" dt="2021-02-08T13:23:12.907" v="156" actId="1036"/>
          <ac:cxnSpMkLst>
            <pc:docMk/>
            <pc:sldMk cId="865192063" sldId="279"/>
            <ac:cxnSpMk id="33" creationId="{00000000-0000-0000-0000-000000000000}"/>
          </ac:cxnSpMkLst>
        </pc:cxnChg>
        <pc:cxnChg chg="del">
          <ac:chgData name="Lisa Bagust" userId="9b0dc0b4-f81a-4c85-bc8d-cae961bc2915" providerId="ADAL" clId="{3A39A288-3410-4439-ACE9-D2BA73B77268}" dt="2021-02-08T13:24:02.043" v="163" actId="478"/>
          <ac:cxnSpMkLst>
            <pc:docMk/>
            <pc:sldMk cId="865192063" sldId="279"/>
            <ac:cxnSpMk id="36" creationId="{00000000-0000-0000-0000-000000000000}"/>
          </ac:cxnSpMkLst>
        </pc:cxnChg>
        <pc:cxnChg chg="mod">
          <ac:chgData name="Lisa Bagust" userId="9b0dc0b4-f81a-4c85-bc8d-cae961bc2915" providerId="ADAL" clId="{3A39A288-3410-4439-ACE9-D2BA73B77268}" dt="2021-02-08T13:22:47.908" v="153" actId="14100"/>
          <ac:cxnSpMkLst>
            <pc:docMk/>
            <pc:sldMk cId="865192063" sldId="279"/>
            <ac:cxnSpMk id="39" creationId="{00000000-0000-0000-0000-000000000000}"/>
          </ac:cxnSpMkLst>
        </pc:cxnChg>
        <pc:cxnChg chg="mod">
          <ac:chgData name="Lisa Bagust" userId="9b0dc0b4-f81a-4c85-bc8d-cae961bc2915" providerId="ADAL" clId="{3A39A288-3410-4439-ACE9-D2BA73B77268}" dt="2021-02-08T13:22:30.343" v="151" actId="14100"/>
          <ac:cxnSpMkLst>
            <pc:docMk/>
            <pc:sldMk cId="865192063" sldId="279"/>
            <ac:cxnSpMk id="40" creationId="{00000000-0000-0000-0000-000000000000}"/>
          </ac:cxnSpMkLst>
        </pc:cxnChg>
      </pc:sldChg>
      <pc:sldChg chg="addSp delSp modSp mod ord">
        <pc:chgData name="Lisa Bagust" userId="9b0dc0b4-f81a-4c85-bc8d-cae961bc2915" providerId="ADAL" clId="{3A39A288-3410-4439-ACE9-D2BA73B77268}" dt="2021-02-08T13:08:39.285" v="136"/>
        <pc:sldMkLst>
          <pc:docMk/>
          <pc:sldMk cId="1626071406" sldId="304"/>
        </pc:sldMkLst>
        <pc:spChg chg="mod">
          <ac:chgData name="Lisa Bagust" userId="9b0dc0b4-f81a-4c85-bc8d-cae961bc2915" providerId="ADAL" clId="{3A39A288-3410-4439-ACE9-D2BA73B77268}" dt="2021-02-08T12:55:05.066" v="21" actId="20577"/>
          <ac:spMkLst>
            <pc:docMk/>
            <pc:sldMk cId="1626071406" sldId="304"/>
            <ac:spMk id="2" creationId="{00000000-0000-0000-0000-000000000000}"/>
          </ac:spMkLst>
        </pc:spChg>
        <pc:picChg chg="add del mod">
          <ac:chgData name="Lisa Bagust" userId="9b0dc0b4-f81a-4c85-bc8d-cae961bc2915" providerId="ADAL" clId="{3A39A288-3410-4439-ACE9-D2BA73B77268}" dt="2021-02-08T13:08:04.681" v="134" actId="478"/>
          <ac:picMkLst>
            <pc:docMk/>
            <pc:sldMk cId="1626071406" sldId="304"/>
            <ac:picMk id="6" creationId="{A542A80A-AD6D-496C-9ADF-279DC5579F25}"/>
          </ac:picMkLst>
        </pc:picChg>
        <pc:picChg chg="del">
          <ac:chgData name="Lisa Bagust" userId="9b0dc0b4-f81a-4c85-bc8d-cae961bc2915" providerId="ADAL" clId="{3A39A288-3410-4439-ACE9-D2BA73B77268}" dt="2021-02-08T12:59:53.392" v="22" actId="478"/>
          <ac:picMkLst>
            <pc:docMk/>
            <pc:sldMk cId="1626071406" sldId="304"/>
            <ac:picMk id="11" creationId="{00000000-0000-0000-0000-000000000000}"/>
          </ac:picMkLst>
        </pc:picChg>
      </pc:sldChg>
      <pc:sldChg chg="modSp mod">
        <pc:chgData name="Lisa Bagust" userId="9b0dc0b4-f81a-4c85-bc8d-cae961bc2915" providerId="ADAL" clId="{3A39A288-3410-4439-ACE9-D2BA73B77268}" dt="2021-02-08T13:33:11.126" v="174" actId="14100"/>
        <pc:sldMkLst>
          <pc:docMk/>
          <pc:sldMk cId="4110594902" sldId="306"/>
        </pc:sldMkLst>
        <pc:spChg chg="mod">
          <ac:chgData name="Lisa Bagust" userId="9b0dc0b4-f81a-4c85-bc8d-cae961bc2915" providerId="ADAL" clId="{3A39A288-3410-4439-ACE9-D2BA73B77268}" dt="2021-02-08T13:33:11.126" v="174" actId="14100"/>
          <ac:spMkLst>
            <pc:docMk/>
            <pc:sldMk cId="4110594902" sldId="306"/>
            <ac:spMk id="3" creationId="{00000000-0000-0000-0000-000000000000}"/>
          </ac:spMkLst>
        </pc:spChg>
      </pc:sldChg>
      <pc:sldChg chg="ord">
        <pc:chgData name="Lisa Bagust" userId="9b0dc0b4-f81a-4c85-bc8d-cae961bc2915" providerId="ADAL" clId="{3A39A288-3410-4439-ACE9-D2BA73B77268}" dt="2021-02-08T13:31:44.104" v="172"/>
        <pc:sldMkLst>
          <pc:docMk/>
          <pc:sldMk cId="4002135584" sldId="307"/>
        </pc:sldMkLst>
      </pc:sldChg>
      <pc:sldChg chg="addSp modSp mod">
        <pc:chgData name="Lisa Bagust" userId="9b0dc0b4-f81a-4c85-bc8d-cae961bc2915" providerId="ADAL" clId="{3A39A288-3410-4439-ACE9-D2BA73B77268}" dt="2021-02-10T16:43:10.348" v="342" actId="1037"/>
        <pc:sldMkLst>
          <pc:docMk/>
          <pc:sldMk cId="2357610263" sldId="309"/>
        </pc:sldMkLst>
        <pc:spChg chg="mod">
          <ac:chgData name="Lisa Bagust" userId="9b0dc0b4-f81a-4c85-bc8d-cae961bc2915" providerId="ADAL" clId="{3A39A288-3410-4439-ACE9-D2BA73B77268}" dt="2021-02-10T16:42:38.060" v="330" actId="14100"/>
          <ac:spMkLst>
            <pc:docMk/>
            <pc:sldMk cId="2357610263" sldId="309"/>
            <ac:spMk id="10" creationId="{94D3F9B3-1E07-4101-B752-2E9289DE56F9}"/>
          </ac:spMkLst>
        </pc:spChg>
        <pc:spChg chg="mod">
          <ac:chgData name="Lisa Bagust" userId="9b0dc0b4-f81a-4c85-bc8d-cae961bc2915" providerId="ADAL" clId="{3A39A288-3410-4439-ACE9-D2BA73B77268}" dt="2021-02-10T16:43:10.348" v="342" actId="1037"/>
          <ac:spMkLst>
            <pc:docMk/>
            <pc:sldMk cId="2357610263" sldId="309"/>
            <ac:spMk id="11" creationId="{796F738C-F3F3-4CCE-826E-208D4B561C69}"/>
          </ac:spMkLst>
        </pc:spChg>
        <pc:spChg chg="mod">
          <ac:chgData name="Lisa Bagust" userId="9b0dc0b4-f81a-4c85-bc8d-cae961bc2915" providerId="ADAL" clId="{3A39A288-3410-4439-ACE9-D2BA73B77268}" dt="2021-02-10T16:42:14.058" v="327" actId="1076"/>
          <ac:spMkLst>
            <pc:docMk/>
            <pc:sldMk cId="2357610263" sldId="309"/>
            <ac:spMk id="12" creationId="{E8362645-F9F9-41E6-8D29-8DC93312DBF6}"/>
          </ac:spMkLst>
        </pc:spChg>
        <pc:spChg chg="mod">
          <ac:chgData name="Lisa Bagust" userId="9b0dc0b4-f81a-4c85-bc8d-cae961bc2915" providerId="ADAL" clId="{3A39A288-3410-4439-ACE9-D2BA73B77268}" dt="2021-02-10T16:41:07.138" v="318"/>
          <ac:spMkLst>
            <pc:docMk/>
            <pc:sldMk cId="2357610263" sldId="309"/>
            <ac:spMk id="67587" creationId="{00000000-0000-0000-0000-000000000000}"/>
          </ac:spMkLst>
        </pc:spChg>
        <pc:picChg chg="add mod">
          <ac:chgData name="Lisa Bagust" userId="9b0dc0b4-f81a-4c85-bc8d-cae961bc2915" providerId="ADAL" clId="{3A39A288-3410-4439-ACE9-D2BA73B77268}" dt="2021-02-10T16:42:45.208" v="331" actId="14100"/>
          <ac:picMkLst>
            <pc:docMk/>
            <pc:sldMk cId="2357610263" sldId="309"/>
            <ac:picMk id="9" creationId="{4031EE7B-6B76-4E44-82DE-E3DE4296BE8E}"/>
          </ac:picMkLst>
        </pc:picChg>
      </pc:sldChg>
      <pc:sldChg chg="modSp mod">
        <pc:chgData name="Lisa Bagust" userId="9b0dc0b4-f81a-4c85-bc8d-cae961bc2915" providerId="ADAL" clId="{3A39A288-3410-4439-ACE9-D2BA73B77268}" dt="2021-02-08T13:43:38.266" v="228" actId="1037"/>
        <pc:sldMkLst>
          <pc:docMk/>
          <pc:sldMk cId="738899995" sldId="310"/>
        </pc:sldMkLst>
        <pc:spChg chg="mod">
          <ac:chgData name="Lisa Bagust" userId="9b0dc0b4-f81a-4c85-bc8d-cae961bc2915" providerId="ADAL" clId="{3A39A288-3410-4439-ACE9-D2BA73B77268}" dt="2021-02-08T13:43:38.266" v="228" actId="1037"/>
          <ac:spMkLst>
            <pc:docMk/>
            <pc:sldMk cId="738899995" sldId="310"/>
            <ac:spMk id="8" creationId="{C28A3239-4459-447D-8B88-3D3C2F3E1690}"/>
          </ac:spMkLst>
        </pc:spChg>
      </pc:sldChg>
      <pc:sldChg chg="addSp delSp modSp mod">
        <pc:chgData name="Lisa Bagust" userId="9b0dc0b4-f81a-4c85-bc8d-cae961bc2915" providerId="ADAL" clId="{3A39A288-3410-4439-ACE9-D2BA73B77268}" dt="2021-02-10T16:37:26.751" v="281" actId="478"/>
        <pc:sldMkLst>
          <pc:docMk/>
          <pc:sldMk cId="1909009367" sldId="311"/>
        </pc:sldMkLst>
        <pc:spChg chg="add del mod">
          <ac:chgData name="Lisa Bagust" userId="9b0dc0b4-f81a-4c85-bc8d-cae961bc2915" providerId="ADAL" clId="{3A39A288-3410-4439-ACE9-D2BA73B77268}" dt="2021-02-10T16:37:23.893" v="280" actId="478"/>
          <ac:spMkLst>
            <pc:docMk/>
            <pc:sldMk cId="1909009367" sldId="311"/>
            <ac:spMk id="2" creationId="{8FF719F0-A2CF-417E-A153-7A51A2D6DF73}"/>
          </ac:spMkLst>
        </pc:spChg>
        <pc:spChg chg="add del mod">
          <ac:chgData name="Lisa Bagust" userId="9b0dc0b4-f81a-4c85-bc8d-cae961bc2915" providerId="ADAL" clId="{3A39A288-3410-4439-ACE9-D2BA73B77268}" dt="2021-02-10T16:37:26.751" v="281" actId="478"/>
          <ac:spMkLst>
            <pc:docMk/>
            <pc:sldMk cId="1909009367" sldId="311"/>
            <ac:spMk id="3" creationId="{C22B00EB-5ACB-40A8-B8A4-37DA6C27743E}"/>
          </ac:spMkLst>
        </pc:spChg>
        <pc:picChg chg="mod">
          <ac:chgData name="Lisa Bagust" userId="9b0dc0b4-f81a-4c85-bc8d-cae961bc2915" providerId="ADAL" clId="{3A39A288-3410-4439-ACE9-D2BA73B77268}" dt="2021-02-09T19:14:49.811" v="230" actId="14861"/>
          <ac:picMkLst>
            <pc:docMk/>
            <pc:sldMk cId="1909009367" sldId="311"/>
            <ac:picMk id="5" creationId="{864C0FA3-8FEF-403A-853D-A37904329315}"/>
          </ac:picMkLst>
        </pc:picChg>
        <pc:picChg chg="mod">
          <ac:chgData name="Lisa Bagust" userId="9b0dc0b4-f81a-4c85-bc8d-cae961bc2915" providerId="ADAL" clId="{3A39A288-3410-4439-ACE9-D2BA73B77268}" dt="2021-02-09T19:15:06.531" v="232" actId="14861"/>
          <ac:picMkLst>
            <pc:docMk/>
            <pc:sldMk cId="1909009367" sldId="311"/>
            <ac:picMk id="6" creationId="{57AB09AE-3860-44B9-AC1F-E66884F00341}"/>
          </ac:picMkLst>
        </pc:picChg>
      </pc:sldChg>
      <pc:sldChg chg="modSp mod">
        <pc:chgData name="Lisa Bagust" userId="9b0dc0b4-f81a-4c85-bc8d-cae961bc2915" providerId="ADAL" clId="{3A39A288-3410-4439-ACE9-D2BA73B77268}" dt="2021-02-10T16:43:48.271" v="345" actId="1076"/>
        <pc:sldMkLst>
          <pc:docMk/>
          <pc:sldMk cId="778494897" sldId="312"/>
        </pc:sldMkLst>
        <pc:spChg chg="mod">
          <ac:chgData name="Lisa Bagust" userId="9b0dc0b4-f81a-4c85-bc8d-cae961bc2915" providerId="ADAL" clId="{3A39A288-3410-4439-ACE9-D2BA73B77268}" dt="2021-02-10T16:43:48.271" v="345" actId="1076"/>
          <ac:spMkLst>
            <pc:docMk/>
            <pc:sldMk cId="778494897" sldId="312"/>
            <ac:spMk id="2" creationId="{7692B0D0-1B1D-4864-99D0-8739B8B271F4}"/>
          </ac:spMkLst>
        </pc:spChg>
        <pc:spChg chg="mod">
          <ac:chgData name="Lisa Bagust" userId="9b0dc0b4-f81a-4c85-bc8d-cae961bc2915" providerId="ADAL" clId="{3A39A288-3410-4439-ACE9-D2BA73B77268}" dt="2021-02-10T16:43:43.807" v="344" actId="1076"/>
          <ac:spMkLst>
            <pc:docMk/>
            <pc:sldMk cId="778494897" sldId="312"/>
            <ac:spMk id="6" creationId="{D3960CE0-4583-4F97-B863-4F4812F6E16F}"/>
          </ac:spMkLst>
        </pc:spChg>
      </pc:sldChg>
      <pc:sldChg chg="new del">
        <pc:chgData name="Lisa Bagust" userId="9b0dc0b4-f81a-4c85-bc8d-cae961bc2915" providerId="ADAL" clId="{3A39A288-3410-4439-ACE9-D2BA73B77268}" dt="2021-02-08T13:01:54.403" v="29" actId="680"/>
        <pc:sldMkLst>
          <pc:docMk/>
          <pc:sldMk cId="3404131339" sldId="314"/>
        </pc:sldMkLst>
      </pc:sldChg>
      <pc:sldChg chg="addSp delSp modSp add mod">
        <pc:chgData name="Lisa Bagust" userId="9b0dc0b4-f81a-4c85-bc8d-cae961bc2915" providerId="ADAL" clId="{3A39A288-3410-4439-ACE9-D2BA73B77268}" dt="2021-02-10T16:40:09.419" v="317" actId="1076"/>
        <pc:sldMkLst>
          <pc:docMk/>
          <pc:sldMk cId="4192926972" sldId="314"/>
        </pc:sldMkLst>
        <pc:spChg chg="mod">
          <ac:chgData name="Lisa Bagust" userId="9b0dc0b4-f81a-4c85-bc8d-cae961bc2915" providerId="ADAL" clId="{3A39A288-3410-4439-ACE9-D2BA73B77268}" dt="2021-02-10T16:38:35.419" v="293" actId="1076"/>
          <ac:spMkLst>
            <pc:docMk/>
            <pc:sldMk cId="4192926972" sldId="314"/>
            <ac:spMk id="2" creationId="{00000000-0000-0000-0000-000000000000}"/>
          </ac:spMkLst>
        </pc:spChg>
        <pc:spChg chg="mod">
          <ac:chgData name="Lisa Bagust" userId="9b0dc0b4-f81a-4c85-bc8d-cae961bc2915" providerId="ADAL" clId="{3A39A288-3410-4439-ACE9-D2BA73B77268}" dt="2021-02-10T16:40:09.419" v="317" actId="1076"/>
          <ac:spMkLst>
            <pc:docMk/>
            <pc:sldMk cId="4192926972" sldId="314"/>
            <ac:spMk id="3" creationId="{00000000-0000-0000-0000-000000000000}"/>
          </ac:spMkLst>
        </pc:spChg>
        <pc:spChg chg="mod">
          <ac:chgData name="Lisa Bagust" userId="9b0dc0b4-f81a-4c85-bc8d-cae961bc2915" providerId="ADAL" clId="{3A39A288-3410-4439-ACE9-D2BA73B77268}" dt="2021-02-10T16:38:42.892" v="294" actId="14100"/>
          <ac:spMkLst>
            <pc:docMk/>
            <pc:sldMk cId="4192926972" sldId="314"/>
            <ac:spMk id="5" creationId="{00000000-0000-0000-0000-000000000000}"/>
          </ac:spMkLst>
        </pc:spChg>
        <pc:spChg chg="add del mod">
          <ac:chgData name="Lisa Bagust" userId="9b0dc0b4-f81a-4c85-bc8d-cae961bc2915" providerId="ADAL" clId="{3A39A288-3410-4439-ACE9-D2BA73B77268}" dt="2021-02-10T16:38:04.745" v="288" actId="478"/>
          <ac:spMkLst>
            <pc:docMk/>
            <pc:sldMk cId="4192926972" sldId="314"/>
            <ac:spMk id="6" creationId="{C84F4CA9-0435-4244-8B76-D94B0E968267}"/>
          </ac:spMkLst>
        </pc:spChg>
        <pc:graphicFrameChg chg="del mod">
          <ac:chgData name="Lisa Bagust" userId="9b0dc0b4-f81a-4c85-bc8d-cae961bc2915" providerId="ADAL" clId="{3A39A288-3410-4439-ACE9-D2BA73B77268}" dt="2021-02-09T19:21:16.945" v="242" actId="478"/>
          <ac:graphicFrameMkLst>
            <pc:docMk/>
            <pc:sldMk cId="4192926972" sldId="314"/>
            <ac:graphicFrameMk id="6" creationId="{7B537BB3-2B64-4A5E-A1BF-7105739D2F2F}"/>
          </ac:graphicFrameMkLst>
        </pc:graphicFrameChg>
        <pc:picChg chg="mod">
          <ac:chgData name="Lisa Bagust" userId="9b0dc0b4-f81a-4c85-bc8d-cae961bc2915" providerId="ADAL" clId="{3A39A288-3410-4439-ACE9-D2BA73B77268}" dt="2021-02-09T19:16:22.068" v="237" actId="1076"/>
          <ac:picMkLst>
            <pc:docMk/>
            <pc:sldMk cId="4192926972" sldId="314"/>
            <ac:picMk id="4" creationId="{70660BDC-7D6B-4E47-B88F-8584D751153F}"/>
          </ac:picMkLst>
        </pc:picChg>
        <pc:picChg chg="del">
          <ac:chgData name="Lisa Bagust" userId="9b0dc0b4-f81a-4c85-bc8d-cae961bc2915" providerId="ADAL" clId="{3A39A288-3410-4439-ACE9-D2BA73B77268}" dt="2021-02-08T13:02:04.089" v="31" actId="21"/>
          <ac:picMkLst>
            <pc:docMk/>
            <pc:sldMk cId="4192926972" sldId="314"/>
            <ac:picMk id="6" creationId="{A542A80A-AD6D-496C-9ADF-279DC5579F25}"/>
          </ac:picMkLst>
        </pc:picChg>
        <pc:picChg chg="add mod modCrop">
          <ac:chgData name="Lisa Bagust" userId="9b0dc0b4-f81a-4c85-bc8d-cae961bc2915" providerId="ADAL" clId="{3A39A288-3410-4439-ACE9-D2BA73B77268}" dt="2021-02-10T16:38:25.123" v="291" actId="1076"/>
          <ac:picMkLst>
            <pc:docMk/>
            <pc:sldMk cId="4192926972" sldId="314"/>
            <ac:picMk id="8" creationId="{2ACA30B8-8722-42E8-8773-B7C688002354}"/>
          </ac:picMkLst>
        </pc:picChg>
        <pc:picChg chg="add del mod">
          <ac:chgData name="Lisa Bagust" userId="9b0dc0b4-f81a-4c85-bc8d-cae961bc2915" providerId="ADAL" clId="{3A39A288-3410-4439-ACE9-D2BA73B77268}" dt="2021-02-09T19:20:05.284" v="240" actId="478"/>
          <ac:picMkLst>
            <pc:docMk/>
            <pc:sldMk cId="4192926972" sldId="314"/>
            <ac:picMk id="10" creationId="{AE8D5FF5-626D-4E9E-BAA0-6D985A50BBBA}"/>
          </ac:picMkLst>
        </pc:picChg>
        <pc:picChg chg="mod ord">
          <ac:chgData name="Lisa Bagust" userId="9b0dc0b4-f81a-4c85-bc8d-cae961bc2915" providerId="ADAL" clId="{3A39A288-3410-4439-ACE9-D2BA73B77268}" dt="2021-02-10T16:40:03.870" v="316" actId="1035"/>
          <ac:picMkLst>
            <pc:docMk/>
            <pc:sldMk cId="4192926972" sldId="314"/>
            <ac:picMk id="14" creationId="{00000000-0000-0000-0000-000000000000}"/>
          </ac:picMkLst>
        </pc:picChg>
      </pc:sldChg>
      <pc:sldChg chg="addSp delSp modSp add mod addAnim delAnim">
        <pc:chgData name="Lisa Bagust" userId="9b0dc0b4-f81a-4c85-bc8d-cae961bc2915" providerId="ADAL" clId="{3A39A288-3410-4439-ACE9-D2BA73B77268}" dt="2021-02-08T13:24:43.500" v="170" actId="14100"/>
        <pc:sldMkLst>
          <pc:docMk/>
          <pc:sldMk cId="1037349995" sldId="315"/>
        </pc:sldMkLst>
        <pc:spChg chg="add del">
          <ac:chgData name="Lisa Bagust" userId="9b0dc0b4-f81a-4c85-bc8d-cae961bc2915" providerId="ADAL" clId="{3A39A288-3410-4439-ACE9-D2BA73B77268}" dt="2021-02-08T13:24:12.349" v="165" actId="478"/>
          <ac:spMkLst>
            <pc:docMk/>
            <pc:sldMk cId="1037349995" sldId="315"/>
            <ac:spMk id="2" creationId="{00000000-0000-0000-0000-000000000000}"/>
          </ac:spMkLst>
        </pc:spChg>
        <pc:spChg chg="add del mod">
          <ac:chgData name="Lisa Bagust" userId="9b0dc0b4-f81a-4c85-bc8d-cae961bc2915" providerId="ADAL" clId="{3A39A288-3410-4439-ACE9-D2BA73B77268}" dt="2021-02-08T13:24:11.076" v="164" actId="478"/>
          <ac:spMkLst>
            <pc:docMk/>
            <pc:sldMk cId="1037349995" sldId="315"/>
            <ac:spMk id="3" creationId="{00000000-0000-0000-0000-000000000000}"/>
          </ac:spMkLst>
        </pc:spChg>
        <pc:spChg chg="mod">
          <ac:chgData name="Lisa Bagust" userId="9b0dc0b4-f81a-4c85-bc8d-cae961bc2915" providerId="ADAL" clId="{3A39A288-3410-4439-ACE9-D2BA73B77268}" dt="2021-02-08T13:24:39.634" v="169" actId="1076"/>
          <ac:spMkLst>
            <pc:docMk/>
            <pc:sldMk cId="1037349995" sldId="315"/>
            <ac:spMk id="47" creationId="{00000000-0000-0000-0000-000000000000}"/>
          </ac:spMkLst>
        </pc:spChg>
        <pc:cxnChg chg="mod">
          <ac:chgData name="Lisa Bagust" userId="9b0dc0b4-f81a-4c85-bc8d-cae961bc2915" providerId="ADAL" clId="{3A39A288-3410-4439-ACE9-D2BA73B77268}" dt="2021-02-08T13:24:43.500" v="170" actId="14100"/>
          <ac:cxnSpMkLst>
            <pc:docMk/>
            <pc:sldMk cId="1037349995" sldId="315"/>
            <ac:cxnSpMk id="36" creationId="{00000000-0000-0000-0000-000000000000}"/>
          </ac:cxnSpMkLst>
        </pc:cxnChg>
      </pc:sldChg>
      <pc:sldChg chg="add">
        <pc:chgData name="Lisa Bagust" userId="9b0dc0b4-f81a-4c85-bc8d-cae961bc2915" providerId="ADAL" clId="{3A39A288-3410-4439-ACE9-D2BA73B77268}" dt="2021-02-08T13:23:30.604" v="157"/>
        <pc:sldMkLst>
          <pc:docMk/>
          <pc:sldMk cId="2526392403" sldId="316"/>
        </pc:sldMkLst>
      </pc:sldChg>
      <pc:sldChg chg="add del ord">
        <pc:chgData name="Lisa Bagust" userId="9b0dc0b4-f81a-4c85-bc8d-cae961bc2915" providerId="ADAL" clId="{3A39A288-3410-4439-ACE9-D2BA73B77268}" dt="2021-02-08T13:40:07.192" v="226" actId="2696"/>
        <pc:sldMkLst>
          <pc:docMk/>
          <pc:sldMk cId="1457692444" sldId="317"/>
        </pc:sldMkLst>
      </pc:sldChg>
      <pc:sldMasterChg chg="modSldLayout">
        <pc:chgData name="Lisa Bagust" userId="9b0dc0b4-f81a-4c85-bc8d-cae961bc2915" providerId="ADAL" clId="{3A39A288-3410-4439-ACE9-D2BA73B77268}" dt="2021-02-10T16:39:46.740" v="295" actId="478"/>
        <pc:sldMasterMkLst>
          <pc:docMk/>
          <pc:sldMasterMk cId="2067058409" sldId="2147483687"/>
        </pc:sldMasterMkLst>
        <pc:sldLayoutChg chg="delSp mod">
          <pc:chgData name="Lisa Bagust" userId="9b0dc0b4-f81a-4c85-bc8d-cae961bc2915" providerId="ADAL" clId="{3A39A288-3410-4439-ACE9-D2BA73B77268}" dt="2021-02-10T16:36:51.917" v="275" actId="478"/>
          <pc:sldLayoutMkLst>
            <pc:docMk/>
            <pc:sldMasterMk cId="2067058409" sldId="2147483687"/>
            <pc:sldLayoutMk cId="229565374" sldId="2147483689"/>
          </pc:sldLayoutMkLst>
          <pc:spChg chg="del">
            <ac:chgData name="Lisa Bagust" userId="9b0dc0b4-f81a-4c85-bc8d-cae961bc2915" providerId="ADAL" clId="{3A39A288-3410-4439-ACE9-D2BA73B77268}" dt="2021-02-10T16:36:50.680" v="274" actId="478"/>
            <ac:spMkLst>
              <pc:docMk/>
              <pc:sldMasterMk cId="2067058409" sldId="2147483687"/>
              <pc:sldLayoutMk cId="229565374" sldId="2147483689"/>
              <ac:spMk id="2" creationId="{00000000-0000-0000-0000-000000000000}"/>
            </ac:spMkLst>
          </pc:spChg>
          <pc:spChg chg="del">
            <ac:chgData name="Lisa Bagust" userId="9b0dc0b4-f81a-4c85-bc8d-cae961bc2915" providerId="ADAL" clId="{3A39A288-3410-4439-ACE9-D2BA73B77268}" dt="2021-02-10T16:36:51.917" v="275" actId="478"/>
            <ac:spMkLst>
              <pc:docMk/>
              <pc:sldMasterMk cId="2067058409" sldId="2147483687"/>
              <pc:sldLayoutMk cId="229565374" sldId="2147483689"/>
              <ac:spMk id="3" creationId="{00000000-0000-0000-0000-000000000000}"/>
            </ac:spMkLst>
          </pc:spChg>
        </pc:sldLayoutChg>
        <pc:sldLayoutChg chg="delSp mod">
          <pc:chgData name="Lisa Bagust" userId="9b0dc0b4-f81a-4c85-bc8d-cae961bc2915" providerId="ADAL" clId="{3A39A288-3410-4439-ACE9-D2BA73B77268}" dt="2021-02-10T16:39:46.740" v="295" actId="478"/>
          <pc:sldLayoutMkLst>
            <pc:docMk/>
            <pc:sldMasterMk cId="2067058409" sldId="2147483687"/>
            <pc:sldLayoutMk cId="1865402595" sldId="2147483781"/>
          </pc:sldLayoutMkLst>
          <pc:picChg chg="del">
            <ac:chgData name="Lisa Bagust" userId="9b0dc0b4-f81a-4c85-bc8d-cae961bc2915" providerId="ADAL" clId="{3A39A288-3410-4439-ACE9-D2BA73B77268}" dt="2021-02-10T16:39:46.740" v="295" actId="478"/>
            <ac:picMkLst>
              <pc:docMk/>
              <pc:sldMasterMk cId="2067058409" sldId="2147483687"/>
              <pc:sldLayoutMk cId="1865402595" sldId="2147483781"/>
              <ac:picMk id="7" creationId="{D6E5FAFB-CEED-4AEF-A2F1-5B33D994EA00}"/>
            </ac:picMkLst>
          </pc:picChg>
        </pc:sldLayoutChg>
      </pc:sldMasterChg>
    </pc:docChg>
  </pc:docChgLst>
  <pc:docChgLst>
    <pc:chgData name="Lisa Bagust" userId="9b0dc0b4-f81a-4c85-bc8d-cae961bc2915" providerId="ADAL" clId="{0AA63E4F-A3C1-44BE-9503-07FDD7806D01}"/>
    <pc:docChg chg="custSel addSld delSld modSld sldOrd">
      <pc:chgData name="Lisa Bagust" userId="9b0dc0b4-f81a-4c85-bc8d-cae961bc2915" providerId="ADAL" clId="{0AA63E4F-A3C1-44BE-9503-07FDD7806D01}" dt="2021-03-04T13:43:10.749" v="139" actId="1038"/>
      <pc:docMkLst>
        <pc:docMk/>
      </pc:docMkLst>
      <pc:sldChg chg="addSp delSp modSp mod">
        <pc:chgData name="Lisa Bagust" userId="9b0dc0b4-f81a-4c85-bc8d-cae961bc2915" providerId="ADAL" clId="{0AA63E4F-A3C1-44BE-9503-07FDD7806D01}" dt="2021-03-04T13:43:10.749" v="139" actId="1038"/>
        <pc:sldMkLst>
          <pc:docMk/>
          <pc:sldMk cId="865192063" sldId="279"/>
        </pc:sldMkLst>
        <pc:spChg chg="del">
          <ac:chgData name="Lisa Bagust" userId="9b0dc0b4-f81a-4c85-bc8d-cae961bc2915" providerId="ADAL" clId="{0AA63E4F-A3C1-44BE-9503-07FDD7806D01}" dt="2021-03-04T12:41:28.483" v="1" actId="478"/>
          <ac:spMkLst>
            <pc:docMk/>
            <pc:sldMk cId="865192063" sldId="279"/>
            <ac:spMk id="4" creationId="{00000000-0000-0000-0000-000000000000}"/>
          </ac:spMkLst>
        </pc:spChg>
        <pc:spChg chg="del mod">
          <ac:chgData name="Lisa Bagust" userId="9b0dc0b4-f81a-4c85-bc8d-cae961bc2915" providerId="ADAL" clId="{0AA63E4F-A3C1-44BE-9503-07FDD7806D01}" dt="2021-03-04T12:41:39.180" v="10" actId="478"/>
          <ac:spMkLst>
            <pc:docMk/>
            <pc:sldMk cId="865192063" sldId="279"/>
            <ac:spMk id="5" creationId="{00000000-0000-0000-0000-000000000000}"/>
          </ac:spMkLst>
        </pc:spChg>
        <pc:spChg chg="add mod">
          <ac:chgData name="Lisa Bagust" userId="9b0dc0b4-f81a-4c85-bc8d-cae961bc2915" providerId="ADAL" clId="{0AA63E4F-A3C1-44BE-9503-07FDD7806D01}" dt="2021-03-04T13:43:10.749" v="139" actId="1038"/>
          <ac:spMkLst>
            <pc:docMk/>
            <pc:sldMk cId="865192063" sldId="279"/>
            <ac:spMk id="9" creationId="{3D89B12C-3CA5-4B4D-BDE2-61E8F1936931}"/>
          </ac:spMkLst>
        </pc:spChg>
        <pc:picChg chg="add del mod">
          <ac:chgData name="Lisa Bagust" userId="9b0dc0b4-f81a-4c85-bc8d-cae961bc2915" providerId="ADAL" clId="{0AA63E4F-A3C1-44BE-9503-07FDD7806D01}" dt="2021-03-04T12:41:52.280" v="15" actId="478"/>
          <ac:picMkLst>
            <pc:docMk/>
            <pc:sldMk cId="865192063" sldId="279"/>
            <ac:picMk id="3" creationId="{B5C37AE5-04EF-4B1C-BC2E-B7D5D34C881B}"/>
          </ac:picMkLst>
        </pc:picChg>
        <pc:picChg chg="add mod">
          <ac:chgData name="Lisa Bagust" userId="9b0dc0b4-f81a-4c85-bc8d-cae961bc2915" providerId="ADAL" clId="{0AA63E4F-A3C1-44BE-9503-07FDD7806D01}" dt="2021-03-04T13:42:34.957" v="109" actId="14100"/>
          <ac:picMkLst>
            <pc:docMk/>
            <pc:sldMk cId="865192063" sldId="279"/>
            <ac:picMk id="5" creationId="{724E6351-A231-44CF-A78A-4E015B4826CC}"/>
          </ac:picMkLst>
        </pc:picChg>
        <pc:picChg chg="add mod">
          <ac:chgData name="Lisa Bagust" userId="9b0dc0b4-f81a-4c85-bc8d-cae961bc2915" providerId="ADAL" clId="{0AA63E4F-A3C1-44BE-9503-07FDD7806D01}" dt="2021-03-04T13:04:30.016" v="30" actId="14100"/>
          <ac:picMkLst>
            <pc:docMk/>
            <pc:sldMk cId="865192063" sldId="279"/>
            <ac:picMk id="7" creationId="{5DBDBEA2-CBA0-469C-AFEF-955ABFE430AC}"/>
          </ac:picMkLst>
        </pc:picChg>
        <pc:picChg chg="del">
          <ac:chgData name="Lisa Bagust" userId="9b0dc0b4-f81a-4c85-bc8d-cae961bc2915" providerId="ADAL" clId="{0AA63E4F-A3C1-44BE-9503-07FDD7806D01}" dt="2021-03-04T12:41:40.123" v="11" actId="478"/>
          <ac:picMkLst>
            <pc:docMk/>
            <pc:sldMk cId="865192063" sldId="279"/>
            <ac:picMk id="10" creationId="{F527EA77-F13D-4C80-A153-5CEC1E065B66}"/>
          </ac:picMkLst>
        </pc:picChg>
        <pc:cxnChg chg="del">
          <ac:chgData name="Lisa Bagust" userId="9b0dc0b4-f81a-4c85-bc8d-cae961bc2915" providerId="ADAL" clId="{0AA63E4F-A3C1-44BE-9503-07FDD7806D01}" dt="2021-03-04T12:41:32.083" v="4" actId="478"/>
          <ac:cxnSpMkLst>
            <pc:docMk/>
            <pc:sldMk cId="865192063" sldId="279"/>
            <ac:cxnSpMk id="9" creationId="{00000000-0000-0000-0000-000000000000}"/>
          </ac:cxnSpMkLst>
        </pc:cxnChg>
        <pc:cxnChg chg="del">
          <ac:chgData name="Lisa Bagust" userId="9b0dc0b4-f81a-4c85-bc8d-cae961bc2915" providerId="ADAL" clId="{0AA63E4F-A3C1-44BE-9503-07FDD7806D01}" dt="2021-03-04T12:41:31.108" v="3" actId="478"/>
          <ac:cxnSpMkLst>
            <pc:docMk/>
            <pc:sldMk cId="865192063" sldId="279"/>
            <ac:cxnSpMk id="24" creationId="{3C509CFB-FA7E-4739-A260-F6394D2069BD}"/>
          </ac:cxnSpMkLst>
        </pc:cxnChg>
        <pc:cxnChg chg="del">
          <ac:chgData name="Lisa Bagust" userId="9b0dc0b4-f81a-4c85-bc8d-cae961bc2915" providerId="ADAL" clId="{0AA63E4F-A3C1-44BE-9503-07FDD7806D01}" dt="2021-03-04T12:41:33.316" v="5" actId="478"/>
          <ac:cxnSpMkLst>
            <pc:docMk/>
            <pc:sldMk cId="865192063" sldId="279"/>
            <ac:cxnSpMk id="27" creationId="{00000000-0000-0000-0000-000000000000}"/>
          </ac:cxnSpMkLst>
        </pc:cxnChg>
        <pc:cxnChg chg="del">
          <ac:chgData name="Lisa Bagust" userId="9b0dc0b4-f81a-4c85-bc8d-cae961bc2915" providerId="ADAL" clId="{0AA63E4F-A3C1-44BE-9503-07FDD7806D01}" dt="2021-03-04T12:41:30.121" v="2" actId="478"/>
          <ac:cxnSpMkLst>
            <pc:docMk/>
            <pc:sldMk cId="865192063" sldId="279"/>
            <ac:cxnSpMk id="30" creationId="{00000000-0000-0000-0000-000000000000}"/>
          </ac:cxnSpMkLst>
        </pc:cxnChg>
        <pc:cxnChg chg="del">
          <ac:chgData name="Lisa Bagust" userId="9b0dc0b4-f81a-4c85-bc8d-cae961bc2915" providerId="ADAL" clId="{0AA63E4F-A3C1-44BE-9503-07FDD7806D01}" dt="2021-03-04T12:41:35.767" v="7" actId="478"/>
          <ac:cxnSpMkLst>
            <pc:docMk/>
            <pc:sldMk cId="865192063" sldId="279"/>
            <ac:cxnSpMk id="33" creationId="{00000000-0000-0000-0000-000000000000}"/>
          </ac:cxnSpMkLst>
        </pc:cxnChg>
        <pc:cxnChg chg="del">
          <ac:chgData name="Lisa Bagust" userId="9b0dc0b4-f81a-4c85-bc8d-cae961bc2915" providerId="ADAL" clId="{0AA63E4F-A3C1-44BE-9503-07FDD7806D01}" dt="2021-03-04T12:41:36.556" v="8" actId="478"/>
          <ac:cxnSpMkLst>
            <pc:docMk/>
            <pc:sldMk cId="865192063" sldId="279"/>
            <ac:cxnSpMk id="39" creationId="{00000000-0000-0000-0000-000000000000}"/>
          </ac:cxnSpMkLst>
        </pc:cxnChg>
        <pc:cxnChg chg="del">
          <ac:chgData name="Lisa Bagust" userId="9b0dc0b4-f81a-4c85-bc8d-cae961bc2915" providerId="ADAL" clId="{0AA63E4F-A3C1-44BE-9503-07FDD7806D01}" dt="2021-03-04T12:41:34.387" v="6" actId="478"/>
          <ac:cxnSpMkLst>
            <pc:docMk/>
            <pc:sldMk cId="865192063" sldId="279"/>
            <ac:cxnSpMk id="40" creationId="{00000000-0000-0000-0000-000000000000}"/>
          </ac:cxnSpMkLst>
        </pc:cxnChg>
      </pc:sldChg>
      <pc:sldChg chg="delSp del mod">
        <pc:chgData name="Lisa Bagust" userId="9b0dc0b4-f81a-4c85-bc8d-cae961bc2915" providerId="ADAL" clId="{0AA63E4F-A3C1-44BE-9503-07FDD7806D01}" dt="2021-03-04T13:40:44.770" v="39" actId="2696"/>
        <pc:sldMkLst>
          <pc:docMk/>
          <pc:sldMk cId="1037349995" sldId="315"/>
        </pc:sldMkLst>
        <pc:picChg chg="del">
          <ac:chgData name="Lisa Bagust" userId="9b0dc0b4-f81a-4c85-bc8d-cae961bc2915" providerId="ADAL" clId="{0AA63E4F-A3C1-44BE-9503-07FDD7806D01}" dt="2021-03-04T13:02:41.286" v="23" actId="478"/>
          <ac:picMkLst>
            <pc:docMk/>
            <pc:sldMk cId="1037349995" sldId="315"/>
            <ac:picMk id="10" creationId="{F527EA77-F13D-4C80-A153-5CEC1E065B66}"/>
          </ac:picMkLst>
        </pc:picChg>
      </pc:sldChg>
      <pc:sldChg chg="del ord">
        <pc:chgData name="Lisa Bagust" userId="9b0dc0b4-f81a-4c85-bc8d-cae961bc2915" providerId="ADAL" clId="{0AA63E4F-A3C1-44BE-9503-07FDD7806D01}" dt="2021-03-04T13:40:39.616" v="38" actId="2696"/>
        <pc:sldMkLst>
          <pc:docMk/>
          <pc:sldMk cId="2526392403" sldId="316"/>
        </pc:sldMkLst>
      </pc:sldChg>
      <pc:sldChg chg="add del">
        <pc:chgData name="Lisa Bagust" userId="9b0dc0b4-f81a-4c85-bc8d-cae961bc2915" providerId="ADAL" clId="{0AA63E4F-A3C1-44BE-9503-07FDD7806D01}" dt="2021-03-04T13:40:36.927" v="37" actId="2696"/>
        <pc:sldMkLst>
          <pc:docMk/>
          <pc:sldMk cId="2544364622" sldId="317"/>
        </pc:sldMkLst>
      </pc:sldChg>
    </pc:docChg>
  </pc:docChgLst>
  <pc:docChgLst>
    <pc:chgData name="Lisa Bagust" userId="9b0dc0b4-f81a-4c85-bc8d-cae961bc2915" providerId="ADAL" clId="{7000A19B-4DA8-4C57-951C-9E4DAB7D8389}"/>
    <pc:docChg chg="delSld modSld sldOrd">
      <pc:chgData name="Lisa Bagust" userId="9b0dc0b4-f81a-4c85-bc8d-cae961bc2915" providerId="ADAL" clId="{7000A19B-4DA8-4C57-951C-9E4DAB7D8389}" dt="2021-03-18T21:57:43.270" v="63" actId="20577"/>
      <pc:docMkLst>
        <pc:docMk/>
      </pc:docMkLst>
      <pc:sldChg chg="addSp modSp mod">
        <pc:chgData name="Lisa Bagust" userId="9b0dc0b4-f81a-4c85-bc8d-cae961bc2915" providerId="ADAL" clId="{7000A19B-4DA8-4C57-951C-9E4DAB7D8389}" dt="2021-03-18T21:57:43.270" v="63" actId="20577"/>
        <pc:sldMkLst>
          <pc:docMk/>
          <pc:sldMk cId="1176518297" sldId="301"/>
        </pc:sldMkLst>
        <pc:spChg chg="mod">
          <ac:chgData name="Lisa Bagust" userId="9b0dc0b4-f81a-4c85-bc8d-cae961bc2915" providerId="ADAL" clId="{7000A19B-4DA8-4C57-951C-9E4DAB7D8389}" dt="2021-03-18T21:57:43.270" v="63" actId="20577"/>
          <ac:spMkLst>
            <pc:docMk/>
            <pc:sldMk cId="1176518297" sldId="301"/>
            <ac:spMk id="7" creationId="{4B539FCB-7B7B-4A69-A578-F99EAF5F4FEC}"/>
          </ac:spMkLst>
        </pc:spChg>
        <pc:picChg chg="add mod">
          <ac:chgData name="Lisa Bagust" userId="9b0dc0b4-f81a-4c85-bc8d-cae961bc2915" providerId="ADAL" clId="{7000A19B-4DA8-4C57-951C-9E4DAB7D8389}" dt="2021-03-18T21:51:51.070" v="48"/>
          <ac:picMkLst>
            <pc:docMk/>
            <pc:sldMk cId="1176518297" sldId="301"/>
            <ac:picMk id="5" creationId="{896140D4-40FD-4014-B8D2-C5B008D1EE7B}"/>
          </ac:picMkLst>
        </pc:picChg>
      </pc:sldChg>
      <pc:sldChg chg="del ord">
        <pc:chgData name="Lisa Bagust" userId="9b0dc0b4-f81a-4c85-bc8d-cae961bc2915" providerId="ADAL" clId="{7000A19B-4DA8-4C57-951C-9E4DAB7D8389}" dt="2021-03-18T17:42:02.967" v="43" actId="2696"/>
        <pc:sldMkLst>
          <pc:docMk/>
          <pc:sldMk cId="1626071406" sldId="304"/>
        </pc:sldMkLst>
      </pc:sldChg>
      <pc:sldChg chg="ord">
        <pc:chgData name="Lisa Bagust" userId="9b0dc0b4-f81a-4c85-bc8d-cae961bc2915" providerId="ADAL" clId="{7000A19B-4DA8-4C57-951C-9E4DAB7D8389}" dt="2021-03-18T17:37:03.792" v="17"/>
        <pc:sldMkLst>
          <pc:docMk/>
          <pc:sldMk cId="4002135584" sldId="307"/>
        </pc:sldMkLst>
      </pc:sldChg>
      <pc:sldChg chg="delSp modSp mod">
        <pc:chgData name="Lisa Bagust" userId="9b0dc0b4-f81a-4c85-bc8d-cae961bc2915" providerId="ADAL" clId="{7000A19B-4DA8-4C57-951C-9E4DAB7D8389}" dt="2021-03-18T18:47:21.497" v="47" actId="14100"/>
        <pc:sldMkLst>
          <pc:docMk/>
          <pc:sldMk cId="693700361" sldId="308"/>
        </pc:sldMkLst>
        <pc:spChg chg="mod">
          <ac:chgData name="Lisa Bagust" userId="9b0dc0b4-f81a-4c85-bc8d-cae961bc2915" providerId="ADAL" clId="{7000A19B-4DA8-4C57-951C-9E4DAB7D8389}" dt="2021-03-18T18:47:18.241" v="46" actId="14100"/>
          <ac:spMkLst>
            <pc:docMk/>
            <pc:sldMk cId="693700361" sldId="308"/>
            <ac:spMk id="4" creationId="{00000000-0000-0000-0000-000000000000}"/>
          </ac:spMkLst>
        </pc:spChg>
        <pc:spChg chg="del mod">
          <ac:chgData name="Lisa Bagust" userId="9b0dc0b4-f81a-4c85-bc8d-cae961bc2915" providerId="ADAL" clId="{7000A19B-4DA8-4C57-951C-9E4DAB7D8389}" dt="2021-03-18T17:35:11.337" v="10"/>
          <ac:spMkLst>
            <pc:docMk/>
            <pc:sldMk cId="693700361" sldId="308"/>
            <ac:spMk id="5" creationId="{00000000-0000-0000-0000-000000000000}"/>
          </ac:spMkLst>
        </pc:spChg>
        <pc:spChg chg="mod">
          <ac:chgData name="Lisa Bagust" userId="9b0dc0b4-f81a-4c85-bc8d-cae961bc2915" providerId="ADAL" clId="{7000A19B-4DA8-4C57-951C-9E4DAB7D8389}" dt="2021-03-18T18:47:21.497" v="47" actId="14100"/>
          <ac:spMkLst>
            <pc:docMk/>
            <pc:sldMk cId="693700361" sldId="308"/>
            <ac:spMk id="9" creationId="{00000000-0000-0000-0000-000000000000}"/>
          </ac:spMkLst>
        </pc:spChg>
        <pc:spChg chg="mod">
          <ac:chgData name="Lisa Bagust" userId="9b0dc0b4-f81a-4c85-bc8d-cae961bc2915" providerId="ADAL" clId="{7000A19B-4DA8-4C57-951C-9E4DAB7D8389}" dt="2021-03-18T17:36:12.743" v="13" actId="14100"/>
          <ac:spMkLst>
            <pc:docMk/>
            <pc:sldMk cId="693700361" sldId="308"/>
            <ac:spMk id="10" creationId="{00000000-0000-0000-0000-000000000000}"/>
          </ac:spMkLst>
        </pc:spChg>
      </pc:sldChg>
      <pc:sldChg chg="modSp mod">
        <pc:chgData name="Lisa Bagust" userId="9b0dc0b4-f81a-4c85-bc8d-cae961bc2915" providerId="ADAL" clId="{7000A19B-4DA8-4C57-951C-9E4DAB7D8389}" dt="2021-03-18T17:41:45.703" v="42" actId="20577"/>
        <pc:sldMkLst>
          <pc:docMk/>
          <pc:sldMk cId="4192926972" sldId="314"/>
        </pc:sldMkLst>
        <pc:spChg chg="mod">
          <ac:chgData name="Lisa Bagust" userId="9b0dc0b4-f81a-4c85-bc8d-cae961bc2915" providerId="ADAL" clId="{7000A19B-4DA8-4C57-951C-9E4DAB7D8389}" dt="2021-03-18T17:41:45.703" v="42" actId="20577"/>
          <ac:spMkLst>
            <pc:docMk/>
            <pc:sldMk cId="4192926972" sldId="314"/>
            <ac:spMk id="2" creationId="{00000000-0000-0000-0000-000000000000}"/>
          </ac:spMkLst>
        </pc:spChg>
        <pc:picChg chg="mod">
          <ac:chgData name="Lisa Bagust" userId="9b0dc0b4-f81a-4c85-bc8d-cae961bc2915" providerId="ADAL" clId="{7000A19B-4DA8-4C57-951C-9E4DAB7D8389}" dt="2021-03-18T17:39:13.147" v="23" actId="1076"/>
          <ac:picMkLst>
            <pc:docMk/>
            <pc:sldMk cId="4192926972" sldId="314"/>
            <ac:picMk id="4" creationId="{70660BDC-7D6B-4E47-B88F-8584D751153F}"/>
          </ac:picMkLst>
        </pc:picChg>
        <pc:picChg chg="mod">
          <ac:chgData name="Lisa Bagust" userId="9b0dc0b4-f81a-4c85-bc8d-cae961bc2915" providerId="ADAL" clId="{7000A19B-4DA8-4C57-951C-9E4DAB7D8389}" dt="2021-03-18T17:37:48.334" v="18" actId="1076"/>
          <ac:picMkLst>
            <pc:docMk/>
            <pc:sldMk cId="4192926972" sldId="314"/>
            <ac:picMk id="14" creationId="{00000000-0000-0000-0000-000000000000}"/>
          </ac:picMkLst>
        </pc:picChg>
      </pc:sldChg>
    </pc:docChg>
  </pc:docChgLst>
  <pc:docChgLst>
    <pc:chgData name="Lisa Bagust" userId="9b0dc0b4-f81a-4c85-bc8d-cae961bc2915" providerId="ADAL" clId="{CD2E79DB-174C-4F8C-8B21-8295C555E96C}"/>
    <pc:docChg chg="undo custSel modSld sldOrd">
      <pc:chgData name="Lisa Bagust" userId="9b0dc0b4-f81a-4c85-bc8d-cae961bc2915" providerId="ADAL" clId="{CD2E79DB-174C-4F8C-8B21-8295C555E96C}" dt="2021-01-25T09:14:27.079" v="364" actId="1076"/>
      <pc:docMkLst>
        <pc:docMk/>
      </pc:docMkLst>
      <pc:sldChg chg="modSp">
        <pc:chgData name="Lisa Bagust" userId="9b0dc0b4-f81a-4c85-bc8d-cae961bc2915" providerId="ADAL" clId="{CD2E79DB-174C-4F8C-8B21-8295C555E96C}" dt="2021-01-25T09:02:18.730" v="100" actId="14100"/>
        <pc:sldMkLst>
          <pc:docMk/>
          <pc:sldMk cId="865192063" sldId="279"/>
        </pc:sldMkLst>
        <pc:picChg chg="mod">
          <ac:chgData name="Lisa Bagust" userId="9b0dc0b4-f81a-4c85-bc8d-cae961bc2915" providerId="ADAL" clId="{CD2E79DB-174C-4F8C-8B21-8295C555E96C}" dt="2021-01-25T09:02:18.730" v="100" actId="14100"/>
          <ac:picMkLst>
            <pc:docMk/>
            <pc:sldMk cId="865192063" sldId="279"/>
            <ac:picMk id="10" creationId="{F527EA77-F13D-4C80-A153-5CEC1E065B66}"/>
          </ac:picMkLst>
        </pc:picChg>
      </pc:sldChg>
      <pc:sldChg chg="addSp modSp">
        <pc:chgData name="Lisa Bagust" userId="9b0dc0b4-f81a-4c85-bc8d-cae961bc2915" providerId="ADAL" clId="{CD2E79DB-174C-4F8C-8B21-8295C555E96C}" dt="2021-01-11T14:24:56.526" v="74" actId="1038"/>
        <pc:sldMkLst>
          <pc:docMk/>
          <pc:sldMk cId="4110594902" sldId="306"/>
        </pc:sldMkLst>
        <pc:spChg chg="mod ord">
          <ac:chgData name="Lisa Bagust" userId="9b0dc0b4-f81a-4c85-bc8d-cae961bc2915" providerId="ADAL" clId="{CD2E79DB-174C-4F8C-8B21-8295C555E96C}" dt="2021-01-11T14:24:49.029" v="69" actId="1038"/>
          <ac:spMkLst>
            <pc:docMk/>
            <pc:sldMk cId="4110594902" sldId="306"/>
            <ac:spMk id="3" creationId="{00000000-0000-0000-0000-000000000000}"/>
          </ac:spMkLst>
        </pc:spChg>
        <pc:spChg chg="mod ord">
          <ac:chgData name="Lisa Bagust" userId="9b0dc0b4-f81a-4c85-bc8d-cae961bc2915" providerId="ADAL" clId="{CD2E79DB-174C-4F8C-8B21-8295C555E96C}" dt="2021-01-11T14:24:56.526" v="74" actId="1038"/>
          <ac:spMkLst>
            <pc:docMk/>
            <pc:sldMk cId="4110594902" sldId="306"/>
            <ac:spMk id="5" creationId="{00000000-0000-0000-0000-000000000000}"/>
          </ac:spMkLst>
        </pc:spChg>
        <pc:picChg chg="add mod">
          <ac:chgData name="Lisa Bagust" userId="9b0dc0b4-f81a-4c85-bc8d-cae961bc2915" providerId="ADAL" clId="{CD2E79DB-174C-4F8C-8B21-8295C555E96C}" dt="2021-01-11T14:21:24.279" v="7" actId="1076"/>
          <ac:picMkLst>
            <pc:docMk/>
            <pc:sldMk cId="4110594902" sldId="306"/>
            <ac:picMk id="7" creationId="{99B899B0-28F0-451F-B09A-C7A6A00A0C73}"/>
          </ac:picMkLst>
        </pc:picChg>
      </pc:sldChg>
      <pc:sldChg chg="addSp modSp">
        <pc:chgData name="Lisa Bagust" userId="9b0dc0b4-f81a-4c85-bc8d-cae961bc2915" providerId="ADAL" clId="{CD2E79DB-174C-4F8C-8B21-8295C555E96C}" dt="2021-01-25T09:02:29.889" v="103" actId="14100"/>
        <pc:sldMkLst>
          <pc:docMk/>
          <pc:sldMk cId="693700361" sldId="308"/>
        </pc:sldMkLst>
        <pc:spChg chg="mod">
          <ac:chgData name="Lisa Bagust" userId="9b0dc0b4-f81a-4c85-bc8d-cae961bc2915" providerId="ADAL" clId="{CD2E79DB-174C-4F8C-8B21-8295C555E96C}" dt="2021-01-25T09:01:37.690" v="94" actId="1076"/>
          <ac:spMkLst>
            <pc:docMk/>
            <pc:sldMk cId="693700361" sldId="308"/>
            <ac:spMk id="4" creationId="{00000000-0000-0000-0000-000000000000}"/>
          </ac:spMkLst>
        </pc:spChg>
        <pc:spChg chg="mod">
          <ac:chgData name="Lisa Bagust" userId="9b0dc0b4-f81a-4c85-bc8d-cae961bc2915" providerId="ADAL" clId="{CD2E79DB-174C-4F8C-8B21-8295C555E96C}" dt="2021-01-25T09:01:45.122" v="96" actId="1076"/>
          <ac:spMkLst>
            <pc:docMk/>
            <pc:sldMk cId="693700361" sldId="308"/>
            <ac:spMk id="9" creationId="{00000000-0000-0000-0000-000000000000}"/>
          </ac:spMkLst>
        </pc:spChg>
        <pc:spChg chg="mod">
          <ac:chgData name="Lisa Bagust" userId="9b0dc0b4-f81a-4c85-bc8d-cae961bc2915" providerId="ADAL" clId="{CD2E79DB-174C-4F8C-8B21-8295C555E96C}" dt="2021-01-25T09:01:48.633" v="97" actId="1076"/>
          <ac:spMkLst>
            <pc:docMk/>
            <pc:sldMk cId="693700361" sldId="308"/>
            <ac:spMk id="10" creationId="{00000000-0000-0000-0000-000000000000}"/>
          </ac:spMkLst>
        </pc:spChg>
        <pc:picChg chg="add mod">
          <ac:chgData name="Lisa Bagust" userId="9b0dc0b4-f81a-4c85-bc8d-cae961bc2915" providerId="ADAL" clId="{CD2E79DB-174C-4F8C-8B21-8295C555E96C}" dt="2021-01-25T09:02:29.889" v="103" actId="14100"/>
          <ac:picMkLst>
            <pc:docMk/>
            <pc:sldMk cId="693700361" sldId="308"/>
            <ac:picMk id="8" creationId="{1F2E6CE0-9DE9-4200-8248-C9D5AEC85E70}"/>
          </ac:picMkLst>
        </pc:picChg>
      </pc:sldChg>
      <pc:sldChg chg="addSp delSp modSp ord">
        <pc:chgData name="Lisa Bagust" userId="9b0dc0b4-f81a-4c85-bc8d-cae961bc2915" providerId="ADAL" clId="{CD2E79DB-174C-4F8C-8B21-8295C555E96C}" dt="2021-01-25T09:14:27.079" v="364" actId="1076"/>
        <pc:sldMkLst>
          <pc:docMk/>
          <pc:sldMk cId="1909009367" sldId="311"/>
        </pc:sldMkLst>
        <pc:spChg chg="del mod">
          <ac:chgData name="Lisa Bagust" userId="9b0dc0b4-f81a-4c85-bc8d-cae961bc2915" providerId="ADAL" clId="{CD2E79DB-174C-4F8C-8B21-8295C555E96C}" dt="2021-01-25T09:09:32.122" v="214" actId="478"/>
          <ac:spMkLst>
            <pc:docMk/>
            <pc:sldMk cId="1909009367" sldId="311"/>
            <ac:spMk id="7" creationId="{9DE36504-DEE4-4DAA-99D6-1D1A49291C08}"/>
          </ac:spMkLst>
        </pc:spChg>
        <pc:spChg chg="mod">
          <ac:chgData name="Lisa Bagust" userId="9b0dc0b4-f81a-4c85-bc8d-cae961bc2915" providerId="ADAL" clId="{CD2E79DB-174C-4F8C-8B21-8295C555E96C}" dt="2021-01-25T09:13:14.400" v="305" actId="1035"/>
          <ac:spMkLst>
            <pc:docMk/>
            <pc:sldMk cId="1909009367" sldId="311"/>
            <ac:spMk id="8" creationId="{B023A64D-4462-4A5A-AF57-0B7605709F54}"/>
          </ac:spMkLst>
        </pc:spChg>
        <pc:spChg chg="mod">
          <ac:chgData name="Lisa Bagust" userId="9b0dc0b4-f81a-4c85-bc8d-cae961bc2915" providerId="ADAL" clId="{CD2E79DB-174C-4F8C-8B21-8295C555E96C}" dt="2021-01-25T09:14:27.079" v="364" actId="1076"/>
          <ac:spMkLst>
            <pc:docMk/>
            <pc:sldMk cId="1909009367" sldId="311"/>
            <ac:spMk id="9" creationId="{786A4363-CAC9-486B-946E-630CC2D7E0B9}"/>
          </ac:spMkLst>
        </pc:spChg>
        <pc:spChg chg="add mod">
          <ac:chgData name="Lisa Bagust" userId="9b0dc0b4-f81a-4c85-bc8d-cae961bc2915" providerId="ADAL" clId="{CD2E79DB-174C-4F8C-8B21-8295C555E96C}" dt="2021-01-25T09:12:54.705" v="283" actId="1076"/>
          <ac:spMkLst>
            <pc:docMk/>
            <pc:sldMk cId="1909009367" sldId="311"/>
            <ac:spMk id="10" creationId="{83074DC7-796B-4CEE-B119-479889C43979}"/>
          </ac:spMkLst>
        </pc:spChg>
        <pc:spChg chg="mod">
          <ac:chgData name="Lisa Bagust" userId="9b0dc0b4-f81a-4c85-bc8d-cae961bc2915" providerId="ADAL" clId="{CD2E79DB-174C-4F8C-8B21-8295C555E96C}" dt="2021-01-25T09:14:24.215" v="363" actId="1076"/>
          <ac:spMkLst>
            <pc:docMk/>
            <pc:sldMk cId="1909009367" sldId="311"/>
            <ac:spMk id="11" creationId="{1FC89E4F-2405-4C07-A79D-677E9D2CE07A}"/>
          </ac:spMkLst>
        </pc:spChg>
        <pc:spChg chg="add mod">
          <ac:chgData name="Lisa Bagust" userId="9b0dc0b4-f81a-4c85-bc8d-cae961bc2915" providerId="ADAL" clId="{CD2E79DB-174C-4F8C-8B21-8295C555E96C}" dt="2021-01-25T09:09:44.647" v="224" actId="14100"/>
          <ac:spMkLst>
            <pc:docMk/>
            <pc:sldMk cId="1909009367" sldId="311"/>
            <ac:spMk id="12" creationId="{701D9BD8-D80B-422B-AD61-8558C9E4F46E}"/>
          </ac:spMkLst>
        </pc:spChg>
        <pc:picChg chg="mod">
          <ac:chgData name="Lisa Bagust" userId="9b0dc0b4-f81a-4c85-bc8d-cae961bc2915" providerId="ADAL" clId="{CD2E79DB-174C-4F8C-8B21-8295C555E96C}" dt="2021-01-25T09:13:07.786" v="299" actId="1035"/>
          <ac:picMkLst>
            <pc:docMk/>
            <pc:sldMk cId="1909009367" sldId="311"/>
            <ac:picMk id="6" creationId="{57AB09AE-3860-44B9-AC1F-E66884F00341}"/>
          </ac:picMkLst>
        </pc:picChg>
      </pc:sldChg>
    </pc:docChg>
  </pc:docChgLst>
  <pc:docChgLst>
    <pc:chgData name="rhys" userId="S::rhys_robincreativemedia.com#ext#@sotonac.onmicrosoft.com::39f0c2e4-2324-48b6-8ad2-d0398d8a0afb" providerId="AD" clId="Web-{12CF74ED-6529-46E0-9FC1-DE73A3DD25E4}"/>
    <pc:docChg chg="modSld">
      <pc:chgData name="rhys" userId="S::rhys_robincreativemedia.com#ext#@sotonac.onmicrosoft.com::39f0c2e4-2324-48b6-8ad2-d0398d8a0afb" providerId="AD" clId="Web-{12CF74ED-6529-46E0-9FC1-DE73A3DD25E4}" dt="2021-02-15T10:43:26.745" v="6"/>
      <pc:docMkLst>
        <pc:docMk/>
      </pc:docMkLst>
      <pc:sldChg chg="addSp delSp">
        <pc:chgData name="rhys" userId="S::rhys_robincreativemedia.com#ext#@sotonac.onmicrosoft.com::39f0c2e4-2324-48b6-8ad2-d0398d8a0afb" providerId="AD" clId="Web-{12CF74ED-6529-46E0-9FC1-DE73A3DD25E4}" dt="2021-02-15T10:43:26.745" v="6"/>
        <pc:sldMkLst>
          <pc:docMk/>
          <pc:sldMk cId="865192063" sldId="279"/>
        </pc:sldMkLst>
        <pc:picChg chg="add del">
          <ac:chgData name="rhys" userId="S::rhys_robincreativemedia.com#ext#@sotonac.onmicrosoft.com::39f0c2e4-2324-48b6-8ad2-d0398d8a0afb" providerId="AD" clId="Web-{12CF74ED-6529-46E0-9FC1-DE73A3DD25E4}" dt="2021-02-15T10:43:26.745" v="6"/>
          <ac:picMkLst>
            <pc:docMk/>
            <pc:sldMk cId="865192063" sldId="279"/>
            <ac:picMk id="10" creationId="{F527EA77-F13D-4C80-A153-5CEC1E065B66}"/>
          </ac:picMkLst>
        </pc:picChg>
      </pc:sldChg>
      <pc:sldChg chg="addSp delSp">
        <pc:chgData name="rhys" userId="S::rhys_robincreativemedia.com#ext#@sotonac.onmicrosoft.com::39f0c2e4-2324-48b6-8ad2-d0398d8a0afb" providerId="AD" clId="Web-{12CF74ED-6529-46E0-9FC1-DE73A3DD25E4}" dt="2021-02-15T10:43:25.136" v="4"/>
        <pc:sldMkLst>
          <pc:docMk/>
          <pc:sldMk cId="2357610263" sldId="309"/>
        </pc:sldMkLst>
        <pc:picChg chg="add del">
          <ac:chgData name="rhys" userId="S::rhys_robincreativemedia.com#ext#@sotonac.onmicrosoft.com::39f0c2e4-2324-48b6-8ad2-d0398d8a0afb" providerId="AD" clId="Web-{12CF74ED-6529-46E0-9FC1-DE73A3DD25E4}" dt="2021-02-15T10:43:25.136" v="4"/>
          <ac:picMkLst>
            <pc:docMk/>
            <pc:sldMk cId="2357610263" sldId="309"/>
            <ac:picMk id="9" creationId="{4031EE7B-6B76-4E44-82DE-E3DE4296BE8E}"/>
          </ac:picMkLst>
        </pc:picChg>
      </pc:sldChg>
      <pc:sldChg chg="modSp">
        <pc:chgData name="rhys" userId="S::rhys_robincreativemedia.com#ext#@sotonac.onmicrosoft.com::39f0c2e4-2324-48b6-8ad2-d0398d8a0afb" providerId="AD" clId="Web-{12CF74ED-6529-46E0-9FC1-DE73A3DD25E4}" dt="2021-02-15T10:41:55.167" v="0" actId="1076"/>
        <pc:sldMkLst>
          <pc:docMk/>
          <pc:sldMk cId="4192926972" sldId="314"/>
        </pc:sldMkLst>
        <pc:picChg chg="mod">
          <ac:chgData name="rhys" userId="S::rhys_robincreativemedia.com#ext#@sotonac.onmicrosoft.com::39f0c2e4-2324-48b6-8ad2-d0398d8a0afb" providerId="AD" clId="Web-{12CF74ED-6529-46E0-9FC1-DE73A3DD25E4}" dt="2021-02-15T10:41:55.167" v="0" actId="1076"/>
          <ac:picMkLst>
            <pc:docMk/>
            <pc:sldMk cId="4192926972" sldId="314"/>
            <ac:picMk id="14" creationId="{00000000-0000-0000-0000-000000000000}"/>
          </ac:picMkLst>
        </pc:picChg>
      </pc:sldChg>
      <pc:sldChg chg="addSp delSp">
        <pc:chgData name="rhys" userId="S::rhys_robincreativemedia.com#ext#@sotonac.onmicrosoft.com::39f0c2e4-2324-48b6-8ad2-d0398d8a0afb" providerId="AD" clId="Web-{12CF74ED-6529-46E0-9FC1-DE73A3DD25E4}" dt="2021-02-15T10:43:26.151" v="5"/>
        <pc:sldMkLst>
          <pc:docMk/>
          <pc:sldMk cId="1037349995" sldId="315"/>
        </pc:sldMkLst>
        <pc:picChg chg="add del">
          <ac:chgData name="rhys" userId="S::rhys_robincreativemedia.com#ext#@sotonac.onmicrosoft.com::39f0c2e4-2324-48b6-8ad2-d0398d8a0afb" providerId="AD" clId="Web-{12CF74ED-6529-46E0-9FC1-DE73A3DD25E4}" dt="2021-02-15T10:43:26.151" v="5"/>
          <ac:picMkLst>
            <pc:docMk/>
            <pc:sldMk cId="1037349995" sldId="315"/>
            <ac:picMk id="10" creationId="{F527EA77-F13D-4C80-A153-5CEC1E065B66}"/>
          </ac:picMkLst>
        </pc:picChg>
      </pc:sldChg>
    </pc:docChg>
  </pc:docChgLst>
  <pc:docChgLst>
    <pc:chgData name="Lisa Bagust" userId="9b0dc0b4-f81a-4c85-bc8d-cae961bc2915" providerId="ADAL" clId="{914A6D87-7D63-4EBB-9CAD-EA0684C88B75}"/>
    <pc:docChg chg="custSel modSld modMainMaster">
      <pc:chgData name="Lisa Bagust" userId="9b0dc0b4-f81a-4c85-bc8d-cae961bc2915" providerId="ADAL" clId="{914A6D87-7D63-4EBB-9CAD-EA0684C88B75}" dt="2023-07-20T17:29:32.781" v="62" actId="1076"/>
      <pc:docMkLst>
        <pc:docMk/>
      </pc:docMkLst>
      <pc:sldChg chg="delSp mod">
        <pc:chgData name="Lisa Bagust" userId="9b0dc0b4-f81a-4c85-bc8d-cae961bc2915" providerId="ADAL" clId="{914A6D87-7D63-4EBB-9CAD-EA0684C88B75}" dt="2023-07-20T17:28:30.367" v="52" actId="478"/>
        <pc:sldMkLst>
          <pc:docMk/>
          <pc:sldMk cId="1176518297" sldId="301"/>
        </pc:sldMkLst>
        <pc:picChg chg="del">
          <ac:chgData name="Lisa Bagust" userId="9b0dc0b4-f81a-4c85-bc8d-cae961bc2915" providerId="ADAL" clId="{914A6D87-7D63-4EBB-9CAD-EA0684C88B75}" dt="2023-07-20T17:28:30.367" v="52" actId="478"/>
          <ac:picMkLst>
            <pc:docMk/>
            <pc:sldMk cId="1176518297" sldId="301"/>
            <ac:picMk id="8" creationId="{F042CACE-4B26-446D-8B84-D123073651BF}"/>
          </ac:picMkLst>
        </pc:picChg>
      </pc:sldChg>
      <pc:sldChg chg="modSp mod">
        <pc:chgData name="Lisa Bagust" userId="9b0dc0b4-f81a-4c85-bc8d-cae961bc2915" providerId="ADAL" clId="{914A6D87-7D63-4EBB-9CAD-EA0684C88B75}" dt="2023-07-20T17:27:58.805" v="47" actId="1076"/>
        <pc:sldMkLst>
          <pc:docMk/>
          <pc:sldMk cId="4110594902" sldId="306"/>
        </pc:sldMkLst>
        <pc:spChg chg="mod">
          <ac:chgData name="Lisa Bagust" userId="9b0dc0b4-f81a-4c85-bc8d-cae961bc2915" providerId="ADAL" clId="{914A6D87-7D63-4EBB-9CAD-EA0684C88B75}" dt="2023-07-20T17:26:46.140" v="34" actId="14100"/>
          <ac:spMkLst>
            <pc:docMk/>
            <pc:sldMk cId="4110594902" sldId="306"/>
            <ac:spMk id="3" creationId="{00000000-0000-0000-0000-000000000000}"/>
          </ac:spMkLst>
        </pc:spChg>
        <pc:spChg chg="mod">
          <ac:chgData name="Lisa Bagust" userId="9b0dc0b4-f81a-4c85-bc8d-cae961bc2915" providerId="ADAL" clId="{914A6D87-7D63-4EBB-9CAD-EA0684C88B75}" dt="2023-07-20T17:27:58.805" v="47" actId="1076"/>
          <ac:spMkLst>
            <pc:docMk/>
            <pc:sldMk cId="4110594902" sldId="306"/>
            <ac:spMk id="5" creationId="{00000000-0000-0000-0000-000000000000}"/>
          </ac:spMkLst>
        </pc:spChg>
        <pc:picChg chg="mod ord">
          <ac:chgData name="Lisa Bagust" userId="9b0dc0b4-f81a-4c85-bc8d-cae961bc2915" providerId="ADAL" clId="{914A6D87-7D63-4EBB-9CAD-EA0684C88B75}" dt="2023-07-20T17:26:43.324" v="33" actId="1076"/>
          <ac:picMkLst>
            <pc:docMk/>
            <pc:sldMk cId="4110594902" sldId="306"/>
            <ac:picMk id="2" creationId="{00000000-0000-0000-0000-000000000000}"/>
          </ac:picMkLst>
        </pc:picChg>
        <pc:picChg chg="mod">
          <ac:chgData name="Lisa Bagust" userId="9b0dc0b4-f81a-4c85-bc8d-cae961bc2915" providerId="ADAL" clId="{914A6D87-7D63-4EBB-9CAD-EA0684C88B75}" dt="2023-07-20T17:26:22.093" v="19" actId="1076"/>
          <ac:picMkLst>
            <pc:docMk/>
            <pc:sldMk cId="4110594902" sldId="306"/>
            <ac:picMk id="7" creationId="{99B899B0-28F0-451F-B09A-C7A6A00A0C73}"/>
          </ac:picMkLst>
        </pc:picChg>
      </pc:sldChg>
      <pc:sldChg chg="delSp modSp mod">
        <pc:chgData name="Lisa Bagust" userId="9b0dc0b4-f81a-4c85-bc8d-cae961bc2915" providerId="ADAL" clId="{914A6D87-7D63-4EBB-9CAD-EA0684C88B75}" dt="2023-07-20T17:29:32.781" v="62" actId="1076"/>
        <pc:sldMkLst>
          <pc:docMk/>
          <pc:sldMk cId="738899995" sldId="310"/>
        </pc:sldMkLst>
        <pc:spChg chg="mod">
          <ac:chgData name="Lisa Bagust" userId="9b0dc0b4-f81a-4c85-bc8d-cae961bc2915" providerId="ADAL" clId="{914A6D87-7D63-4EBB-9CAD-EA0684C88B75}" dt="2023-07-20T17:29:32.781" v="62" actId="1076"/>
          <ac:spMkLst>
            <pc:docMk/>
            <pc:sldMk cId="738899995" sldId="310"/>
            <ac:spMk id="8" creationId="{C28A3239-4459-447D-8B88-3D3C2F3E1690}"/>
          </ac:spMkLst>
        </pc:spChg>
        <pc:picChg chg="del">
          <ac:chgData name="Lisa Bagust" userId="9b0dc0b4-f81a-4c85-bc8d-cae961bc2915" providerId="ADAL" clId="{914A6D87-7D63-4EBB-9CAD-EA0684C88B75}" dt="2023-07-20T17:29:15.944" v="61" actId="478"/>
          <ac:picMkLst>
            <pc:docMk/>
            <pc:sldMk cId="738899995" sldId="310"/>
            <ac:picMk id="10" creationId="{885DEDE7-6B4F-4B17-8E7F-2B24C6F74F19}"/>
          </ac:picMkLst>
        </pc:picChg>
      </pc:sldChg>
      <pc:sldChg chg="delSp modSp mod">
        <pc:chgData name="Lisa Bagust" userId="9b0dc0b4-f81a-4c85-bc8d-cae961bc2915" providerId="ADAL" clId="{914A6D87-7D63-4EBB-9CAD-EA0684C88B75}" dt="2023-07-20T17:27:46.205" v="46" actId="1076"/>
        <pc:sldMkLst>
          <pc:docMk/>
          <pc:sldMk cId="4192926972" sldId="314"/>
        </pc:sldMkLst>
        <pc:spChg chg="mod">
          <ac:chgData name="Lisa Bagust" userId="9b0dc0b4-f81a-4c85-bc8d-cae961bc2915" providerId="ADAL" clId="{914A6D87-7D63-4EBB-9CAD-EA0684C88B75}" dt="2023-07-20T17:27:30.819" v="43" actId="255"/>
          <ac:spMkLst>
            <pc:docMk/>
            <pc:sldMk cId="4192926972" sldId="314"/>
            <ac:spMk id="2" creationId="{00000000-0000-0000-0000-000000000000}"/>
          </ac:spMkLst>
        </pc:spChg>
        <pc:spChg chg="mod">
          <ac:chgData name="Lisa Bagust" userId="9b0dc0b4-f81a-4c85-bc8d-cae961bc2915" providerId="ADAL" clId="{914A6D87-7D63-4EBB-9CAD-EA0684C88B75}" dt="2023-07-20T17:27:39.118" v="45" actId="1076"/>
          <ac:spMkLst>
            <pc:docMk/>
            <pc:sldMk cId="4192926972" sldId="314"/>
            <ac:spMk id="5" creationId="{00000000-0000-0000-0000-000000000000}"/>
          </ac:spMkLst>
        </pc:spChg>
        <pc:picChg chg="del">
          <ac:chgData name="Lisa Bagust" userId="9b0dc0b4-f81a-4c85-bc8d-cae961bc2915" providerId="ADAL" clId="{914A6D87-7D63-4EBB-9CAD-EA0684C88B75}" dt="2023-07-20T17:27:34.302" v="44" actId="478"/>
          <ac:picMkLst>
            <pc:docMk/>
            <pc:sldMk cId="4192926972" sldId="314"/>
            <ac:picMk id="4" creationId="{70660BDC-7D6B-4E47-B88F-8584D751153F}"/>
          </ac:picMkLst>
        </pc:picChg>
        <pc:picChg chg="mod">
          <ac:chgData name="Lisa Bagust" userId="9b0dc0b4-f81a-4c85-bc8d-cae961bc2915" providerId="ADAL" clId="{914A6D87-7D63-4EBB-9CAD-EA0684C88B75}" dt="2023-07-20T17:27:46.205" v="46" actId="1076"/>
          <ac:picMkLst>
            <pc:docMk/>
            <pc:sldMk cId="4192926972" sldId="314"/>
            <ac:picMk id="14" creationId="{00000000-0000-0000-0000-000000000000}"/>
          </ac:picMkLst>
        </pc:picChg>
      </pc:sldChg>
      <pc:sldMasterChg chg="modSldLayout">
        <pc:chgData name="Lisa Bagust" userId="9b0dc0b4-f81a-4c85-bc8d-cae961bc2915" providerId="ADAL" clId="{914A6D87-7D63-4EBB-9CAD-EA0684C88B75}" dt="2023-07-20T17:28:14.166" v="51" actId="1076"/>
        <pc:sldMasterMkLst>
          <pc:docMk/>
          <pc:sldMasterMk cId="2067058409" sldId="2147483687"/>
        </pc:sldMasterMkLst>
        <pc:sldLayoutChg chg="addSp delSp modSp mod">
          <pc:chgData name="Lisa Bagust" userId="9b0dc0b4-f81a-4c85-bc8d-cae961bc2915" providerId="ADAL" clId="{914A6D87-7D63-4EBB-9CAD-EA0684C88B75}" dt="2023-07-20T17:25:28.752" v="3" actId="1076"/>
          <pc:sldLayoutMkLst>
            <pc:docMk/>
            <pc:sldMasterMk cId="2067058409" sldId="2147483687"/>
            <pc:sldLayoutMk cId="683108143" sldId="2147483688"/>
          </pc:sldLayoutMkLst>
          <pc:picChg chg="add mod">
            <ac:chgData name="Lisa Bagust" userId="9b0dc0b4-f81a-4c85-bc8d-cae961bc2915" providerId="ADAL" clId="{914A6D87-7D63-4EBB-9CAD-EA0684C88B75}" dt="2023-07-20T17:25:28.752" v="3" actId="1076"/>
            <ac:picMkLst>
              <pc:docMk/>
              <pc:sldMasterMk cId="2067058409" sldId="2147483687"/>
              <pc:sldLayoutMk cId="683108143" sldId="2147483688"/>
              <ac:picMk id="5" creationId="{AB3AB9EA-42CC-93E7-8E19-945B1C09B399}"/>
            </ac:picMkLst>
          </pc:picChg>
          <pc:picChg chg="del">
            <ac:chgData name="Lisa Bagust" userId="9b0dc0b4-f81a-4c85-bc8d-cae961bc2915" providerId="ADAL" clId="{914A6D87-7D63-4EBB-9CAD-EA0684C88B75}" dt="2023-07-20T17:25:21.862" v="0" actId="478"/>
            <ac:picMkLst>
              <pc:docMk/>
              <pc:sldMasterMk cId="2067058409" sldId="2147483687"/>
              <pc:sldLayoutMk cId="683108143" sldId="2147483688"/>
              <ac:picMk id="6" creationId="{7AB910C1-FBF0-4257-9406-D066BFD38438}"/>
            </ac:picMkLst>
          </pc:picChg>
          <pc:picChg chg="del">
            <ac:chgData name="Lisa Bagust" userId="9b0dc0b4-f81a-4c85-bc8d-cae961bc2915" providerId="ADAL" clId="{914A6D87-7D63-4EBB-9CAD-EA0684C88B75}" dt="2023-07-20T17:25:22.813" v="1" actId="478"/>
            <ac:picMkLst>
              <pc:docMk/>
              <pc:sldMasterMk cId="2067058409" sldId="2147483687"/>
              <pc:sldLayoutMk cId="683108143" sldId="2147483688"/>
              <ac:picMk id="12" creationId="{45A10C95-03F2-4936-9545-57E931E6EF52}"/>
            </ac:picMkLst>
          </pc:picChg>
        </pc:sldLayoutChg>
        <pc:sldLayoutChg chg="addSp delSp modSp mod">
          <pc:chgData name="Lisa Bagust" userId="9b0dc0b4-f81a-4c85-bc8d-cae961bc2915" providerId="ADAL" clId="{914A6D87-7D63-4EBB-9CAD-EA0684C88B75}" dt="2023-07-20T17:25:42.462" v="6" actId="1076"/>
          <pc:sldLayoutMkLst>
            <pc:docMk/>
            <pc:sldMasterMk cId="2067058409" sldId="2147483687"/>
            <pc:sldLayoutMk cId="229565374" sldId="2147483689"/>
          </pc:sldLayoutMkLst>
          <pc:picChg chg="add mod">
            <ac:chgData name="Lisa Bagust" userId="9b0dc0b4-f81a-4c85-bc8d-cae961bc2915" providerId="ADAL" clId="{914A6D87-7D63-4EBB-9CAD-EA0684C88B75}" dt="2023-07-20T17:25:42.462" v="6" actId="1076"/>
            <ac:picMkLst>
              <pc:docMk/>
              <pc:sldMasterMk cId="2067058409" sldId="2147483687"/>
              <pc:sldLayoutMk cId="229565374" sldId="2147483689"/>
              <ac:picMk id="2" creationId="{AB3AB9EA-42CC-93E7-8E19-945B1C09B399}"/>
            </ac:picMkLst>
          </pc:picChg>
          <pc:picChg chg="del">
            <ac:chgData name="Lisa Bagust" userId="9b0dc0b4-f81a-4c85-bc8d-cae961bc2915" providerId="ADAL" clId="{914A6D87-7D63-4EBB-9CAD-EA0684C88B75}" dt="2023-07-20T17:25:37.678" v="4" actId="478"/>
            <ac:picMkLst>
              <pc:docMk/>
              <pc:sldMasterMk cId="2067058409" sldId="2147483687"/>
              <pc:sldLayoutMk cId="229565374" sldId="2147483689"/>
              <ac:picMk id="8" creationId="{B1AD93C0-53D0-4662-9A80-D1A3AABFF222}"/>
            </ac:picMkLst>
          </pc:picChg>
        </pc:sldLayoutChg>
        <pc:sldLayoutChg chg="addSp delSp modSp mod">
          <pc:chgData name="Lisa Bagust" userId="9b0dc0b4-f81a-4c85-bc8d-cae961bc2915" providerId="ADAL" clId="{914A6D87-7D63-4EBB-9CAD-EA0684C88B75}" dt="2023-07-20T17:28:14.166" v="51" actId="1076"/>
          <pc:sldLayoutMkLst>
            <pc:docMk/>
            <pc:sldMasterMk cId="2067058409" sldId="2147483687"/>
            <pc:sldLayoutMk cId="2817077565" sldId="2147483733"/>
          </pc:sldLayoutMkLst>
          <pc:picChg chg="add mod">
            <ac:chgData name="Lisa Bagust" userId="9b0dc0b4-f81a-4c85-bc8d-cae961bc2915" providerId="ADAL" clId="{914A6D87-7D63-4EBB-9CAD-EA0684C88B75}" dt="2023-07-20T17:28:14.166" v="51" actId="1076"/>
            <ac:picMkLst>
              <pc:docMk/>
              <pc:sldMasterMk cId="2067058409" sldId="2147483687"/>
              <pc:sldLayoutMk cId="2817077565" sldId="2147483733"/>
              <ac:picMk id="4" creationId="{AB3AB9EA-42CC-93E7-8E19-945B1C09B399}"/>
            </ac:picMkLst>
          </pc:picChg>
          <pc:picChg chg="del">
            <ac:chgData name="Lisa Bagust" userId="9b0dc0b4-f81a-4c85-bc8d-cae961bc2915" providerId="ADAL" clId="{914A6D87-7D63-4EBB-9CAD-EA0684C88B75}" dt="2023-07-20T17:28:06.416" v="48" actId="478"/>
            <ac:picMkLst>
              <pc:docMk/>
              <pc:sldMasterMk cId="2067058409" sldId="2147483687"/>
              <pc:sldLayoutMk cId="2817077565" sldId="2147483733"/>
              <ac:picMk id="6" creationId="{6368FFE6-4116-4438-BE4C-3DEC4A71FB45}"/>
            </ac:picMkLst>
          </pc:picChg>
          <pc:picChg chg="del">
            <ac:chgData name="Lisa Bagust" userId="9b0dc0b4-f81a-4c85-bc8d-cae961bc2915" providerId="ADAL" clId="{914A6D87-7D63-4EBB-9CAD-EA0684C88B75}" dt="2023-07-20T17:28:08.967" v="49" actId="478"/>
            <ac:picMkLst>
              <pc:docMk/>
              <pc:sldMasterMk cId="2067058409" sldId="2147483687"/>
              <pc:sldLayoutMk cId="2817077565" sldId="2147483733"/>
              <ac:picMk id="8" creationId="{B1AD93C0-53D0-4662-9A80-D1A3AABFF222}"/>
            </ac:picMkLst>
          </pc:picChg>
        </pc:sldLayoutChg>
        <pc:sldLayoutChg chg="addSp delSp modSp mod">
          <pc:chgData name="Lisa Bagust" userId="9b0dc0b4-f81a-4c85-bc8d-cae961bc2915" providerId="ADAL" clId="{914A6D87-7D63-4EBB-9CAD-EA0684C88B75}" dt="2023-07-20T17:26:08.639" v="18" actId="1036"/>
          <pc:sldLayoutMkLst>
            <pc:docMk/>
            <pc:sldMasterMk cId="2067058409" sldId="2147483687"/>
            <pc:sldLayoutMk cId="1865402595" sldId="2147483781"/>
          </pc:sldLayoutMkLst>
          <pc:picChg chg="add mod">
            <ac:chgData name="Lisa Bagust" userId="9b0dc0b4-f81a-4c85-bc8d-cae961bc2915" providerId="ADAL" clId="{914A6D87-7D63-4EBB-9CAD-EA0684C88B75}" dt="2023-07-20T17:26:08.639" v="18" actId="1036"/>
            <ac:picMkLst>
              <pc:docMk/>
              <pc:sldMasterMk cId="2067058409" sldId="2147483687"/>
              <pc:sldLayoutMk cId="1865402595" sldId="2147483781"/>
              <ac:picMk id="2" creationId="{AB3AB9EA-42CC-93E7-8E19-945B1C09B399}"/>
            </ac:picMkLst>
          </pc:picChg>
          <pc:picChg chg="del">
            <ac:chgData name="Lisa Bagust" userId="9b0dc0b4-f81a-4c85-bc8d-cae961bc2915" providerId="ADAL" clId="{914A6D87-7D63-4EBB-9CAD-EA0684C88B75}" dt="2023-07-20T17:25:51.240" v="7" actId="478"/>
            <ac:picMkLst>
              <pc:docMk/>
              <pc:sldMasterMk cId="2067058409" sldId="2147483687"/>
              <pc:sldLayoutMk cId="1865402595" sldId="2147483781"/>
              <ac:picMk id="8" creationId="{B1AD93C0-53D0-4662-9A80-D1A3AABFF222}"/>
            </ac:picMkLst>
          </pc:picChg>
        </pc:sldLayoutChg>
      </pc:sldMasterChg>
      <pc:sldMasterChg chg="modSldLayout">
        <pc:chgData name="Lisa Bagust" userId="9b0dc0b4-f81a-4c85-bc8d-cae961bc2915" providerId="ADAL" clId="{914A6D87-7D63-4EBB-9CAD-EA0684C88B75}" dt="2023-07-20T17:28:58.397" v="59" actId="1076"/>
        <pc:sldMasterMkLst>
          <pc:docMk/>
          <pc:sldMasterMk cId="988105006" sldId="2147483742"/>
        </pc:sldMasterMkLst>
        <pc:sldLayoutChg chg="addSp delSp modSp mod">
          <pc:chgData name="Lisa Bagust" userId="9b0dc0b4-f81a-4c85-bc8d-cae961bc2915" providerId="ADAL" clId="{914A6D87-7D63-4EBB-9CAD-EA0684C88B75}" dt="2023-07-20T17:28:58.397" v="59" actId="1076"/>
          <pc:sldLayoutMkLst>
            <pc:docMk/>
            <pc:sldMasterMk cId="988105006" sldId="2147483742"/>
            <pc:sldLayoutMk cId="1108484138" sldId="2147483746"/>
          </pc:sldLayoutMkLst>
          <pc:picChg chg="add mod">
            <ac:chgData name="Lisa Bagust" userId="9b0dc0b4-f81a-4c85-bc8d-cae961bc2915" providerId="ADAL" clId="{914A6D87-7D63-4EBB-9CAD-EA0684C88B75}" dt="2023-07-20T17:28:58.397" v="59" actId="1076"/>
            <ac:picMkLst>
              <pc:docMk/>
              <pc:sldMasterMk cId="988105006" sldId="2147483742"/>
              <pc:sldLayoutMk cId="1108484138" sldId="2147483746"/>
              <ac:picMk id="4" creationId="{AB3AB9EA-42CC-93E7-8E19-945B1C09B399}"/>
            </ac:picMkLst>
          </pc:picChg>
          <pc:picChg chg="del">
            <ac:chgData name="Lisa Bagust" userId="9b0dc0b4-f81a-4c85-bc8d-cae961bc2915" providerId="ADAL" clId="{914A6D87-7D63-4EBB-9CAD-EA0684C88B75}" dt="2023-07-20T17:28:52.376" v="56" actId="478"/>
            <ac:picMkLst>
              <pc:docMk/>
              <pc:sldMasterMk cId="988105006" sldId="2147483742"/>
              <pc:sldLayoutMk cId="1108484138" sldId="2147483746"/>
              <ac:picMk id="6" creationId="{6368FFE6-4116-4438-BE4C-3DEC4A71FB45}"/>
            </ac:picMkLst>
          </pc:picChg>
          <pc:picChg chg="del">
            <ac:chgData name="Lisa Bagust" userId="9b0dc0b4-f81a-4c85-bc8d-cae961bc2915" providerId="ADAL" clId="{914A6D87-7D63-4EBB-9CAD-EA0684C88B75}" dt="2023-07-20T17:28:53.567" v="57" actId="478"/>
            <ac:picMkLst>
              <pc:docMk/>
              <pc:sldMasterMk cId="988105006" sldId="2147483742"/>
              <pc:sldLayoutMk cId="1108484138" sldId="2147483746"/>
              <ac:picMk id="8" creationId="{B1AD93C0-53D0-4662-9A80-D1A3AABFF222}"/>
            </ac:picMkLst>
          </pc:picChg>
        </pc:sldLayoutChg>
      </pc:sldMasterChg>
      <pc:sldMasterChg chg="addSp delSp modSp mod">
        <pc:chgData name="Lisa Bagust" userId="9b0dc0b4-f81a-4c85-bc8d-cae961bc2915" providerId="ADAL" clId="{914A6D87-7D63-4EBB-9CAD-EA0684C88B75}" dt="2023-07-20T17:28:41.526" v="55" actId="1076"/>
        <pc:sldMasterMkLst>
          <pc:docMk/>
          <pc:sldMasterMk cId="1726340290" sldId="2147483779"/>
        </pc:sldMasterMkLst>
        <pc:picChg chg="add mod">
          <ac:chgData name="Lisa Bagust" userId="9b0dc0b4-f81a-4c85-bc8d-cae961bc2915" providerId="ADAL" clId="{914A6D87-7D63-4EBB-9CAD-EA0684C88B75}" dt="2023-07-20T17:28:41.526" v="55" actId="1076"/>
          <ac:picMkLst>
            <pc:docMk/>
            <pc:sldMasterMk cId="1726340290" sldId="2147483779"/>
            <ac:picMk id="4" creationId="{AB3AB9EA-42CC-93E7-8E19-945B1C09B399}"/>
          </ac:picMkLst>
        </pc:picChg>
        <pc:picChg chg="del">
          <ac:chgData name="Lisa Bagust" userId="9b0dc0b4-f81a-4c85-bc8d-cae961bc2915" providerId="ADAL" clId="{914A6D87-7D63-4EBB-9CAD-EA0684C88B75}" dt="2023-07-20T17:28:36.524" v="53" actId="478"/>
          <ac:picMkLst>
            <pc:docMk/>
            <pc:sldMasterMk cId="1726340290" sldId="2147483779"/>
            <ac:picMk id="8" creationId="{00000000-0000-0000-0000-000000000000}"/>
          </ac:picMkLst>
        </pc:picChg>
      </pc:sldMasterChg>
    </pc:docChg>
  </pc:docChgLst>
  <pc:docChgLst>
    <pc:chgData name="Lisa Bagust" userId="9b0dc0b4-f81a-4c85-bc8d-cae961bc2915" providerId="ADAL" clId="{6FB8549D-4C3F-467D-B7A9-C547B38B15DD}"/>
    <pc:docChg chg="undo custSel modSld modMainMaster">
      <pc:chgData name="Lisa Bagust" userId="9b0dc0b4-f81a-4c85-bc8d-cae961bc2915" providerId="ADAL" clId="{6FB8549D-4C3F-467D-B7A9-C547B38B15DD}" dt="2025-01-17T13:20:55.017" v="159" actId="1036"/>
      <pc:docMkLst>
        <pc:docMk/>
      </pc:docMkLst>
      <pc:sldChg chg="modSp mod">
        <pc:chgData name="Lisa Bagust" userId="9b0dc0b4-f81a-4c85-bc8d-cae961bc2915" providerId="ADAL" clId="{6FB8549D-4C3F-467D-B7A9-C547B38B15DD}" dt="2025-01-17T13:20:19.253" v="140" actId="1037"/>
        <pc:sldMkLst>
          <pc:docMk/>
          <pc:sldMk cId="1176518297" sldId="301"/>
        </pc:sldMkLst>
        <pc:picChg chg="mod">
          <ac:chgData name="Lisa Bagust" userId="9b0dc0b4-f81a-4c85-bc8d-cae961bc2915" providerId="ADAL" clId="{6FB8549D-4C3F-467D-B7A9-C547B38B15DD}" dt="2025-01-17T13:20:19.253" v="140" actId="1037"/>
          <ac:picMkLst>
            <pc:docMk/>
            <pc:sldMk cId="1176518297" sldId="301"/>
            <ac:picMk id="5" creationId="{896140D4-40FD-4014-B8D2-C5B008D1EE7B}"/>
          </ac:picMkLst>
        </pc:picChg>
      </pc:sldChg>
      <pc:sldChg chg="modSp mod">
        <pc:chgData name="Lisa Bagust" userId="9b0dc0b4-f81a-4c85-bc8d-cae961bc2915" providerId="ADAL" clId="{6FB8549D-4C3F-467D-B7A9-C547B38B15DD}" dt="2025-01-17T13:19:20.190" v="133" actId="1036"/>
        <pc:sldMkLst>
          <pc:docMk/>
          <pc:sldMk cId="1909009367" sldId="311"/>
        </pc:sldMkLst>
        <pc:spChg chg="mod">
          <ac:chgData name="Lisa Bagust" userId="9b0dc0b4-f81a-4c85-bc8d-cae961bc2915" providerId="ADAL" clId="{6FB8549D-4C3F-467D-B7A9-C547B38B15DD}" dt="2025-01-17T13:17:12.459" v="45" actId="692"/>
          <ac:spMkLst>
            <pc:docMk/>
            <pc:sldMk cId="1909009367" sldId="311"/>
            <ac:spMk id="4" creationId="{3828B06B-2D03-42B0-9333-73967F4DF8DA}"/>
          </ac:spMkLst>
        </pc:spChg>
        <pc:spChg chg="mod">
          <ac:chgData name="Lisa Bagust" userId="9b0dc0b4-f81a-4c85-bc8d-cae961bc2915" providerId="ADAL" clId="{6FB8549D-4C3F-467D-B7A9-C547B38B15DD}" dt="2025-01-17T13:16:41.756" v="35" actId="692"/>
          <ac:spMkLst>
            <pc:docMk/>
            <pc:sldMk cId="1909009367" sldId="311"/>
            <ac:spMk id="8" creationId="{B023A64D-4462-4A5A-AF57-0B7605709F54}"/>
          </ac:spMkLst>
        </pc:spChg>
        <pc:spChg chg="mod">
          <ac:chgData name="Lisa Bagust" userId="9b0dc0b4-f81a-4c85-bc8d-cae961bc2915" providerId="ADAL" clId="{6FB8549D-4C3F-467D-B7A9-C547B38B15DD}" dt="2025-01-17T13:19:20.190" v="133" actId="1036"/>
          <ac:spMkLst>
            <pc:docMk/>
            <pc:sldMk cId="1909009367" sldId="311"/>
            <ac:spMk id="9" creationId="{786A4363-CAC9-486B-946E-630CC2D7E0B9}"/>
          </ac:spMkLst>
        </pc:spChg>
        <pc:spChg chg="mod">
          <ac:chgData name="Lisa Bagust" userId="9b0dc0b4-f81a-4c85-bc8d-cae961bc2915" providerId="ADAL" clId="{6FB8549D-4C3F-467D-B7A9-C547B38B15DD}" dt="2025-01-17T13:19:01.531" v="119" actId="1035"/>
          <ac:spMkLst>
            <pc:docMk/>
            <pc:sldMk cId="1909009367" sldId="311"/>
            <ac:spMk id="10" creationId="{83074DC7-796B-4CEE-B119-479889C43979}"/>
          </ac:spMkLst>
        </pc:spChg>
        <pc:spChg chg="mod">
          <ac:chgData name="Lisa Bagust" userId="9b0dc0b4-f81a-4c85-bc8d-cae961bc2915" providerId="ADAL" clId="{6FB8549D-4C3F-467D-B7A9-C547B38B15DD}" dt="2025-01-17T13:19:08.602" v="131" actId="1036"/>
          <ac:spMkLst>
            <pc:docMk/>
            <pc:sldMk cId="1909009367" sldId="311"/>
            <ac:spMk id="11" creationId="{1FC89E4F-2405-4C07-A79D-677E9D2CE07A}"/>
          </ac:spMkLst>
        </pc:spChg>
        <pc:spChg chg="mod">
          <ac:chgData name="Lisa Bagust" userId="9b0dc0b4-f81a-4c85-bc8d-cae961bc2915" providerId="ADAL" clId="{6FB8549D-4C3F-467D-B7A9-C547B38B15DD}" dt="2025-01-17T13:16:50.920" v="40" actId="692"/>
          <ac:spMkLst>
            <pc:docMk/>
            <pc:sldMk cId="1909009367" sldId="311"/>
            <ac:spMk id="12" creationId="{701D9BD8-D80B-422B-AD61-8558C9E4F46E}"/>
          </ac:spMkLst>
        </pc:spChg>
      </pc:sldChg>
      <pc:sldChg chg="modSp mod">
        <pc:chgData name="Lisa Bagust" userId="9b0dc0b4-f81a-4c85-bc8d-cae961bc2915" providerId="ADAL" clId="{6FB8549D-4C3F-467D-B7A9-C547B38B15DD}" dt="2025-01-17T13:20:35.392" v="147" actId="1037"/>
        <pc:sldMkLst>
          <pc:docMk/>
          <pc:sldMk cId="3106556226" sldId="313"/>
        </pc:sldMkLst>
        <pc:picChg chg="mod">
          <ac:chgData name="Lisa Bagust" userId="9b0dc0b4-f81a-4c85-bc8d-cae961bc2915" providerId="ADAL" clId="{6FB8549D-4C3F-467D-B7A9-C547B38B15DD}" dt="2025-01-17T13:20:35.392" v="147" actId="1037"/>
          <ac:picMkLst>
            <pc:docMk/>
            <pc:sldMk cId="3106556226" sldId="313"/>
            <ac:picMk id="3" creationId="{D699F5C9-A6AE-43FB-81ED-82EB93233D5D}"/>
          </ac:picMkLst>
        </pc:picChg>
      </pc:sldChg>
      <pc:sldMasterChg chg="modSldLayout">
        <pc:chgData name="Lisa Bagust" userId="9b0dc0b4-f81a-4c85-bc8d-cae961bc2915" providerId="ADAL" clId="{6FB8549D-4C3F-467D-B7A9-C547B38B15DD}" dt="2025-01-17T13:20:55.017" v="159" actId="1036"/>
        <pc:sldMasterMkLst>
          <pc:docMk/>
          <pc:sldMasterMk cId="2067058409" sldId="2147483687"/>
        </pc:sldMasterMkLst>
        <pc:sldLayoutChg chg="modSp mod">
          <pc:chgData name="Lisa Bagust" userId="9b0dc0b4-f81a-4c85-bc8d-cae961bc2915" providerId="ADAL" clId="{6FB8549D-4C3F-467D-B7A9-C547B38B15DD}" dt="2025-01-17T13:20:55.017" v="159" actId="1036"/>
          <pc:sldLayoutMkLst>
            <pc:docMk/>
            <pc:sldMasterMk cId="2067058409" sldId="2147483687"/>
            <pc:sldLayoutMk cId="683108143" sldId="2147483688"/>
          </pc:sldLayoutMkLst>
          <pc:picChg chg="mod">
            <ac:chgData name="Lisa Bagust" userId="9b0dc0b4-f81a-4c85-bc8d-cae961bc2915" providerId="ADAL" clId="{6FB8549D-4C3F-467D-B7A9-C547B38B15DD}" dt="2025-01-17T13:20:55.017" v="159" actId="1036"/>
            <ac:picMkLst>
              <pc:docMk/>
              <pc:sldMasterMk cId="2067058409" sldId="2147483687"/>
              <pc:sldLayoutMk cId="683108143" sldId="2147483688"/>
              <ac:picMk id="11" creationId="{0958CCE7-B62F-4CCF-ACAF-9F0CC611C611}"/>
            </ac:picMkLst>
          </pc:picChg>
        </pc:sldLayoutChg>
        <pc:sldLayoutChg chg="modSp mod">
          <pc:chgData name="Lisa Bagust" userId="9b0dc0b4-f81a-4c85-bc8d-cae961bc2915" providerId="ADAL" clId="{6FB8549D-4C3F-467D-B7A9-C547B38B15DD}" dt="2025-01-17T13:13:29.830" v="8" actId="1037"/>
          <pc:sldLayoutMkLst>
            <pc:docMk/>
            <pc:sldMasterMk cId="2067058409" sldId="2147483687"/>
            <pc:sldLayoutMk cId="229565374" sldId="2147483689"/>
          </pc:sldLayoutMkLst>
          <pc:picChg chg="mod">
            <ac:chgData name="Lisa Bagust" userId="9b0dc0b4-f81a-4c85-bc8d-cae961bc2915" providerId="ADAL" clId="{6FB8549D-4C3F-467D-B7A9-C547B38B15DD}" dt="2025-01-17T13:13:29.830" v="8" actId="1037"/>
            <ac:picMkLst>
              <pc:docMk/>
              <pc:sldMasterMk cId="2067058409" sldId="2147483687"/>
              <pc:sldLayoutMk cId="229565374" sldId="2147483689"/>
              <ac:picMk id="7" creationId="{D6E5FAFB-CEED-4AEF-A2F1-5B33D994EA00}"/>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6794BF-B36E-DA4E-9DF1-E31F26A49796}" type="datetimeFigureOut">
              <a:rPr lang="en-US" smtClean="0"/>
              <a:t>3/20/2026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7DEE80-B85B-D14C-B0B8-2864D965BDCD}" type="slidenum">
              <a:rPr lang="en-US" smtClean="0"/>
              <a:t>‹#›</a:t>
            </a:fld>
            <a:endParaRPr lang="en-US"/>
          </a:p>
        </p:txBody>
      </p:sp>
    </p:spTree>
    <p:extLst>
      <p:ext uri="{BB962C8B-B14F-4D97-AF65-F5344CB8AC3E}">
        <p14:creationId xmlns:p14="http://schemas.microsoft.com/office/powerpoint/2010/main" val="21306262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VTr29p4H4T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2</a:t>
            </a:fld>
            <a:endParaRPr lang="en-US"/>
          </a:p>
        </p:txBody>
      </p:sp>
    </p:spTree>
    <p:extLst>
      <p:ext uri="{BB962C8B-B14F-4D97-AF65-F5344CB8AC3E}">
        <p14:creationId xmlns:p14="http://schemas.microsoft.com/office/powerpoint/2010/main" val="3416843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1" i="0" u="sng" strike="noStrike" kern="1200" cap="none" spc="0" normalizeH="0" baseline="0" noProof="0">
                <a:ln>
                  <a:noFill/>
                </a:ln>
                <a:solidFill>
                  <a:srgbClr val="000000"/>
                </a:solidFill>
                <a:effectLst/>
                <a:uLnTx/>
                <a:uFillTx/>
                <a:latin typeface="Arial" charset="0"/>
                <a:ea typeface="ＭＳ Ｐゴシック" pitchFamily="16" charset="-128"/>
                <a:cs typeface="+mn-cs"/>
              </a:rPr>
              <a:t>Hook:</a:t>
            </a:r>
            <a:r>
              <a:rPr kumimoji="0" lang="en-US" sz="1200" b="0" i="0" u="none" strike="noStrike" kern="1200" cap="none" spc="0" normalizeH="0" baseline="0" noProof="0">
                <a:ln>
                  <a:noFill/>
                </a:ln>
                <a:solidFill>
                  <a:srgbClr val="000000"/>
                </a:solidFill>
                <a:effectLst/>
                <a:uLnTx/>
                <a:uFillTx/>
                <a:latin typeface="Arial" charset="0"/>
                <a:ea typeface="ＭＳ Ｐゴシック" pitchFamily="16" charset="-128"/>
                <a:cs typeface="+mn-cs"/>
              </a:rPr>
              <a:t> Ask students to look at these before and after images of the liver and lungs. What are the differences? What do you think may have caused these differences? How do you think the individual's health was affected? </a:t>
            </a:r>
          </a:p>
          <a:p>
            <a:endParaRPr lang="en-GB"/>
          </a:p>
        </p:txBody>
      </p:sp>
      <p:sp>
        <p:nvSpPr>
          <p:cNvPr id="4" name="Slide Number Placeholder 3"/>
          <p:cNvSpPr>
            <a:spLocks noGrp="1"/>
          </p:cNvSpPr>
          <p:nvPr>
            <p:ph type="sldNum" sz="quarter" idx="5"/>
          </p:nvPr>
        </p:nvSpPr>
        <p:spPr/>
        <p:txBody>
          <a:bodyPr/>
          <a:lstStyle/>
          <a:p>
            <a:fld id="{407DEE80-B85B-D14C-B0B8-2864D965BDCD}" type="slidenum">
              <a:rPr lang="en-US" smtClean="0"/>
              <a:t>3</a:t>
            </a:fld>
            <a:endParaRPr lang="en-US"/>
          </a:p>
        </p:txBody>
      </p:sp>
    </p:spTree>
    <p:extLst>
      <p:ext uri="{BB962C8B-B14F-4D97-AF65-F5344CB8AC3E}">
        <p14:creationId xmlns:p14="http://schemas.microsoft.com/office/powerpoint/2010/main" val="2748217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Activity 1: Play the Tower of Risk</a:t>
            </a:r>
          </a:p>
          <a:p>
            <a:r>
              <a:rPr lang="en-US"/>
              <a:t>Discuss and clarify a definition for</a:t>
            </a:r>
            <a:r>
              <a:rPr lang="en-US" baseline="0"/>
              <a:t> risk: ‘What do we mean by risk?’</a:t>
            </a:r>
          </a:p>
          <a:p>
            <a:r>
              <a:rPr lang="en-US" baseline="0"/>
              <a:t>Students play ‘Tower of Risk’ using the play instructions in small groups – they take it in turns to remove a block. Each turn they identify the risk they have removed to the rest of the group and discuss – how big a risk it is? What could it lead to? How could you reduce the risk? What changes could you make to your lifestyle? The player who makes the tower fall is dead and needs to inform the rest of the group which block/risk led to their cause of death. </a:t>
            </a:r>
          </a:p>
          <a:p>
            <a:r>
              <a:rPr lang="en-US" baseline="0"/>
              <a:t>Note that the number of blocks for each risk have been calculated so that they are in proportion to NHS statistical data on risks linked with causes of death in the UK. After playing the game ask the whole class – Which risk made the tower fall most often? Is this what you expected? Explain why? </a:t>
            </a:r>
            <a:endParaRPr lang="en-US"/>
          </a:p>
        </p:txBody>
      </p:sp>
      <p:sp>
        <p:nvSpPr>
          <p:cNvPr id="4" name="Slide Number Placeholder 3"/>
          <p:cNvSpPr>
            <a:spLocks noGrp="1"/>
          </p:cNvSpPr>
          <p:nvPr>
            <p:ph type="sldNum" sz="quarter" idx="10"/>
          </p:nvPr>
        </p:nvSpPr>
        <p:spPr/>
        <p:txBody>
          <a:bodyPr/>
          <a:lstStyle/>
          <a:p>
            <a:fld id="{FECB8DF9-4136-4ACC-9630-F678BECA1531}" type="slidenum">
              <a:rPr lang="en-GB" smtClean="0"/>
              <a:pPr/>
              <a:t>4</a:t>
            </a:fld>
            <a:endParaRPr lang="en-GB"/>
          </a:p>
        </p:txBody>
      </p:sp>
    </p:spTree>
    <p:extLst>
      <p:ext uri="{BB962C8B-B14F-4D97-AF65-F5344CB8AC3E}">
        <p14:creationId xmlns:p14="http://schemas.microsoft.com/office/powerpoint/2010/main" val="524150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BAME coronavirus deaths: What's the risk for ethnic minorities? - BBC News – YouTube</a:t>
            </a:r>
            <a:r>
              <a:rPr lang="en-GB" dirty="0"/>
              <a:t> https://www.youtube.com/watch?v=VTr29p4H4TE </a:t>
            </a:r>
            <a:r>
              <a:rPr lang="en-GB" b="1" dirty="0">
                <a:solidFill>
                  <a:schemeClr val="tx1"/>
                </a:solidFill>
              </a:rPr>
              <a:t>(2mins 15 secs)</a:t>
            </a:r>
            <a:endParaRPr lang="en-US" b="1" dirty="0">
              <a:solidFill>
                <a:schemeClr val="tx1"/>
              </a:solidFill>
            </a:endParaRP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CB8DF9-4136-4ACC-9630-F678BECA1531}" type="slidenum">
              <a:rPr kumimoji="0" lang="en-GB" sz="1200" b="0" i="0" u="none" strike="noStrike" kern="1200" cap="none" spc="0" normalizeH="0" baseline="0" noProof="0" smtClean="0">
                <a:ln>
                  <a:noFill/>
                </a:ln>
                <a:solidFill>
                  <a:srgbClr val="000000"/>
                </a:solidFill>
                <a:effectLst/>
                <a:uLnTx/>
                <a:uFillTx/>
                <a:latin typeface="Arial" charset="0"/>
                <a:ea typeface="ＭＳ Ｐゴシック" pitchFamily="16"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GB" sz="1200" b="0" i="0" u="none" strike="noStrike" kern="1200" cap="none" spc="0" normalizeH="0" baseline="0" noProof="0">
              <a:ln>
                <a:noFill/>
              </a:ln>
              <a:solidFill>
                <a:srgbClr val="000000"/>
              </a:solidFill>
              <a:effectLst/>
              <a:uLnTx/>
              <a:uFillTx/>
              <a:latin typeface="Arial" charset="0"/>
              <a:ea typeface="ＭＳ Ｐゴシック" pitchFamily="16" charset="-128"/>
              <a:cs typeface="+mn-cs"/>
            </a:endParaRPr>
          </a:p>
        </p:txBody>
      </p:sp>
    </p:spTree>
    <p:extLst>
      <p:ext uri="{BB962C8B-B14F-4D97-AF65-F5344CB8AC3E}">
        <p14:creationId xmlns:p14="http://schemas.microsoft.com/office/powerpoint/2010/main" val="2545706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7162C3-5124-4F2A-9EDF-C8B636B6DE8B}" type="slidenum">
              <a:rPr lang="en-GB"/>
              <a:pPr/>
              <a:t>6</a:t>
            </a:fld>
            <a:endParaRPr lang="en-GB"/>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50417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Activity 3: Assessing Chris’s health. </a:t>
            </a:r>
          </a:p>
          <a:p>
            <a:r>
              <a:rPr lang="en-US"/>
              <a:t>A: Family background and history – family tree.</a:t>
            </a:r>
            <a:r>
              <a:rPr lang="en-US" baseline="0"/>
              <a:t> </a:t>
            </a:r>
            <a:endParaRPr lang="en-US"/>
          </a:p>
        </p:txBody>
      </p:sp>
      <p:sp>
        <p:nvSpPr>
          <p:cNvPr id="4" name="Slide Number Placeholder 3"/>
          <p:cNvSpPr>
            <a:spLocks noGrp="1"/>
          </p:cNvSpPr>
          <p:nvPr>
            <p:ph type="sldNum" sz="quarter" idx="10"/>
          </p:nvPr>
        </p:nvSpPr>
        <p:spPr/>
        <p:txBody>
          <a:bodyPr/>
          <a:lstStyle/>
          <a:p>
            <a:fld id="{FECB8DF9-4136-4ACC-9630-F678BECA1531}" type="slidenum">
              <a:rPr lang="en-GB" smtClean="0"/>
              <a:pPr/>
              <a:t>7</a:t>
            </a:fld>
            <a:endParaRPr lang="en-GB"/>
          </a:p>
        </p:txBody>
      </p:sp>
    </p:spTree>
    <p:extLst>
      <p:ext uri="{BB962C8B-B14F-4D97-AF65-F5344CB8AC3E}">
        <p14:creationId xmlns:p14="http://schemas.microsoft.com/office/powerpoint/2010/main" val="901409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791A1F-FD3A-48B8-B0AB-E3677BFCDE68}" type="slidenum">
              <a:rPr lang="en-GB"/>
              <a:pPr/>
              <a:t>8</a:t>
            </a:fld>
            <a:endParaRPr lang="en-GB"/>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r>
              <a:rPr lang="en-GB" b="1" u="sng"/>
              <a:t>Activity</a:t>
            </a:r>
            <a:r>
              <a:rPr lang="en-GB" b="1" u="sng" baseline="0"/>
              <a:t> 3: Researching Chris’s health</a:t>
            </a:r>
            <a:endParaRPr lang="en-GB" b="1" u="sng"/>
          </a:p>
        </p:txBody>
      </p:sp>
    </p:spTree>
    <p:extLst>
      <p:ext uri="{BB962C8B-B14F-4D97-AF65-F5344CB8AC3E}">
        <p14:creationId xmlns:p14="http://schemas.microsoft.com/office/powerpoint/2010/main" val="2514260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6B65CA-1C4D-4DC0-B929-D2A303F29AAD}" type="slidenum">
              <a:rPr lang="en-GB"/>
              <a:pPr/>
              <a:t>9</a:t>
            </a:fld>
            <a:endParaRPr lang="en-GB"/>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b="1" u="sng"/>
              <a:t>Activity</a:t>
            </a:r>
            <a:r>
              <a:rPr lang="en-GB" b="1" u="sng" baseline="0"/>
              <a:t> 3: Researching Chris’s health</a:t>
            </a:r>
            <a:endParaRPr lang="en-GB" b="1" u="sng"/>
          </a:p>
          <a:p>
            <a:endParaRPr lang="en-US"/>
          </a:p>
        </p:txBody>
      </p:sp>
    </p:spTree>
    <p:extLst>
      <p:ext uri="{BB962C8B-B14F-4D97-AF65-F5344CB8AC3E}">
        <p14:creationId xmlns:p14="http://schemas.microsoft.com/office/powerpoint/2010/main" val="497154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Activity 3 &amp; 4 </a:t>
            </a:r>
            <a:r>
              <a:rPr lang="en-US"/>
              <a:t>– completing summary grid on p. 29 as part of assessing Chris’s health and researching Chris’s health. </a:t>
            </a:r>
          </a:p>
        </p:txBody>
      </p:sp>
      <p:sp>
        <p:nvSpPr>
          <p:cNvPr id="4" name="Slide Number Placeholder 3"/>
          <p:cNvSpPr>
            <a:spLocks noGrp="1"/>
          </p:cNvSpPr>
          <p:nvPr>
            <p:ph type="sldNum" sz="quarter" idx="10"/>
          </p:nvPr>
        </p:nvSpPr>
        <p:spPr/>
        <p:txBody>
          <a:bodyPr/>
          <a:lstStyle/>
          <a:p>
            <a:fld id="{FECB8DF9-4136-4ACC-9630-F678BECA1531}" type="slidenum">
              <a:rPr lang="en-GB" smtClean="0"/>
              <a:pPr/>
              <a:t>10</a:t>
            </a:fld>
            <a:endParaRPr lang="en-GB"/>
          </a:p>
        </p:txBody>
      </p:sp>
    </p:spTree>
    <p:extLst>
      <p:ext uri="{BB962C8B-B14F-4D97-AF65-F5344CB8AC3E}">
        <p14:creationId xmlns:p14="http://schemas.microsoft.com/office/powerpoint/2010/main" val="1953748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11</a:t>
            </a:fld>
            <a:endParaRPr lang="en-US"/>
          </a:p>
        </p:txBody>
      </p:sp>
    </p:spTree>
    <p:extLst>
      <p:ext uri="{BB962C8B-B14F-4D97-AF65-F5344CB8AC3E}">
        <p14:creationId xmlns:p14="http://schemas.microsoft.com/office/powerpoint/2010/main" val="2120443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refer back to the lesson objectives and complete the assessment for learning activity in the orange</a:t>
            </a:r>
            <a:r>
              <a:rPr lang="en-US" baseline="0"/>
              <a:t> boxes, feedback and share an interesting fact they have found out from the lesson. Remind students about the EACH-B APP.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CB8DF9-4136-4ACC-9630-F678BECA1531}" type="slidenum">
              <a:rPr kumimoji="0" lang="en-GB" sz="1200" b="0" i="0" u="none" strike="noStrike" kern="1200" cap="none" spc="0" normalizeH="0" baseline="0" noProof="0" smtClean="0">
                <a:ln>
                  <a:noFill/>
                </a:ln>
                <a:solidFill>
                  <a:srgbClr val="000000"/>
                </a:solidFill>
                <a:effectLst/>
                <a:uLnTx/>
                <a:uFillTx/>
                <a:latin typeface="Arial" charset="0"/>
                <a:ea typeface="ＭＳ Ｐゴシック" pitchFamily="16"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GB" sz="1200" b="0" i="0" u="none" strike="noStrike" kern="1200" cap="none" spc="0" normalizeH="0" baseline="0" noProof="0">
              <a:ln>
                <a:noFill/>
              </a:ln>
              <a:solidFill>
                <a:srgbClr val="000000"/>
              </a:solidFill>
              <a:effectLst/>
              <a:uLnTx/>
              <a:uFillTx/>
              <a:latin typeface="Arial" charset="0"/>
              <a:ea typeface="ＭＳ Ｐゴシック" pitchFamily="16" charset="-128"/>
              <a:cs typeface="+mn-cs"/>
            </a:endParaRPr>
          </a:p>
        </p:txBody>
      </p:sp>
    </p:spTree>
    <p:extLst>
      <p:ext uri="{BB962C8B-B14F-4D97-AF65-F5344CB8AC3E}">
        <p14:creationId xmlns:p14="http://schemas.microsoft.com/office/powerpoint/2010/main" val="233074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4.tif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2.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4.tif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3.wdp"/></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3.wdp"/></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4.wdp"/><Relationship Id="rId5" Type="http://schemas.openxmlformats.org/officeDocument/2006/relationships/image" Target="../media/image9.png"/><Relationship Id="rId4" Type="http://schemas.openxmlformats.org/officeDocument/2006/relationships/image" Target="../media/image4.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4.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4.wdp"/></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5.wdp"/><Relationship Id="rId5" Type="http://schemas.openxmlformats.org/officeDocument/2006/relationships/image" Target="../media/image10.png"/><Relationship Id="rId4" Type="http://schemas.openxmlformats.org/officeDocument/2006/relationships/image" Target="../media/image4.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5.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5.wdp"/></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tif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4.tiff"/></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4.tiff"/></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Master" Target="../slideMasters/slideMaster5.xml"/><Relationship Id="rId5" Type="http://schemas.openxmlformats.org/officeDocument/2006/relationships/image" Target="../media/image3.png"/><Relationship Id="rId4" Type="http://schemas.microsoft.com/office/2007/relationships/hdphoto" Target="../media/hdphoto2.wdp"/></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Master" Target="../slideMasters/slideMaster5.xml"/><Relationship Id="rId5" Type="http://schemas.openxmlformats.org/officeDocument/2006/relationships/image" Target="../media/image3.png"/><Relationship Id="rId4" Type="http://schemas.microsoft.com/office/2007/relationships/hdphoto" Target="../media/hdphoto2.wdp"/></Relationships>
</file>

<file path=ppt/slideLayouts/_rels/slideLayout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4.tiff"/></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5.xml"/><Relationship Id="rId5" Type="http://schemas.openxmlformats.org/officeDocument/2006/relationships/image" Target="../media/image3.png"/><Relationship Id="rId4" Type="http://schemas.microsoft.com/office/2007/relationships/hdphoto" Target="../media/hdphoto3.wdp"/></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5.xml"/><Relationship Id="rId5" Type="http://schemas.openxmlformats.org/officeDocument/2006/relationships/image" Target="../media/image3.png"/><Relationship Id="rId4" Type="http://schemas.microsoft.com/office/2007/relationships/hdphoto" Target="../media/hdphoto3.wdp"/></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4.wdp"/><Relationship Id="rId5" Type="http://schemas.openxmlformats.org/officeDocument/2006/relationships/image" Target="../media/image9.png"/><Relationship Id="rId4" Type="http://schemas.openxmlformats.org/officeDocument/2006/relationships/image" Target="../media/image4.tif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5.xml"/><Relationship Id="rId5" Type="http://schemas.openxmlformats.org/officeDocument/2006/relationships/image" Target="../media/image3.png"/><Relationship Id="rId4" Type="http://schemas.microsoft.com/office/2007/relationships/hdphoto" Target="../media/hdphoto4.wdp"/></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5.xml"/><Relationship Id="rId5" Type="http://schemas.openxmlformats.org/officeDocument/2006/relationships/image" Target="../media/image3.png"/><Relationship Id="rId4" Type="http://schemas.microsoft.com/office/2007/relationships/hdphoto" Target="../media/hdphoto4.wdp"/></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5.xml"/><Relationship Id="rId6" Type="http://schemas.microsoft.com/office/2007/relationships/hdphoto" Target="../media/hdphoto5.wdp"/><Relationship Id="rId5" Type="http://schemas.openxmlformats.org/officeDocument/2006/relationships/image" Target="../media/image10.png"/><Relationship Id="rId4" Type="http://schemas.openxmlformats.org/officeDocument/2006/relationships/image" Target="../media/image4.tif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5.xml"/><Relationship Id="rId5" Type="http://schemas.openxmlformats.org/officeDocument/2006/relationships/image" Target="../media/image3.png"/><Relationship Id="rId4" Type="http://schemas.microsoft.com/office/2007/relationships/hdphoto" Target="../media/hdphoto5.wdp"/></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5.xml"/><Relationship Id="rId5" Type="http://schemas.openxmlformats.org/officeDocument/2006/relationships/image" Target="../media/image3.png"/><Relationship Id="rId4" Type="http://schemas.microsoft.com/office/2007/relationships/hdphoto" Target="../media/hdphoto5.wdp"/></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tiff"/><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4.tiff"/></Relationships>
</file>

<file path=ppt/slideLayouts/_rels/slideLayout7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4.tiff"/></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787768" y="95320"/>
            <a:ext cx="2267744" cy="1456349"/>
          </a:xfrm>
          <a:prstGeom prst="rect">
            <a:avLst/>
          </a:prstGeom>
          <a:effectLst>
            <a:outerShdw blurRad="50800" dist="38100" dir="16200000" rotWithShape="0">
              <a:prstClr val="black">
                <a:alpha val="40000"/>
              </a:prstClr>
            </a:outerShdw>
          </a:effectLst>
        </p:spPr>
      </p:pic>
      <p:pic>
        <p:nvPicPr>
          <p:cNvPr id="5" name="Picture 4"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84679"/>
            <a:ext cx="4384658" cy="1332971"/>
          </a:xfrm>
          <a:prstGeom prst="rect">
            <a:avLst/>
          </a:prstGeom>
        </p:spPr>
      </p:pic>
    </p:spTree>
    <p:extLst>
      <p:ext uri="{BB962C8B-B14F-4D97-AF65-F5344CB8AC3E}">
        <p14:creationId xmlns:p14="http://schemas.microsoft.com/office/powerpoint/2010/main" val="683108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duotone>
              <a:prstClr val="black"/>
              <a:srgbClr val="3699E0">
                <a:tint val="45000"/>
                <a:satMod val="400000"/>
              </a:srgb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outerShdw blurRad="50800" dist="38100" dir="16200000" rotWithShape="0">
              <a:prstClr val="black">
                <a:alpha val="40000"/>
              </a:prstClr>
            </a:outerShdw>
          </a:effectLst>
        </p:spPr>
      </p:pic>
      <p:pic>
        <p:nvPicPr>
          <p:cNvPr id="12" name="Picture 11">
            <a:extLst>
              <a:ext uri="{FF2B5EF4-FFF2-40B4-BE49-F238E27FC236}">
                <a16:creationId xmlns:a16="http://schemas.microsoft.com/office/drawing/2014/main" id="{45A10C95-03F2-4936-9545-57E931E6EF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283" y="6222937"/>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7AB910C1-FBF0-4257-9406-D066BFD3843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3593558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807432" y="65824"/>
            <a:ext cx="2267744" cy="1456349"/>
          </a:xfrm>
          <a:prstGeom prst="rect">
            <a:avLst/>
          </a:prstGeom>
          <a:effectLst/>
        </p:spPr>
      </p:pic>
      <p:pic>
        <p:nvPicPr>
          <p:cNvPr id="2" name="Picture 1"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00965"/>
            <a:ext cx="4384658" cy="1332971"/>
          </a:xfrm>
          <a:prstGeom prst="rect">
            <a:avLst/>
          </a:prstGeom>
        </p:spPr>
      </p:pic>
    </p:spTree>
    <p:extLst>
      <p:ext uri="{BB962C8B-B14F-4D97-AF65-F5344CB8AC3E}">
        <p14:creationId xmlns:p14="http://schemas.microsoft.com/office/powerpoint/2010/main" val="229565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9342" y="5696215"/>
            <a:ext cx="4384658" cy="1332971"/>
          </a:xfrm>
          <a:prstGeom prst="rect">
            <a:avLst/>
          </a:prstGeom>
        </p:spPr>
      </p:pic>
    </p:spTree>
    <p:extLst>
      <p:ext uri="{BB962C8B-B14F-4D97-AF65-F5344CB8AC3E}">
        <p14:creationId xmlns:p14="http://schemas.microsoft.com/office/powerpoint/2010/main" val="1865402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9342" y="5691981"/>
            <a:ext cx="4384658" cy="1332971"/>
          </a:xfrm>
          <a:prstGeom prst="rect">
            <a:avLst/>
          </a:prstGeom>
        </p:spPr>
      </p:pic>
    </p:spTree>
    <p:extLst>
      <p:ext uri="{BB962C8B-B14F-4D97-AF65-F5344CB8AC3E}">
        <p14:creationId xmlns:p14="http://schemas.microsoft.com/office/powerpoint/2010/main" val="2817077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7182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spTree>
    <p:extLst>
      <p:ext uri="{BB962C8B-B14F-4D97-AF65-F5344CB8AC3E}">
        <p14:creationId xmlns:p14="http://schemas.microsoft.com/office/powerpoint/2010/main" val="2485815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9" name="Picture 8">
            <a:extLst>
              <a:ext uri="{FF2B5EF4-FFF2-40B4-BE49-F238E27FC236}">
                <a16:creationId xmlns:a16="http://schemas.microsoft.com/office/drawing/2014/main" id="{2D382E51-171B-4E5C-B6DF-91438CCD3E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59188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7" name="Picture 6">
            <a:extLst>
              <a:ext uri="{FF2B5EF4-FFF2-40B4-BE49-F238E27FC236}">
                <a16:creationId xmlns:a16="http://schemas.microsoft.com/office/drawing/2014/main" id="{B44918C4-B3C9-4C22-B228-D81E5677ACCE}"/>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647721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spTree>
    <p:extLst>
      <p:ext uri="{BB962C8B-B14F-4D97-AF65-F5344CB8AC3E}">
        <p14:creationId xmlns:p14="http://schemas.microsoft.com/office/powerpoint/2010/main" val="81121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9" name="Picture 8">
            <a:extLst>
              <a:ext uri="{FF2B5EF4-FFF2-40B4-BE49-F238E27FC236}">
                <a16:creationId xmlns:a16="http://schemas.microsoft.com/office/drawing/2014/main" id="{196A163A-459B-4E33-A5A2-9C7F1912C2D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1493777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7" name="Picture 6">
            <a:extLst>
              <a:ext uri="{FF2B5EF4-FFF2-40B4-BE49-F238E27FC236}">
                <a16:creationId xmlns:a16="http://schemas.microsoft.com/office/drawing/2014/main" id="{443D59A1-96FE-4369-9BA7-7DA6BD78BD72}"/>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12202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spTree>
    <p:extLst>
      <p:ext uri="{BB962C8B-B14F-4D97-AF65-F5344CB8AC3E}">
        <p14:creationId xmlns:p14="http://schemas.microsoft.com/office/powerpoint/2010/main" val="3840825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9" name="Picture 8">
            <a:extLst>
              <a:ext uri="{FF2B5EF4-FFF2-40B4-BE49-F238E27FC236}">
                <a16:creationId xmlns:a16="http://schemas.microsoft.com/office/drawing/2014/main" id="{52AC6BF0-2F08-4CE9-915E-CF7E92439AD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687642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7" name="Picture 6">
            <a:extLst>
              <a:ext uri="{FF2B5EF4-FFF2-40B4-BE49-F238E27FC236}">
                <a16:creationId xmlns:a16="http://schemas.microsoft.com/office/drawing/2014/main" id="{6ADE9BE2-8A49-436A-AD27-8A4F9C54378D}"/>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052013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spTree>
    <p:extLst>
      <p:ext uri="{BB962C8B-B14F-4D97-AF65-F5344CB8AC3E}">
        <p14:creationId xmlns:p14="http://schemas.microsoft.com/office/powerpoint/2010/main" val="34045695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9" name="Picture 8">
            <a:extLst>
              <a:ext uri="{FF2B5EF4-FFF2-40B4-BE49-F238E27FC236}">
                <a16:creationId xmlns:a16="http://schemas.microsoft.com/office/drawing/2014/main" id="{A70C00F5-F640-4A54-8F16-95C94B21754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4105409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7" name="Picture 6">
            <a:extLst>
              <a:ext uri="{FF2B5EF4-FFF2-40B4-BE49-F238E27FC236}">
                <a16:creationId xmlns:a16="http://schemas.microsoft.com/office/drawing/2014/main" id="{B6AFD699-5BD2-4C4C-BBDD-3BFB9632AAE7}"/>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940697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835849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7944743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6944825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48232"/>
            <a:ext cx="8065294" cy="3377714"/>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6" name="Picture 5">
            <a:extLst>
              <a:ext uri="{FF2B5EF4-FFF2-40B4-BE49-F238E27FC236}">
                <a16:creationId xmlns:a16="http://schemas.microsoft.com/office/drawing/2014/main" id="{00071454-3A23-4713-BDBA-79BD1BDBAADB}"/>
              </a:ext>
            </a:extLst>
          </p:cNvPr>
          <p:cNvPicPr>
            <a:picLocks noChangeAspect="1"/>
          </p:cNvPicPr>
          <p:nvPr userDrawn="1"/>
        </p:nvPicPr>
        <p:blipFill>
          <a:blip r:embed="rId3" cstate="email">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28872868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41052381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41395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p>
            <a:r>
              <a:rPr lang="en-US"/>
              <a:t>Click to edit Master subtitle style</a:t>
            </a:r>
            <a:endParaRPr lang="en-GB"/>
          </a:p>
        </p:txBody>
      </p:sp>
    </p:spTree>
    <p:extLst>
      <p:ext uri="{BB962C8B-B14F-4D97-AF65-F5344CB8AC3E}">
        <p14:creationId xmlns:p14="http://schemas.microsoft.com/office/powerpoint/2010/main" val="13585192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6107905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2140861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2641401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10444646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8346776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A4C142-9607-4B65-8DC5-821AB04E4B22}" type="datetimeFigureOut">
              <a:rPr lang="en-GB" smtClean="0"/>
              <a:t>20/03/2026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2227340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A4C142-9607-4B65-8DC5-821AB04E4B22}" type="datetimeFigureOut">
              <a:rPr lang="en-GB" smtClean="0"/>
              <a:t>20/03/2026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3931660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19486777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23942528"/>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8499070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9194674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0707843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3384975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7313185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690025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122676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547673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8950745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725381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321045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2284038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129419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19583063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spTree>
    <p:extLst>
      <p:ext uri="{BB962C8B-B14F-4D97-AF65-F5344CB8AC3E}">
        <p14:creationId xmlns:p14="http://schemas.microsoft.com/office/powerpoint/2010/main" val="993673811"/>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9486625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spTree>
    <p:extLst>
      <p:ext uri="{BB962C8B-B14F-4D97-AF65-F5344CB8AC3E}">
        <p14:creationId xmlns:p14="http://schemas.microsoft.com/office/powerpoint/2010/main" val="358574128"/>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baseline="0"/>
            </a:lvl1pPr>
          </a:lstStyle>
          <a:p>
            <a:r>
              <a:rPr lang="en-US"/>
              <a:t> Lesson objectives:</a:t>
            </a:r>
            <a:endParaRPr lang="en-GB"/>
          </a:p>
        </p:txBody>
      </p:sp>
      <p:sp>
        <p:nvSpPr>
          <p:cNvPr id="3" name="Content Placeholder 2"/>
          <p:cNvSpPr>
            <a:spLocks noGrp="1"/>
          </p:cNvSpPr>
          <p:nvPr>
            <p:ph idx="1" hasCustomPrompt="1"/>
          </p:nvPr>
        </p:nvSpPr>
        <p:spPr/>
        <p:txBody>
          <a:bodyPr/>
          <a:lstStyle>
            <a:lvl1pPr marL="0" indent="0">
              <a:buNone/>
              <a:defRPr/>
            </a:lvl1pPr>
          </a:lstStyle>
          <a:p>
            <a:pPr lvl="0"/>
            <a:r>
              <a:rPr lang="en-GB"/>
              <a:t>By the end of this lesson you should be able to:</a:t>
            </a:r>
          </a:p>
          <a:p>
            <a:pPr lvl="0"/>
            <a:r>
              <a:rPr lang="en-GB"/>
              <a:t>•	identify factors that are important to our health</a:t>
            </a:r>
          </a:p>
          <a:p>
            <a:pPr lvl="0"/>
            <a:r>
              <a:rPr lang="en-GB"/>
              <a:t>•	identify which data is needed to investigate health</a:t>
            </a:r>
          </a:p>
          <a:p>
            <a:pPr lvl="0"/>
            <a:r>
              <a:rPr lang="en-GB"/>
              <a:t>•	analysis information and formulate questions for  	your </a:t>
            </a:r>
            <a:r>
              <a:rPr lang="en-GB" err="1"/>
              <a:t>LifeLab</a:t>
            </a:r>
            <a:r>
              <a:rPr lang="en-GB"/>
              <a:t> visit</a:t>
            </a:r>
          </a:p>
          <a:p>
            <a:pPr lvl="0"/>
            <a:endParaRPr lang="en-US"/>
          </a:p>
        </p:txBody>
      </p:sp>
      <p:sp>
        <p:nvSpPr>
          <p:cNvPr id="6" name="Slide Number Placeholder 5"/>
          <p:cNvSpPr>
            <a:spLocks noGrp="1"/>
          </p:cNvSpPr>
          <p:nvPr>
            <p:ph type="sldNum" sz="quarter" idx="12"/>
          </p:nvPr>
        </p:nvSpPr>
        <p:spPr>
          <a:xfrm>
            <a:off x="6877050" y="6308725"/>
            <a:ext cx="1905000" cy="457200"/>
          </a:xfrm>
          <a:prstGeom prst="rect">
            <a:avLst/>
          </a:prstGeom>
        </p:spPr>
        <p:txBody>
          <a:bodyPr/>
          <a:lstStyle>
            <a:lvl1pPr>
              <a:defRPr/>
            </a:lvl1pPr>
          </a:lstStyle>
          <a:p>
            <a:fld id="{1855FEA4-F2B9-4DA0-AA3D-6C68D7D2D3F4}" type="slidenum">
              <a:rPr lang="en-GB"/>
              <a:pPr/>
              <a:t>‹#›</a:t>
            </a:fld>
            <a:endParaRPr lang="en-GB"/>
          </a:p>
        </p:txBody>
      </p:sp>
    </p:spTree>
    <p:extLst>
      <p:ext uri="{BB962C8B-B14F-4D97-AF65-F5344CB8AC3E}">
        <p14:creationId xmlns:p14="http://schemas.microsoft.com/office/powerpoint/2010/main" val="39639947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outerShdw blurRad="50800" dist="38100" dir="16200000" rotWithShape="0">
              <a:prstClr val="black">
                <a:alpha val="40000"/>
              </a:prstClr>
            </a:outerShdw>
          </a:effectLst>
        </p:spPr>
      </p:pic>
      <p:pic>
        <p:nvPicPr>
          <p:cNvPr id="12" name="Picture 11">
            <a:extLst>
              <a:ext uri="{FF2B5EF4-FFF2-40B4-BE49-F238E27FC236}">
                <a16:creationId xmlns:a16="http://schemas.microsoft.com/office/drawing/2014/main" id="{45A10C95-03F2-4936-9545-57E931E6EF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283" y="6222937"/>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7AB910C1-FBF0-4257-9406-D066BFD3843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24377347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duotone>
              <a:prstClr val="black"/>
              <a:srgbClr val="3699E0">
                <a:tint val="45000"/>
                <a:satMod val="400000"/>
              </a:srgb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outerShdw blurRad="50800" dist="38100" dir="16200000" rotWithShape="0">
              <a:prstClr val="black">
                <a:alpha val="40000"/>
              </a:prstClr>
            </a:outerShdw>
          </a:effectLst>
        </p:spPr>
      </p:pic>
      <p:pic>
        <p:nvPicPr>
          <p:cNvPr id="12" name="Picture 11">
            <a:extLst>
              <a:ext uri="{FF2B5EF4-FFF2-40B4-BE49-F238E27FC236}">
                <a16:creationId xmlns:a16="http://schemas.microsoft.com/office/drawing/2014/main" id="{45A10C95-03F2-4936-9545-57E931E6EF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283" y="6222937"/>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7AB910C1-FBF0-4257-9406-D066BFD3843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26898123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16364755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1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9342" y="5610490"/>
            <a:ext cx="4384658" cy="1332971"/>
          </a:xfrm>
          <a:prstGeom prst="rect">
            <a:avLst/>
          </a:prstGeom>
        </p:spPr>
      </p:pic>
    </p:spTree>
    <p:extLst>
      <p:ext uri="{BB962C8B-B14F-4D97-AF65-F5344CB8AC3E}">
        <p14:creationId xmlns:p14="http://schemas.microsoft.com/office/powerpoint/2010/main" val="11084841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1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02051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spTree>
    <p:extLst>
      <p:ext uri="{BB962C8B-B14F-4D97-AF65-F5344CB8AC3E}">
        <p14:creationId xmlns:p14="http://schemas.microsoft.com/office/powerpoint/2010/main" val="10597423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1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9" name="Picture 8">
            <a:extLst>
              <a:ext uri="{FF2B5EF4-FFF2-40B4-BE49-F238E27FC236}">
                <a16:creationId xmlns:a16="http://schemas.microsoft.com/office/drawing/2014/main" id="{2D382E51-171B-4E5C-B6DF-91438CCD3E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26022943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1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7" name="Picture 6">
            <a:extLst>
              <a:ext uri="{FF2B5EF4-FFF2-40B4-BE49-F238E27FC236}">
                <a16:creationId xmlns:a16="http://schemas.microsoft.com/office/drawing/2014/main" id="{B44918C4-B3C9-4C22-B228-D81E5677ACCE}"/>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17373422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spTree>
    <p:extLst>
      <p:ext uri="{BB962C8B-B14F-4D97-AF65-F5344CB8AC3E}">
        <p14:creationId xmlns:p14="http://schemas.microsoft.com/office/powerpoint/2010/main" val="32180218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1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9" name="Picture 8">
            <a:extLst>
              <a:ext uri="{FF2B5EF4-FFF2-40B4-BE49-F238E27FC236}">
                <a16:creationId xmlns:a16="http://schemas.microsoft.com/office/drawing/2014/main" id="{196A163A-459B-4E33-A5A2-9C7F1912C2D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17631020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1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7" name="Picture 6">
            <a:extLst>
              <a:ext uri="{FF2B5EF4-FFF2-40B4-BE49-F238E27FC236}">
                <a16:creationId xmlns:a16="http://schemas.microsoft.com/office/drawing/2014/main" id="{443D59A1-96FE-4369-9BA7-7DA6BD78BD72}"/>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32366629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spTree>
    <p:extLst>
      <p:ext uri="{BB962C8B-B14F-4D97-AF65-F5344CB8AC3E}">
        <p14:creationId xmlns:p14="http://schemas.microsoft.com/office/powerpoint/2010/main" val="31565605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1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9" name="Picture 8">
            <a:extLst>
              <a:ext uri="{FF2B5EF4-FFF2-40B4-BE49-F238E27FC236}">
                <a16:creationId xmlns:a16="http://schemas.microsoft.com/office/drawing/2014/main" id="{52AC6BF0-2F08-4CE9-915E-CF7E92439AD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166674793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1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7" name="Picture 6">
            <a:extLst>
              <a:ext uri="{FF2B5EF4-FFF2-40B4-BE49-F238E27FC236}">
                <a16:creationId xmlns:a16="http://schemas.microsoft.com/office/drawing/2014/main" id="{6ADE9BE2-8A49-436A-AD27-8A4F9C54378D}"/>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12890996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spTree>
    <p:extLst>
      <p:ext uri="{BB962C8B-B14F-4D97-AF65-F5344CB8AC3E}">
        <p14:creationId xmlns:p14="http://schemas.microsoft.com/office/powerpoint/2010/main" val="4822282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1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9" name="Picture 8">
            <a:extLst>
              <a:ext uri="{FF2B5EF4-FFF2-40B4-BE49-F238E27FC236}">
                <a16:creationId xmlns:a16="http://schemas.microsoft.com/office/drawing/2014/main" id="{A70C00F5-F640-4A54-8F16-95C94B21754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10958524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1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7" name="Picture 6">
            <a:extLst>
              <a:ext uri="{FF2B5EF4-FFF2-40B4-BE49-F238E27FC236}">
                <a16:creationId xmlns:a16="http://schemas.microsoft.com/office/drawing/2014/main" id="{B6AFD699-5BD2-4C4C-BBDD-3BFB9632AAE7}"/>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19651688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6573468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19197387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2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9160098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48232"/>
            <a:ext cx="8065294" cy="3377714"/>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6" name="Picture 5">
            <a:extLst>
              <a:ext uri="{FF2B5EF4-FFF2-40B4-BE49-F238E27FC236}">
                <a16:creationId xmlns:a16="http://schemas.microsoft.com/office/drawing/2014/main" id="{00071454-3A23-4713-BDBA-79BD1BDBAADB}"/>
              </a:ext>
            </a:extLst>
          </p:cNvPr>
          <p:cNvPicPr>
            <a:picLocks noChangeAspect="1"/>
          </p:cNvPicPr>
          <p:nvPr userDrawn="1"/>
        </p:nvPicPr>
        <p:blipFill>
          <a:blip r:embed="rId3" cstate="email">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11397270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9168038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24424447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p>
            <a:r>
              <a:rPr lang="en-US"/>
              <a:t>Click to edit Master subtitle style</a:t>
            </a:r>
            <a:endParaRPr lang="en-GB"/>
          </a:p>
        </p:txBody>
      </p:sp>
    </p:spTree>
    <p:extLst>
      <p:ext uri="{BB962C8B-B14F-4D97-AF65-F5344CB8AC3E}">
        <p14:creationId xmlns:p14="http://schemas.microsoft.com/office/powerpoint/2010/main" val="12428829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11189763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16021921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20212945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0483504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4681531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A4C142-9607-4B65-8DC5-821AB04E4B22}" type="datetimeFigureOut">
              <a:rPr lang="en-GB" smtClean="0"/>
              <a:t>20/03/2026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6668165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A4C142-9607-4B65-8DC5-821AB04E4B22}" type="datetimeFigureOut">
              <a:rPr lang="en-GB" smtClean="0"/>
              <a:t>20/03/2026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8578480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8017617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1572453337"/>
      </p:ext>
    </p:extLst>
  </p:cSld>
  <p:clrMapOvr>
    <a:overrideClrMapping bg1="dk1" tx1="lt1" bg2="dk2" tx2="lt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8355154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40103785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algn="ctr" eaLnBrk="0" fontAlgn="base" hangingPunct="0">
              <a:spcBef>
                <a:spcPct val="0"/>
              </a:spcBef>
              <a:spcAft>
                <a:spcPct val="0"/>
              </a:spcAft>
            </a:pPr>
            <a:endParaRPr lang="en-GB" sz="1200">
              <a:solidFill>
                <a:srgbClr val="17365D"/>
              </a:solidFill>
            </a:endParaRPr>
          </a:p>
        </p:txBody>
      </p:sp>
      <p:sp>
        <p:nvSpPr>
          <p:cNvPr id="5" name="Slide Number Placeholder 4"/>
          <p:cNvSpPr>
            <a:spLocks noGrp="1"/>
          </p:cNvSpPr>
          <p:nvPr>
            <p:ph type="sldNum" sz="quarter" idx="12"/>
          </p:nvPr>
        </p:nvSpPr>
        <p:spPr>
          <a:xfrm>
            <a:off x="6877050" y="6308725"/>
            <a:ext cx="1905000" cy="457200"/>
          </a:xfrm>
          <a:prstGeom prst="rect">
            <a:avLst/>
          </a:prstGeom>
        </p:spPr>
        <p:txBody>
          <a:bodyPr/>
          <a:lstStyle>
            <a:lvl1pPr>
              <a:defRPr/>
            </a:lvl1pPr>
          </a:lstStyle>
          <a:p>
            <a:fld id="{1D671252-4EFF-4C09-BF9C-B3192340C597}"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339099688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20978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2.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9.xml"/><Relationship Id="rId1" Type="http://schemas.openxmlformats.org/officeDocument/2006/relationships/slideLayout" Target="../slideLayouts/slideLayout48.xml"/><Relationship Id="rId5" Type="http://schemas.openxmlformats.org/officeDocument/2006/relationships/image" Target="../media/image4.tiff"/><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image" Target="../media/image4.tiff"/><Relationship Id="rId5" Type="http://schemas.openxmlformats.org/officeDocument/2006/relationships/image" Target="../media/image3.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29" Type="http://schemas.openxmlformats.org/officeDocument/2006/relationships/slideLayout" Target="../slideLayouts/slideLayout81.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37" Type="http://schemas.openxmlformats.org/officeDocument/2006/relationships/theme" Target="../theme/theme5.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slideLayout" Target="../slideLayouts/slideLayout88.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slideLayout" Target="../slideLayouts/slideLayout87.xml"/><Relationship Id="rId8" Type="http://schemas.openxmlformats.org/officeDocument/2006/relationships/slideLayout" Target="../slideLayouts/slideLayout60.xml"/><Relationship Id="rId3"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59A4C142-9607-4B65-8DC5-821AB04E4B22}" type="datetimeFigureOut">
              <a:rPr lang="en-GB" smtClean="0"/>
              <a:t>20/03/2026</a:t>
            </a:fld>
            <a:endParaRPr lang="en-GB"/>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GB"/>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2067058409"/>
      </p:ext>
    </p:extLst>
  </p:cSld>
  <p:clrMap bg1="lt1" tx1="dk1" bg2="lt2" tx2="dk2" accent1="accent1" accent2="accent2" accent3="accent3" accent4="accent4" accent5="accent5" accent6="accent6" hlink="hlink" folHlink="folHlink"/>
  <p:sldLayoutIdLst>
    <p:sldLayoutId id="2147483688" r:id="rId1"/>
    <p:sldLayoutId id="2147483719" r:id="rId2"/>
    <p:sldLayoutId id="2147483689" r:id="rId3"/>
    <p:sldLayoutId id="2147483781" r:id="rId4"/>
    <p:sldLayoutId id="2147483733" r:id="rId5"/>
    <p:sldLayoutId id="2147483724" r:id="rId6"/>
    <p:sldLayoutId id="2147483720" r:id="rId7"/>
    <p:sldLayoutId id="2147483725" r:id="rId8"/>
    <p:sldLayoutId id="2147483729" r:id="rId9"/>
    <p:sldLayoutId id="2147483721" r:id="rId10"/>
    <p:sldLayoutId id="2147483726" r:id="rId11"/>
    <p:sldLayoutId id="2147483730" r:id="rId12"/>
    <p:sldLayoutId id="2147483722" r:id="rId13"/>
    <p:sldLayoutId id="2147483727" r:id="rId14"/>
    <p:sldLayoutId id="2147483731" r:id="rId15"/>
    <p:sldLayoutId id="2147483723" r:id="rId16"/>
    <p:sldLayoutId id="2147483728" r:id="rId17"/>
    <p:sldLayoutId id="2147483732" r:id="rId18"/>
    <p:sldLayoutId id="2147483717" r:id="rId19"/>
    <p:sldLayoutId id="2147483701" r:id="rId20"/>
    <p:sldLayoutId id="2147483734" r:id="rId21"/>
    <p:sldLayoutId id="2147483703" r:id="rId22"/>
    <p:sldLayoutId id="2147483702" r:id="rId23"/>
    <p:sldLayoutId id="2147483718" r:id="rId24"/>
    <p:sldLayoutId id="2147483693" r:id="rId25"/>
    <p:sldLayoutId id="2147483700" r:id="rId26"/>
    <p:sldLayoutId id="2147483704" r:id="rId27"/>
    <p:sldLayoutId id="2147483699" r:id="rId28"/>
    <p:sldLayoutId id="2147483690" r:id="rId29"/>
    <p:sldLayoutId id="2147483691" r:id="rId30"/>
    <p:sldLayoutId id="2147483692" r:id="rId31"/>
    <p:sldLayoutId id="2147483694" r:id="rId32"/>
    <p:sldLayoutId id="2147483695" r:id="rId33"/>
    <p:sldLayoutId id="2147483696" r:id="rId34"/>
    <p:sldLayoutId id="2147483697" r:id="rId35"/>
    <p:sldLayoutId id="2147483698" r:id="rId36"/>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Tree>
    <p:extLst>
      <p:ext uri="{BB962C8B-B14F-4D97-AF65-F5344CB8AC3E}">
        <p14:creationId xmlns:p14="http://schemas.microsoft.com/office/powerpoint/2010/main" val="429473259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76672"/>
            <a:ext cx="627504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67544" y="1844824"/>
            <a:ext cx="8229600" cy="2692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504" y="6237312"/>
            <a:ext cx="6336704" cy="576064"/>
          </a:xfrm>
          <a:prstGeom prst="rect">
            <a:avLst/>
          </a:prstGeom>
        </p:spPr>
      </p:pic>
    </p:spTree>
    <p:extLst>
      <p:ext uri="{BB962C8B-B14F-4D97-AF65-F5344CB8AC3E}">
        <p14:creationId xmlns:p14="http://schemas.microsoft.com/office/powerpoint/2010/main" val="3395408596"/>
      </p:ext>
    </p:extLst>
  </p:cSld>
  <p:clrMap bg1="lt1" tx1="dk1" bg2="lt2" tx2="dk2" accent1="accent1" accent2="accent2" accent3="accent3" accent4="accent4" accent5="accent5" accent6="accent6" hlink="hlink" folHlink="folHlink"/>
  <p:sldLayoutIdLst>
    <p:sldLayoutId id="2147483736" r:id="rId1"/>
    <p:sldLayoutId id="2147483737" r:id="rId2"/>
  </p:sldLayoutIdLst>
  <p:hf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76672"/>
            <a:ext cx="627504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67544" y="1844824"/>
            <a:ext cx="8229600" cy="2692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7504" y="6237312"/>
            <a:ext cx="6336704" cy="576064"/>
          </a:xfrm>
          <a:prstGeom prst="rect">
            <a:avLst/>
          </a:prstGeom>
        </p:spPr>
      </p:pic>
    </p:spTree>
    <p:extLst>
      <p:ext uri="{BB962C8B-B14F-4D97-AF65-F5344CB8AC3E}">
        <p14:creationId xmlns:p14="http://schemas.microsoft.com/office/powerpoint/2010/main" val="268651471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Lst>
  <p:hf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59A4C142-9607-4B65-8DC5-821AB04E4B22}" type="datetimeFigureOut">
              <a:rPr lang="en-GB" smtClean="0"/>
              <a:t>20/03/2026</a:t>
            </a:fld>
            <a:endParaRPr lang="en-GB"/>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GB"/>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988105006"/>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 id="2147483763" r:id="rId21"/>
    <p:sldLayoutId id="2147483764" r:id="rId22"/>
    <p:sldLayoutId id="2147483765" r:id="rId23"/>
    <p:sldLayoutId id="2147483766" r:id="rId24"/>
    <p:sldLayoutId id="2147483767" r:id="rId25"/>
    <p:sldLayoutId id="2147483768" r:id="rId26"/>
    <p:sldLayoutId id="2147483769" r:id="rId27"/>
    <p:sldLayoutId id="2147483770" r:id="rId28"/>
    <p:sldLayoutId id="2147483771" r:id="rId29"/>
    <p:sldLayoutId id="2147483772" r:id="rId30"/>
    <p:sldLayoutId id="2147483773" r:id="rId31"/>
    <p:sldLayoutId id="2147483774" r:id="rId32"/>
    <p:sldLayoutId id="2147483775" r:id="rId33"/>
    <p:sldLayoutId id="2147483776" r:id="rId34"/>
    <p:sldLayoutId id="2147483777" r:id="rId35"/>
    <p:sldLayoutId id="2147483778" r:id="rId36"/>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131024"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42239"/>
            <a:ext cx="4384658" cy="1332971"/>
          </a:xfrm>
          <a:prstGeom prst="rect">
            <a:avLst/>
          </a:prstGeom>
        </p:spPr>
      </p:pic>
    </p:spTree>
    <p:extLst>
      <p:ext uri="{BB962C8B-B14F-4D97-AF65-F5344CB8AC3E}">
        <p14:creationId xmlns:p14="http://schemas.microsoft.com/office/powerpoint/2010/main" val="1726340290"/>
      </p:ext>
    </p:extLst>
  </p:cSld>
  <p:clrMap bg1="lt1" tx1="dk1" bg2="lt2" tx2="dk2" accent1="accent1" accent2="accent2" accent3="accent3" accent4="accent4" accent5="accent5" accent6="accent6" hlink="hlink" folHlink="folHlink"/>
  <p:sldLayoutIdLst>
    <p:sldLayoutId id="2147483780" r:id="rId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89.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A7A46-3DDC-432F-B85B-3F2CBC5ECE8D}"/>
              </a:ext>
            </a:extLst>
          </p:cNvPr>
          <p:cNvSpPr>
            <a:spLocks noGrp="1"/>
          </p:cNvSpPr>
          <p:nvPr>
            <p:ph type="ctrTitle"/>
          </p:nvPr>
        </p:nvSpPr>
        <p:spPr>
          <a:xfrm>
            <a:off x="452628" y="587587"/>
            <a:ext cx="8086725" cy="3352800"/>
          </a:xfrm>
        </p:spPr>
        <p:txBody>
          <a:bodyPr/>
          <a:lstStyle/>
          <a:p>
            <a:r>
              <a:rPr lang="en-GB" sz="7200">
                <a:solidFill>
                  <a:srgbClr val="2B337C"/>
                </a:solidFill>
                <a:latin typeface="Gill Sans MT"/>
                <a:cs typeface="Gill Sans MT"/>
              </a:rPr>
              <a:t>Me, My Health and My Children’s Health</a:t>
            </a:r>
          </a:p>
        </p:txBody>
      </p:sp>
      <p:sp>
        <p:nvSpPr>
          <p:cNvPr id="3" name="Subtitle 2">
            <a:extLst>
              <a:ext uri="{FF2B5EF4-FFF2-40B4-BE49-F238E27FC236}">
                <a16:creationId xmlns:a16="http://schemas.microsoft.com/office/drawing/2014/main" id="{9D180773-0E2B-46FE-9DFD-D99E226609DD}"/>
              </a:ext>
            </a:extLst>
          </p:cNvPr>
          <p:cNvSpPr>
            <a:spLocks noGrp="1"/>
          </p:cNvSpPr>
          <p:nvPr>
            <p:ph type="subTitle" idx="1"/>
          </p:nvPr>
        </p:nvSpPr>
        <p:spPr>
          <a:xfrm>
            <a:off x="452628" y="4441613"/>
            <a:ext cx="6921151" cy="1645920"/>
          </a:xfrm>
        </p:spPr>
        <p:txBody>
          <a:bodyPr>
            <a:normAutofit/>
          </a:bodyPr>
          <a:lstStyle/>
          <a:p>
            <a:r>
              <a:rPr lang="en-GB" sz="3600">
                <a:solidFill>
                  <a:srgbClr val="7030A0"/>
                </a:solidFill>
                <a:latin typeface="Gill Sans MT"/>
                <a:cs typeface="Gill Sans MT"/>
              </a:rPr>
              <a:t>Lesson 4:  Assessing Health </a:t>
            </a:r>
          </a:p>
        </p:txBody>
      </p:sp>
    </p:spTree>
    <p:extLst>
      <p:ext uri="{BB962C8B-B14F-4D97-AF65-F5344CB8AC3E}">
        <p14:creationId xmlns:p14="http://schemas.microsoft.com/office/powerpoint/2010/main" val="366321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0D0-1B1D-4864-99D0-8739B8B271F4}"/>
              </a:ext>
            </a:extLst>
          </p:cNvPr>
          <p:cNvSpPr>
            <a:spLocks noGrp="1"/>
          </p:cNvSpPr>
          <p:nvPr>
            <p:ph type="title" idx="4294967295"/>
          </p:nvPr>
        </p:nvSpPr>
        <p:spPr>
          <a:xfrm>
            <a:off x="395263" y="485995"/>
            <a:ext cx="8078788" cy="1657350"/>
          </a:xfrm>
        </p:spPr>
        <p:txBody>
          <a:bodyPr/>
          <a:lstStyle/>
          <a:p>
            <a:r>
              <a:rPr lang="en-GB" sz="4000" b="1">
                <a:solidFill>
                  <a:srgbClr val="254061"/>
                </a:solidFill>
                <a:latin typeface="Gill Sans MT"/>
                <a:cs typeface="Gill Sans MT"/>
              </a:rPr>
              <a:t>Objectives</a:t>
            </a:r>
            <a:br>
              <a:rPr lang="en-GB">
                <a:solidFill>
                  <a:srgbClr val="000090"/>
                </a:solidFill>
                <a:latin typeface="Gill Sans MT"/>
                <a:cs typeface="Gill Sans MT"/>
              </a:rPr>
            </a:br>
            <a:endParaRPr lang="en-GB">
              <a:solidFill>
                <a:srgbClr val="000090"/>
              </a:solidFill>
              <a:latin typeface="Gill Sans MT"/>
              <a:cs typeface="Gill Sans MT"/>
            </a:endParaRPr>
          </a:p>
        </p:txBody>
      </p:sp>
      <p:sp>
        <p:nvSpPr>
          <p:cNvPr id="6" name="Content Placeholder 2">
            <a:extLst>
              <a:ext uri="{FF2B5EF4-FFF2-40B4-BE49-F238E27FC236}">
                <a16:creationId xmlns:a16="http://schemas.microsoft.com/office/drawing/2014/main" id="{D3960CE0-4583-4F97-B863-4F4812F6E16F}"/>
              </a:ext>
            </a:extLst>
          </p:cNvPr>
          <p:cNvSpPr>
            <a:spLocks noGrp="1"/>
          </p:cNvSpPr>
          <p:nvPr>
            <p:ph idx="4294967295"/>
          </p:nvPr>
        </p:nvSpPr>
        <p:spPr>
          <a:xfrm>
            <a:off x="407963" y="1993900"/>
            <a:ext cx="8066088" cy="3765550"/>
          </a:xfrm>
        </p:spPr>
        <p:txBody>
          <a:bodyPr vert="horz" lIns="91440" tIns="45720" rIns="91440" bIns="45720" rtlCol="0" anchor="t">
            <a:normAutofit/>
          </a:bodyPr>
          <a:lstStyle/>
          <a:p>
            <a:pPr marL="0" indent="0">
              <a:buNone/>
            </a:pPr>
            <a:r>
              <a:rPr lang="en-GB" sz="3200" dirty="0">
                <a:solidFill>
                  <a:srgbClr val="254061"/>
                </a:solidFill>
                <a:latin typeface="Gill Sans MT"/>
                <a:ea typeface="ＭＳ Ｐゴシック"/>
              </a:rPr>
              <a:t>At the end of this lesson, you should be able to:</a:t>
            </a:r>
            <a:endParaRPr lang="en-GB" sz="3000" dirty="0">
              <a:solidFill>
                <a:srgbClr val="254061"/>
              </a:solidFill>
              <a:latin typeface="Gill Sans MT"/>
              <a:ea typeface="ＭＳ Ｐゴシック"/>
            </a:endParaRPr>
          </a:p>
          <a:p>
            <a:endParaRPr lang="en-GB" sz="3200" dirty="0">
              <a:solidFill>
                <a:srgbClr val="0F243E"/>
              </a:solidFill>
              <a:latin typeface="Gill Sans MT"/>
              <a:ea typeface="ＭＳ Ｐゴシック"/>
            </a:endParaRPr>
          </a:p>
          <a:p>
            <a:pPr marL="914400" lvl="1" indent="-457200">
              <a:lnSpc>
                <a:spcPct val="150000"/>
              </a:lnSpc>
              <a:spcAft>
                <a:spcPts val="600"/>
              </a:spcAft>
              <a:buBlip>
                <a:blip r:embed="rId3"/>
              </a:buBlip>
            </a:pPr>
            <a:r>
              <a:rPr lang="en-GB" sz="2800" dirty="0">
                <a:solidFill>
                  <a:srgbClr val="245795"/>
                </a:solidFill>
                <a:latin typeface="Gill Sans MT"/>
                <a:cs typeface="Gill Sans MT"/>
              </a:rPr>
              <a:t>Identify risk factors that can affect our health</a:t>
            </a:r>
          </a:p>
          <a:p>
            <a:pPr marL="914400" lvl="1" indent="-457200">
              <a:lnSpc>
                <a:spcPct val="150000"/>
              </a:lnSpc>
              <a:spcAft>
                <a:spcPts val="600"/>
              </a:spcAft>
              <a:buBlip>
                <a:blip r:embed="rId3"/>
              </a:buBlip>
            </a:pPr>
            <a:r>
              <a:rPr lang="en-GB" sz="2800" dirty="0">
                <a:solidFill>
                  <a:srgbClr val="245795"/>
                </a:solidFill>
                <a:latin typeface="Gill Sans MT"/>
                <a:cs typeface="Gill Sans MT"/>
              </a:rPr>
              <a:t>Analyse evidence from different sources</a:t>
            </a:r>
          </a:p>
          <a:p>
            <a:pPr marL="914400" lvl="1" indent="-457200">
              <a:lnSpc>
                <a:spcPct val="150000"/>
              </a:lnSpc>
              <a:spcAft>
                <a:spcPts val="600"/>
              </a:spcAft>
              <a:buBlip>
                <a:blip r:embed="rId3"/>
              </a:buBlip>
            </a:pPr>
            <a:r>
              <a:rPr lang="en-GB" sz="2800" dirty="0">
                <a:solidFill>
                  <a:srgbClr val="245795"/>
                </a:solidFill>
                <a:latin typeface="Gill Sans MT"/>
                <a:cs typeface="Gill Sans MT"/>
              </a:rPr>
              <a:t>Draw conclusions from the evidence </a:t>
            </a:r>
          </a:p>
          <a:p>
            <a:pPr marL="0" indent="0">
              <a:buNone/>
            </a:pPr>
            <a:endParaRPr lang="en-GB" dirty="0">
              <a:solidFill>
                <a:srgbClr val="000090"/>
              </a:solidFill>
              <a:latin typeface="Gill Sans MT"/>
              <a:cs typeface="Gill Sans MT"/>
            </a:endParaRPr>
          </a:p>
          <a:p>
            <a:pPr marL="0" indent="0">
              <a:buNone/>
            </a:pPr>
            <a:endParaRPr lang="en-GB" dirty="0">
              <a:solidFill>
                <a:srgbClr val="000090"/>
              </a:solidFill>
              <a:latin typeface="Gill Sans MT"/>
              <a:cs typeface="Gill Sans MT"/>
            </a:endParaRPr>
          </a:p>
        </p:txBody>
      </p:sp>
    </p:spTree>
    <p:extLst>
      <p:ext uri="{BB962C8B-B14F-4D97-AF65-F5344CB8AC3E}">
        <p14:creationId xmlns:p14="http://schemas.microsoft.com/office/powerpoint/2010/main" val="1037532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5">
            <a:extLst>
              <a:ext uri="{FF2B5EF4-FFF2-40B4-BE49-F238E27FC236}">
                <a16:creationId xmlns:a16="http://schemas.microsoft.com/office/drawing/2014/main" id="{3828B06B-2D03-42B0-9333-73967F4DF8DA}"/>
              </a:ext>
            </a:extLst>
          </p:cNvPr>
          <p:cNvSpPr/>
          <p:nvPr/>
        </p:nvSpPr>
        <p:spPr>
          <a:xfrm>
            <a:off x="214944" y="259504"/>
            <a:ext cx="4702672" cy="824282"/>
          </a:xfrm>
          <a:prstGeom prst="roundRect">
            <a:avLst/>
          </a:prstGeom>
          <a:solidFill>
            <a:srgbClr val="D9B3FF"/>
          </a:solidFill>
          <a:ln w="25400" cap="flat" cmpd="sng" algn="ctr">
            <a:solidFill>
              <a:srgbClr val="7030A0"/>
            </a:solidFill>
            <a:prstDash val="solid"/>
          </a:ln>
          <a:effectLst/>
          <a:scene3d>
            <a:camera prst="orthographicFront">
              <a:rot lat="0" lon="0" rev="0"/>
            </a:camera>
            <a:lightRig rig="glow" dir="tl">
              <a:rot lat="0" lon="0" rev="1800000"/>
            </a:lightRig>
          </a:scene3d>
          <a:sp3d contourW="10160" prstMaterial="dkEdge">
            <a:bevelT w="0" h="0" prst="angle"/>
            <a:contourClr>
              <a:srgbClr val="CC99FF">
                <a:shade val="30000"/>
                <a:satMod val="150000"/>
              </a:srgbClr>
            </a:contourClr>
          </a:sp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a:ln>
                  <a:noFill/>
                </a:ln>
                <a:solidFill>
                  <a:srgbClr val="002060"/>
                </a:solidFill>
                <a:effectLst/>
                <a:uLnTx/>
                <a:uFillTx/>
                <a:latin typeface="Gill Sans MT"/>
                <a:ea typeface="+mn-ea"/>
                <a:cs typeface="+mn-cs"/>
              </a:rPr>
              <a:t>Spot the healthy ones…..</a:t>
            </a:r>
          </a:p>
        </p:txBody>
      </p:sp>
      <p:pic>
        <p:nvPicPr>
          <p:cNvPr id="5" name="Picture 4" descr="ca088d9d33e1a308701dc192a30834e1.jpg">
            <a:extLst>
              <a:ext uri="{FF2B5EF4-FFF2-40B4-BE49-F238E27FC236}">
                <a16:creationId xmlns:a16="http://schemas.microsoft.com/office/drawing/2014/main" id="{864C0FA3-8FEF-403A-853D-A379043293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04" y="1522310"/>
            <a:ext cx="4846688" cy="2120426"/>
          </a:xfrm>
          <a:prstGeom prst="rect">
            <a:avLst/>
          </a:prstGeom>
          <a:ln>
            <a:solidFill>
              <a:srgbClr val="254061"/>
            </a:solidFill>
          </a:ln>
          <a:effectLst>
            <a:outerShdw blurRad="50800" dist="38100" dir="2700000" algn="tl" rotWithShape="0">
              <a:prstClr val="black">
                <a:alpha val="40000"/>
              </a:prstClr>
            </a:outerShdw>
          </a:effectLst>
        </p:spPr>
      </p:pic>
      <p:pic>
        <p:nvPicPr>
          <p:cNvPr id="6" name="Picture 5" descr="nintchdbpict000403215102.jpg">
            <a:extLst>
              <a:ext uri="{FF2B5EF4-FFF2-40B4-BE49-F238E27FC236}">
                <a16:creationId xmlns:a16="http://schemas.microsoft.com/office/drawing/2014/main" id="{57AB09AE-3860-44B9-AC1F-E66884F003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94312" y="597637"/>
            <a:ext cx="3851920" cy="3372649"/>
          </a:xfrm>
          <a:prstGeom prst="rect">
            <a:avLst/>
          </a:prstGeom>
          <a:ln>
            <a:solidFill>
              <a:srgbClr val="254061"/>
            </a:solidFill>
          </a:ln>
          <a:effectLst>
            <a:outerShdw blurRad="50800" dist="38100" dir="2700000" algn="tl" rotWithShape="0">
              <a:prstClr val="black">
                <a:alpha val="40000"/>
              </a:prstClr>
            </a:outerShdw>
          </a:effectLst>
        </p:spPr>
      </p:pic>
      <p:sp>
        <p:nvSpPr>
          <p:cNvPr id="8" name="Rounded Rectangle 9">
            <a:extLst>
              <a:ext uri="{FF2B5EF4-FFF2-40B4-BE49-F238E27FC236}">
                <a16:creationId xmlns:a16="http://schemas.microsoft.com/office/drawing/2014/main" id="{B023A64D-4462-4A5A-AF57-0B7605709F54}"/>
              </a:ext>
            </a:extLst>
          </p:cNvPr>
          <p:cNvSpPr/>
          <p:nvPr/>
        </p:nvSpPr>
        <p:spPr>
          <a:xfrm>
            <a:off x="5858260" y="3745272"/>
            <a:ext cx="2324024" cy="464690"/>
          </a:xfrm>
          <a:prstGeom prst="roundRect">
            <a:avLst/>
          </a:prstGeom>
          <a:solidFill>
            <a:srgbClr val="FF9966"/>
          </a:solidFill>
          <a:ln w="25400" cap="flat" cmpd="sng" algn="ctr">
            <a:solidFill>
              <a:srgbClr val="CC6600"/>
            </a:solidFill>
            <a:prstDash val="solid"/>
          </a:ln>
          <a:effectLst/>
          <a:scene3d>
            <a:camera prst="orthographicFront">
              <a:rot lat="0" lon="0" rev="0"/>
            </a:camera>
            <a:lightRig rig="glow" dir="tl">
              <a:rot lat="0" lon="0" rev="1800000"/>
            </a:lightRig>
          </a:scene3d>
          <a:sp3d contourW="10160" prstMaterial="dkEdge">
            <a:bevelT w="0" h="0" prst="angle"/>
            <a:contourClr>
              <a:srgbClr val="CC99FF">
                <a:shade val="30000"/>
                <a:satMod val="150000"/>
              </a:srgbClr>
            </a:contourClr>
          </a:sp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a:ln>
                  <a:noFill/>
                </a:ln>
                <a:solidFill>
                  <a:srgbClr val="002060"/>
                </a:solidFill>
                <a:effectLst/>
                <a:uLnTx/>
                <a:uFillTx/>
                <a:latin typeface="Gill Sans MT"/>
                <a:ea typeface="+mn-ea"/>
                <a:cs typeface="+mn-cs"/>
              </a:rPr>
              <a:t>Lungs</a:t>
            </a:r>
          </a:p>
        </p:txBody>
      </p:sp>
      <p:sp>
        <p:nvSpPr>
          <p:cNvPr id="9" name="Rounded Rectangle 5">
            <a:extLst>
              <a:ext uri="{FF2B5EF4-FFF2-40B4-BE49-F238E27FC236}">
                <a16:creationId xmlns:a16="http://schemas.microsoft.com/office/drawing/2014/main" id="{786A4363-CAC9-486B-946E-630CC2D7E0B9}"/>
              </a:ext>
            </a:extLst>
          </p:cNvPr>
          <p:cNvSpPr/>
          <p:nvPr/>
        </p:nvSpPr>
        <p:spPr>
          <a:xfrm>
            <a:off x="382828" y="4091597"/>
            <a:ext cx="3086771" cy="883345"/>
          </a:xfrm>
          <a:prstGeom prst="roundRect">
            <a:avLst/>
          </a:prstGeom>
          <a:solidFill>
            <a:srgbClr val="D9B3FF"/>
          </a:solidFill>
          <a:ln w="25400" cap="flat" cmpd="sng" algn="ctr">
            <a:solidFill>
              <a:srgbClr val="7030A0"/>
            </a:solidFill>
            <a:prstDash val="solid"/>
          </a:ln>
          <a:effectLst/>
          <a:scene3d>
            <a:camera prst="orthographicFront">
              <a:rot lat="0" lon="0" rev="0"/>
            </a:camera>
            <a:lightRig rig="glow" dir="tl">
              <a:rot lat="0" lon="0" rev="1800000"/>
            </a:lightRig>
          </a:scene3d>
          <a:sp3d contourW="10160" prstMaterial="dkEdge">
            <a:bevelT w="0" h="0" prst="angle"/>
            <a:contourClr>
              <a:srgbClr val="CC99FF">
                <a:shade val="30000"/>
                <a:satMod val="150000"/>
              </a:srgbClr>
            </a:contourClr>
          </a:sp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lang="en-US" sz="2000" kern="0" dirty="0">
                <a:solidFill>
                  <a:srgbClr val="002060"/>
                </a:solidFill>
                <a:latin typeface="Gill Sans MT"/>
              </a:rPr>
              <a:t>What are the differences?</a:t>
            </a:r>
            <a:endParaRPr kumimoji="0" lang="en-US" sz="2000" b="0" i="0" u="none" strike="noStrike" kern="0" cap="none" spc="0" normalizeH="0" baseline="0" noProof="0" dirty="0">
              <a:ln>
                <a:noFill/>
              </a:ln>
              <a:solidFill>
                <a:srgbClr val="002060"/>
              </a:solidFill>
              <a:effectLst/>
              <a:uLnTx/>
              <a:uFillTx/>
              <a:latin typeface="Gill Sans MT"/>
              <a:ea typeface="+mn-ea"/>
              <a:cs typeface="+mn-cs"/>
            </a:endParaRPr>
          </a:p>
        </p:txBody>
      </p:sp>
      <p:sp>
        <p:nvSpPr>
          <p:cNvPr id="11" name="Rounded Rectangle 5">
            <a:extLst>
              <a:ext uri="{FF2B5EF4-FFF2-40B4-BE49-F238E27FC236}">
                <a16:creationId xmlns:a16="http://schemas.microsoft.com/office/drawing/2014/main" id="{1FC89E4F-2405-4C07-A79D-677E9D2CE07A}"/>
              </a:ext>
            </a:extLst>
          </p:cNvPr>
          <p:cNvSpPr/>
          <p:nvPr/>
        </p:nvSpPr>
        <p:spPr>
          <a:xfrm>
            <a:off x="3621503" y="4609713"/>
            <a:ext cx="5200029" cy="922970"/>
          </a:xfrm>
          <a:prstGeom prst="roundRect">
            <a:avLst/>
          </a:prstGeom>
          <a:solidFill>
            <a:srgbClr val="D9B3FF"/>
          </a:solidFill>
          <a:ln w="25400" cap="flat" cmpd="sng" algn="ctr">
            <a:solidFill>
              <a:srgbClr val="7030A0"/>
            </a:solidFill>
            <a:prstDash val="solid"/>
          </a:ln>
          <a:effectLst/>
          <a:scene3d>
            <a:camera prst="orthographicFront">
              <a:rot lat="0" lon="0" rev="0"/>
            </a:camera>
            <a:lightRig rig="glow" dir="tl">
              <a:rot lat="0" lon="0" rev="1800000"/>
            </a:lightRig>
          </a:scene3d>
          <a:sp3d contourW="10160" prstMaterial="dkEdge">
            <a:bevelT w="0" h="0" prst="angle"/>
            <a:contourClr>
              <a:srgbClr val="CC99FF">
                <a:shade val="30000"/>
                <a:satMod val="150000"/>
              </a:srgbClr>
            </a:contourClr>
          </a:sp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lang="en-US" sz="2000" kern="0" dirty="0">
                <a:solidFill>
                  <a:srgbClr val="002060"/>
                </a:solidFill>
                <a:latin typeface="Gill Sans MT"/>
              </a:rPr>
              <a:t>What might be the causes of these differences?</a:t>
            </a:r>
            <a:endParaRPr kumimoji="0" lang="en-US" sz="2000" b="0" i="0" u="none" strike="noStrike" kern="0" cap="none" spc="0" normalizeH="0" baseline="0" noProof="0" dirty="0">
              <a:ln>
                <a:noFill/>
              </a:ln>
              <a:solidFill>
                <a:srgbClr val="002060"/>
              </a:solidFill>
              <a:effectLst/>
              <a:uLnTx/>
              <a:uFillTx/>
              <a:latin typeface="Gill Sans MT"/>
              <a:ea typeface="+mn-ea"/>
              <a:cs typeface="+mn-cs"/>
            </a:endParaRPr>
          </a:p>
        </p:txBody>
      </p:sp>
      <p:sp>
        <p:nvSpPr>
          <p:cNvPr id="10" name="Rounded Rectangle 5">
            <a:extLst>
              <a:ext uri="{FF2B5EF4-FFF2-40B4-BE49-F238E27FC236}">
                <a16:creationId xmlns:a16="http://schemas.microsoft.com/office/drawing/2014/main" id="{83074DC7-796B-4CEE-B119-479889C43979}"/>
              </a:ext>
            </a:extLst>
          </p:cNvPr>
          <p:cNvSpPr/>
          <p:nvPr/>
        </p:nvSpPr>
        <p:spPr>
          <a:xfrm>
            <a:off x="250275" y="5723604"/>
            <a:ext cx="4643277" cy="922970"/>
          </a:xfrm>
          <a:prstGeom prst="roundRect">
            <a:avLst/>
          </a:prstGeom>
          <a:solidFill>
            <a:srgbClr val="D9B3FF"/>
          </a:solidFill>
          <a:ln w="25400" cap="flat" cmpd="sng" algn="ctr">
            <a:solidFill>
              <a:srgbClr val="7030A0"/>
            </a:solidFill>
            <a:prstDash val="solid"/>
          </a:ln>
          <a:effectLst/>
          <a:scene3d>
            <a:camera prst="orthographicFront">
              <a:rot lat="0" lon="0" rev="0"/>
            </a:camera>
            <a:lightRig rig="glow" dir="tl">
              <a:rot lat="0" lon="0" rev="1800000"/>
            </a:lightRig>
          </a:scene3d>
          <a:sp3d contourW="10160" prstMaterial="dkEdge">
            <a:bevelT w="0" h="0" prst="angle"/>
            <a:contourClr>
              <a:srgbClr val="CC99FF">
                <a:shade val="30000"/>
                <a:satMod val="150000"/>
              </a:srgbClr>
            </a:contourClr>
          </a:sp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lang="en-US" sz="2000" kern="0" dirty="0">
                <a:solidFill>
                  <a:srgbClr val="002060"/>
                </a:solidFill>
                <a:latin typeface="Gill Sans MT"/>
              </a:rPr>
              <a:t>How do you think the individual's health was affected?</a:t>
            </a:r>
            <a:endParaRPr kumimoji="0" lang="en-US" sz="2000" b="0" i="0" u="none" strike="noStrike" kern="0" cap="none" spc="0" normalizeH="0" baseline="0" noProof="0" dirty="0">
              <a:ln>
                <a:noFill/>
              </a:ln>
              <a:solidFill>
                <a:srgbClr val="002060"/>
              </a:solidFill>
              <a:effectLst/>
              <a:uLnTx/>
              <a:uFillTx/>
              <a:latin typeface="Gill Sans MT"/>
              <a:ea typeface="+mn-ea"/>
              <a:cs typeface="+mn-cs"/>
            </a:endParaRPr>
          </a:p>
        </p:txBody>
      </p:sp>
      <p:sp>
        <p:nvSpPr>
          <p:cNvPr id="12" name="Rounded Rectangle 9">
            <a:extLst>
              <a:ext uri="{FF2B5EF4-FFF2-40B4-BE49-F238E27FC236}">
                <a16:creationId xmlns:a16="http://schemas.microsoft.com/office/drawing/2014/main" id="{701D9BD8-D80B-422B-AD61-8558C9E4F46E}"/>
              </a:ext>
            </a:extLst>
          </p:cNvPr>
          <p:cNvSpPr/>
          <p:nvPr/>
        </p:nvSpPr>
        <p:spPr>
          <a:xfrm>
            <a:off x="1312019" y="3453305"/>
            <a:ext cx="1911628" cy="464690"/>
          </a:xfrm>
          <a:prstGeom prst="roundRect">
            <a:avLst/>
          </a:prstGeom>
          <a:solidFill>
            <a:srgbClr val="FF9966"/>
          </a:solidFill>
          <a:ln w="25400" cap="flat" cmpd="sng" algn="ctr">
            <a:solidFill>
              <a:srgbClr val="CC6600"/>
            </a:solidFill>
            <a:prstDash val="solid"/>
          </a:ln>
          <a:effectLst/>
          <a:scene3d>
            <a:camera prst="orthographicFront">
              <a:rot lat="0" lon="0" rev="0"/>
            </a:camera>
            <a:lightRig rig="glow" dir="tl">
              <a:rot lat="0" lon="0" rev="1800000"/>
            </a:lightRig>
          </a:scene3d>
          <a:sp3d contourW="10160" prstMaterial="dkEdge">
            <a:bevelT w="0" h="0" prst="angle"/>
            <a:contourClr>
              <a:srgbClr val="CC99FF">
                <a:shade val="30000"/>
                <a:satMod val="150000"/>
              </a:srgbClr>
            </a:contourClr>
          </a:sp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a:ln>
                  <a:noFill/>
                </a:ln>
                <a:solidFill>
                  <a:srgbClr val="002060"/>
                </a:solidFill>
                <a:effectLst/>
                <a:uLnTx/>
                <a:uFillTx/>
                <a:latin typeface="Gill Sans MT"/>
                <a:ea typeface="+mn-ea"/>
                <a:cs typeface="+mn-cs"/>
              </a:rPr>
              <a:t>Liver</a:t>
            </a:r>
          </a:p>
        </p:txBody>
      </p:sp>
    </p:spTree>
    <p:extLst>
      <p:ext uri="{BB962C8B-B14F-4D97-AF65-F5344CB8AC3E}">
        <p14:creationId xmlns:p14="http://schemas.microsoft.com/office/powerpoint/2010/main" val="1909009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bwMode="auto">
          <a:xfrm>
            <a:off x="283580" y="1264289"/>
            <a:ext cx="3920309" cy="4614312"/>
          </a:xfrm>
          <a:prstGeom prst="roundRect">
            <a:avLst/>
          </a:prstGeom>
          <a:solidFill>
            <a:srgbClr val="C5FFC5"/>
          </a:solidFill>
          <a:ln w="28575" cap="flat" cmpd="sng" algn="ctr">
            <a:solidFill>
              <a:srgbClr val="00E200"/>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16" charset="0"/>
              <a:ea typeface="ＭＳ Ｐゴシック" pitchFamily="16" charset="-128"/>
            </a:endParaRPr>
          </a:p>
        </p:txBody>
      </p:sp>
      <p:sp>
        <p:nvSpPr>
          <p:cNvPr id="3" name="Title 2"/>
          <p:cNvSpPr>
            <a:spLocks noGrp="1"/>
          </p:cNvSpPr>
          <p:nvPr>
            <p:ph type="title" idx="4294967295"/>
          </p:nvPr>
        </p:nvSpPr>
        <p:spPr>
          <a:xfrm>
            <a:off x="1961940" y="-305964"/>
            <a:ext cx="8078787" cy="1657351"/>
          </a:xfrm>
        </p:spPr>
        <p:txBody>
          <a:bodyPr>
            <a:normAutofit/>
          </a:bodyPr>
          <a:lstStyle/>
          <a:p>
            <a:r>
              <a:rPr lang="en-GB" sz="3600" b="1">
                <a:solidFill>
                  <a:srgbClr val="254061"/>
                </a:solidFill>
                <a:latin typeface="Gill Sans MT"/>
                <a:cs typeface="Gill Sans MT"/>
              </a:rPr>
              <a:t>Tower of Risk</a:t>
            </a:r>
          </a:p>
        </p:txBody>
      </p:sp>
      <p:sp>
        <p:nvSpPr>
          <p:cNvPr id="2" name="Rectangle 1"/>
          <p:cNvSpPr/>
          <p:nvPr/>
        </p:nvSpPr>
        <p:spPr>
          <a:xfrm>
            <a:off x="581998" y="1264289"/>
            <a:ext cx="3462337" cy="4062651"/>
          </a:xfrm>
          <a:prstGeom prst="rect">
            <a:avLst/>
          </a:prstGeom>
        </p:spPr>
        <p:txBody>
          <a:bodyPr wrap="square">
            <a:spAutoFit/>
          </a:bodyPr>
          <a:lstStyle/>
          <a:p>
            <a:pPr lvl="0">
              <a:spcAft>
                <a:spcPts val="1200"/>
              </a:spcAft>
            </a:pPr>
            <a:r>
              <a:rPr lang="en-GB" sz="2000" kern="1400" dirty="0">
                <a:solidFill>
                  <a:srgbClr val="254061"/>
                </a:solidFill>
                <a:latin typeface="Gill Sans MT"/>
                <a:cs typeface="Gill Sans MT"/>
              </a:rPr>
              <a:t>Remove a block from the tower and after each turn </a:t>
            </a:r>
            <a:r>
              <a:rPr lang="en-GB" sz="2000" b="1" kern="1400" dirty="0">
                <a:solidFill>
                  <a:srgbClr val="254061"/>
                </a:solidFill>
                <a:latin typeface="Gill Sans MT"/>
                <a:cs typeface="Gill Sans MT"/>
              </a:rPr>
              <a:t>discuss </a:t>
            </a:r>
            <a:r>
              <a:rPr lang="en-GB" sz="2000" kern="1400" dirty="0">
                <a:solidFill>
                  <a:srgbClr val="254061"/>
                </a:solidFill>
                <a:latin typeface="Gill Sans MT"/>
                <a:cs typeface="Gill Sans MT"/>
              </a:rPr>
              <a:t>the following questions in your group:</a:t>
            </a:r>
            <a:endParaRPr lang="en-GB" sz="900" b="1" kern="1400" dirty="0">
              <a:solidFill>
                <a:srgbClr val="17365D"/>
              </a:solidFill>
              <a:latin typeface="+mj-lt"/>
            </a:endParaRPr>
          </a:p>
          <a:p>
            <a:pPr>
              <a:buFont typeface="Arial" panose="020B0604020202020204" pitchFamily="34" charset="0"/>
              <a:buChar char="•"/>
            </a:pPr>
            <a:r>
              <a:rPr lang="en-GB" sz="2400" b="1" dirty="0">
                <a:solidFill>
                  <a:srgbClr val="254061"/>
                </a:solidFill>
                <a:latin typeface="Gill Sans MT"/>
                <a:cs typeface="Gill Sans MT"/>
              </a:rPr>
              <a:t>Identify your risk</a:t>
            </a:r>
          </a:p>
          <a:p>
            <a:pPr>
              <a:buFont typeface="Arial" panose="020B0604020202020204" pitchFamily="34" charset="0"/>
              <a:buChar char="•"/>
            </a:pPr>
            <a:r>
              <a:rPr lang="en-GB" sz="2400" b="1" dirty="0">
                <a:solidFill>
                  <a:srgbClr val="254061"/>
                </a:solidFill>
                <a:latin typeface="Gill Sans MT"/>
                <a:cs typeface="Gill Sans MT"/>
              </a:rPr>
              <a:t>How high/big is your risk compared to others?</a:t>
            </a:r>
          </a:p>
          <a:p>
            <a:pPr>
              <a:buFont typeface="Arial" panose="020B0604020202020204" pitchFamily="34" charset="0"/>
              <a:buChar char="•"/>
            </a:pPr>
            <a:r>
              <a:rPr lang="en-GB" sz="2400" b="1" dirty="0">
                <a:solidFill>
                  <a:srgbClr val="254061"/>
                </a:solidFill>
                <a:latin typeface="Gill Sans MT"/>
                <a:cs typeface="Gill Sans MT"/>
              </a:rPr>
              <a:t>What could it lead to?</a:t>
            </a:r>
          </a:p>
          <a:p>
            <a:pPr>
              <a:buFont typeface="Arial" panose="020B0604020202020204" pitchFamily="34" charset="0"/>
              <a:buChar char="•"/>
            </a:pPr>
            <a:r>
              <a:rPr lang="en-GB" sz="2400" b="1" dirty="0">
                <a:solidFill>
                  <a:srgbClr val="254061"/>
                </a:solidFill>
                <a:latin typeface="Gill Sans MT"/>
                <a:cs typeface="Gill Sans MT"/>
              </a:rPr>
              <a:t>How could you reduce this risk?</a:t>
            </a:r>
          </a:p>
        </p:txBody>
      </p:sp>
      <p:sp>
        <p:nvSpPr>
          <p:cNvPr id="9" name="Rounded Rectangle 30">
            <a:extLst>
              <a:ext uri="{FF2B5EF4-FFF2-40B4-BE49-F238E27FC236}">
                <a16:creationId xmlns:a16="http://schemas.microsoft.com/office/drawing/2014/main" id="{2CD74759-16C6-4E45-87D1-EED04EDDC7ED}"/>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1</a:t>
            </a:r>
          </a:p>
        </p:txBody>
      </p:sp>
      <p:pic>
        <p:nvPicPr>
          <p:cNvPr id="8" name="Picture 7" descr="Chart, bar chart, funnel chart&#10;&#10;Description automatically generated">
            <a:extLst>
              <a:ext uri="{FF2B5EF4-FFF2-40B4-BE49-F238E27FC236}">
                <a16:creationId xmlns:a16="http://schemas.microsoft.com/office/drawing/2014/main" id="{2ACA30B8-8722-42E8-8773-B7C68800235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10068" y="998697"/>
            <a:ext cx="4350352" cy="3760204"/>
          </a:xfrm>
          <a:prstGeom prst="rect">
            <a:avLst/>
          </a:prstGeom>
          <a:solidFill>
            <a:srgbClr val="FFFFFF">
              <a:shade val="85000"/>
            </a:srgbClr>
          </a:solidFill>
          <a:ln w="88900" cap="sq">
            <a:solidFill>
              <a:srgbClr val="FFFFF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rot="246826">
            <a:off x="4293945" y="3373379"/>
            <a:ext cx="2546197" cy="2602207"/>
          </a:xfrm>
          <a:prstGeom prst="rect">
            <a:avLst/>
          </a:prstGeom>
          <a:noFill/>
          <a:ln w="19050">
            <a:solidFill>
              <a:srgbClr val="254061"/>
            </a:solidFill>
            <a:miter lim="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92926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ed Rectangle 30">
            <a:extLst>
              <a:ext uri="{FF2B5EF4-FFF2-40B4-BE49-F238E27FC236}">
                <a16:creationId xmlns:a16="http://schemas.microsoft.com/office/drawing/2014/main" id="{BE4EDE9E-CBE3-4894-BF54-0F1C683F50D2}"/>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2</a:t>
            </a:r>
          </a:p>
        </p:txBody>
      </p:sp>
      <p:pic>
        <p:nvPicPr>
          <p:cNvPr id="5" name="Picture 4">
            <a:extLst>
              <a:ext uri="{FF2B5EF4-FFF2-40B4-BE49-F238E27FC236}">
                <a16:creationId xmlns:a16="http://schemas.microsoft.com/office/drawing/2014/main" id="{724E6351-A231-44CF-A78A-4E015B48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8694" y="1525951"/>
            <a:ext cx="3980438" cy="4628663"/>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5DBDBEA2-CBA0-469C-AFEF-955ABFE430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605" y="1603717"/>
            <a:ext cx="1551712" cy="4550897"/>
          </a:xfrm>
          <a:prstGeom prst="rect">
            <a:avLst/>
          </a:prstGeom>
        </p:spPr>
      </p:pic>
      <p:sp>
        <p:nvSpPr>
          <p:cNvPr id="9" name="Title 2">
            <a:extLst>
              <a:ext uri="{FF2B5EF4-FFF2-40B4-BE49-F238E27FC236}">
                <a16:creationId xmlns:a16="http://schemas.microsoft.com/office/drawing/2014/main" id="{3D89B12C-3CA5-4B4D-BDE2-61E8F1936931}"/>
              </a:ext>
            </a:extLst>
          </p:cNvPr>
          <p:cNvSpPr txBox="1">
            <a:spLocks/>
          </p:cNvSpPr>
          <p:nvPr/>
        </p:nvSpPr>
        <p:spPr>
          <a:xfrm>
            <a:off x="304946" y="52546"/>
            <a:ext cx="7280695" cy="16573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a:lstStyle>
          <a:p>
            <a:r>
              <a:rPr lang="en-GB" sz="3600" b="1">
                <a:solidFill>
                  <a:srgbClr val="254061"/>
                </a:solidFill>
                <a:latin typeface="Gill Sans MT"/>
                <a:cs typeface="Gill Sans MT"/>
              </a:rPr>
              <a:t>               What health conditions increase the risk from COVID-19?</a:t>
            </a:r>
          </a:p>
        </p:txBody>
      </p:sp>
    </p:spTree>
    <p:extLst>
      <p:ext uri="{BB962C8B-B14F-4D97-AF65-F5344CB8AC3E}">
        <p14:creationId xmlns:p14="http://schemas.microsoft.com/office/powerpoint/2010/main" val="865192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41184" y="202582"/>
            <a:ext cx="5976664" cy="646331"/>
          </a:xfrm>
          <a:prstGeom prst="rect">
            <a:avLst/>
          </a:prstGeom>
          <a:noFill/>
        </p:spPr>
        <p:txBody>
          <a:bodyPr wrap="square" rtlCol="0">
            <a:spAutoFit/>
          </a:bodyPr>
          <a:lstStyle/>
          <a:p>
            <a:pPr algn="l"/>
            <a:r>
              <a:rPr lang="en-GB" sz="3600" b="1">
                <a:solidFill>
                  <a:srgbClr val="254061"/>
                </a:solidFill>
                <a:latin typeface="Gill Sans MT" pitchFamily="34" charset="0"/>
              </a:rPr>
              <a:t>How Healthy is Chris?</a:t>
            </a:r>
          </a:p>
        </p:txBody>
      </p:sp>
      <p:pic>
        <p:nvPicPr>
          <p:cNvPr id="7" name="Picture 2">
            <a:extLst>
              <a:ext uri="{FF2B5EF4-FFF2-40B4-BE49-F238E27FC236}">
                <a16:creationId xmlns:a16="http://schemas.microsoft.com/office/drawing/2014/main" id="{99B899B0-28F0-451F-B09A-C7A6A00A0C73}"/>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909432" y="2901884"/>
            <a:ext cx="4151376" cy="311353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Cloud Callout 2"/>
          <p:cNvSpPr/>
          <p:nvPr/>
        </p:nvSpPr>
        <p:spPr bwMode="auto">
          <a:xfrm rot="412262">
            <a:off x="3762793" y="621307"/>
            <a:ext cx="5296086" cy="3266055"/>
          </a:xfrm>
          <a:prstGeom prst="cloudCallout">
            <a:avLst>
              <a:gd name="adj1" fmla="val -85285"/>
              <a:gd name="adj2" fmla="val 6333"/>
            </a:avLst>
          </a:prstGeom>
          <a:solidFill>
            <a:srgbClr val="7DBCEB"/>
          </a:solidFill>
          <a:ln w="12700" cap="flat" cmpd="sng" algn="ctr">
            <a:solidFill>
              <a:srgbClr val="254061"/>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200" b="0" i="0" u="none" strike="noStrike" cap="none" normalizeH="0" baseline="0">
              <a:ln>
                <a:noFill/>
              </a:ln>
              <a:solidFill>
                <a:schemeClr val="tx1"/>
              </a:solidFill>
              <a:effectLst/>
              <a:latin typeface="Lucida Sans" pitchFamily="16" charset="0"/>
              <a:ea typeface="ＭＳ Ｐゴシック" pitchFamily="16" charset="-128"/>
            </a:endParaRPr>
          </a:p>
        </p:txBody>
      </p:sp>
      <p:sp>
        <p:nvSpPr>
          <p:cNvPr id="5" name="TextBox 4"/>
          <p:cNvSpPr txBox="1"/>
          <p:nvPr/>
        </p:nvSpPr>
        <p:spPr>
          <a:xfrm>
            <a:off x="4798127" y="962568"/>
            <a:ext cx="3859078" cy="2492990"/>
          </a:xfrm>
          <a:prstGeom prst="rect">
            <a:avLst/>
          </a:prstGeom>
          <a:noFill/>
        </p:spPr>
        <p:txBody>
          <a:bodyPr wrap="square" rtlCol="0">
            <a:spAutoFit/>
          </a:bodyPr>
          <a:lstStyle/>
          <a:p>
            <a:r>
              <a:rPr lang="en-GB" sz="2800" dirty="0">
                <a:solidFill>
                  <a:srgbClr val="1E2C78"/>
                </a:solidFill>
                <a:latin typeface="Gill Sans MT" pitchFamily="34" charset="0"/>
              </a:rPr>
              <a:t>How healthy am I?</a:t>
            </a:r>
          </a:p>
          <a:p>
            <a:endParaRPr lang="en-GB" sz="800" dirty="0">
              <a:solidFill>
                <a:srgbClr val="1E2C78"/>
              </a:solidFill>
              <a:latin typeface="Gill Sans MT" pitchFamily="34" charset="0"/>
            </a:endParaRPr>
          </a:p>
          <a:p>
            <a:r>
              <a:rPr lang="en-GB" sz="2800" dirty="0">
                <a:solidFill>
                  <a:srgbClr val="1E2C78"/>
                </a:solidFill>
                <a:latin typeface="Gill Sans MT" pitchFamily="34" charset="0"/>
              </a:rPr>
              <a:t>How worried should I be about my health?</a:t>
            </a:r>
          </a:p>
          <a:p>
            <a:endParaRPr lang="en-GB" sz="800" dirty="0">
              <a:solidFill>
                <a:srgbClr val="1E2C78"/>
              </a:solidFill>
              <a:latin typeface="Gill Sans MT" pitchFamily="34" charset="0"/>
            </a:endParaRPr>
          </a:p>
          <a:p>
            <a:r>
              <a:rPr lang="en-GB" sz="2800" dirty="0">
                <a:solidFill>
                  <a:srgbClr val="1E2C78"/>
                </a:solidFill>
                <a:latin typeface="Gill Sans MT" pitchFamily="34" charset="0"/>
              </a:rPr>
              <a:t>What changes should I make to my lifestyle?</a:t>
            </a:r>
          </a:p>
        </p:txBody>
      </p:sp>
      <p:pic>
        <p:nvPicPr>
          <p:cNvPr id="2" name="Picture 1" descr="Chris_png.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398667" y="1469580"/>
            <a:ext cx="2029562" cy="4667020"/>
          </a:xfrm>
          <a:prstGeom prst="rect">
            <a:avLst/>
          </a:prstGeom>
        </p:spPr>
      </p:pic>
    </p:spTree>
    <p:extLst>
      <p:ext uri="{BB962C8B-B14F-4D97-AF65-F5344CB8AC3E}">
        <p14:creationId xmlns:p14="http://schemas.microsoft.com/office/powerpoint/2010/main" val="4110594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4337664"/>
            <a:ext cx="9144000" cy="11521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107504" y="260647"/>
            <a:ext cx="7992704" cy="646331"/>
          </a:xfrm>
          <a:prstGeom prst="rect">
            <a:avLst/>
          </a:prstGeom>
        </p:spPr>
        <p:txBody>
          <a:bodyPr wrap="square">
            <a:spAutoFit/>
          </a:bodyPr>
          <a:lstStyle/>
          <a:p>
            <a:pPr algn="l"/>
            <a:r>
              <a:rPr lang="en-GB" sz="3600" b="1">
                <a:solidFill>
                  <a:srgbClr val="254061"/>
                </a:solidFill>
                <a:latin typeface="Gill Sans MT"/>
                <a:cs typeface="Gill Sans MT"/>
              </a:rPr>
              <a:t>Introducing Chris and his Family </a:t>
            </a:r>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327770"/>
            <a:ext cx="9144000" cy="3632823"/>
          </a:xfrm>
          <a:prstGeom prst="rect">
            <a:avLst/>
          </a:prstGeom>
        </p:spPr>
      </p:pic>
      <p:pic>
        <p:nvPicPr>
          <p:cNvPr id="2" name="Picture 1" descr="Chris_png.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4104679" y="4341096"/>
            <a:ext cx="394169" cy="831479"/>
          </a:xfrm>
          <a:prstGeom prst="rect">
            <a:avLst/>
          </a:prstGeom>
        </p:spPr>
      </p:pic>
      <p:pic>
        <p:nvPicPr>
          <p:cNvPr id="3" name="Picture 2" descr="Brother_png.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6684" y="4424214"/>
            <a:ext cx="259411" cy="707826"/>
          </a:xfrm>
          <a:prstGeom prst="rect">
            <a:avLst/>
          </a:prstGeom>
        </p:spPr>
      </p:pic>
      <p:pic>
        <p:nvPicPr>
          <p:cNvPr id="4" name="Picture 3" descr="Dad_png.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748981" y="3278441"/>
            <a:ext cx="361499" cy="891255"/>
          </a:xfrm>
          <a:prstGeom prst="rect">
            <a:avLst/>
          </a:prstGeom>
        </p:spPr>
      </p:pic>
      <p:pic>
        <p:nvPicPr>
          <p:cNvPr id="6" name="Picture 5" descr="Mom_png.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75856" y="3351272"/>
            <a:ext cx="278505" cy="836712"/>
          </a:xfrm>
          <a:prstGeom prst="rect">
            <a:avLst/>
          </a:prstGeom>
        </p:spPr>
      </p:pic>
      <p:pic>
        <p:nvPicPr>
          <p:cNvPr id="9" name="Picture 8" descr="Sister_png.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2949677" y="4339317"/>
            <a:ext cx="305348" cy="783627"/>
          </a:xfrm>
          <a:prstGeom prst="rect">
            <a:avLst/>
          </a:prstGeom>
        </p:spPr>
      </p:pic>
    </p:spTree>
    <p:extLst>
      <p:ext uri="{BB962C8B-B14F-4D97-AF65-F5344CB8AC3E}">
        <p14:creationId xmlns:p14="http://schemas.microsoft.com/office/powerpoint/2010/main" val="4002135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Callout 3"/>
          <p:cNvSpPr/>
          <p:nvPr/>
        </p:nvSpPr>
        <p:spPr>
          <a:xfrm>
            <a:off x="1086879" y="930300"/>
            <a:ext cx="3279997" cy="1404043"/>
          </a:xfrm>
          <a:prstGeom prst="wedgeEllipseCallout">
            <a:avLst>
              <a:gd name="adj1" fmla="val -25648"/>
              <a:gd name="adj2" fmla="val 83057"/>
            </a:avLst>
          </a:prstGeom>
          <a:solidFill>
            <a:srgbClr val="FFC66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b="1" kern="0" dirty="0">
              <a:solidFill>
                <a:srgbClr val="1E2C78"/>
              </a:solidFill>
              <a:latin typeface="Gill Sans MT" pitchFamily="34" charset="0"/>
              <a:ea typeface="SimSun"/>
              <a:cs typeface="Arial"/>
            </a:endParaRPr>
          </a:p>
          <a:p>
            <a:pPr algn="ctr"/>
            <a:r>
              <a:rPr lang="en-GB" sz="2800" b="1" kern="0" dirty="0">
                <a:solidFill>
                  <a:srgbClr val="1E2C78"/>
                </a:solidFill>
                <a:latin typeface="Gill Sans MT" pitchFamily="34" charset="0"/>
                <a:ea typeface="SimSun"/>
                <a:cs typeface="Arial"/>
              </a:rPr>
              <a:t>How healthy is Chris? </a:t>
            </a:r>
          </a:p>
          <a:p>
            <a:pPr algn="ctr"/>
            <a:endParaRPr lang="en-GB" dirty="0">
              <a:solidFill>
                <a:srgbClr val="1E2C78"/>
              </a:solidFill>
            </a:endParaRPr>
          </a:p>
        </p:txBody>
      </p:sp>
      <p:sp>
        <p:nvSpPr>
          <p:cNvPr id="9" name="Oval Callout 8"/>
          <p:cNvSpPr/>
          <p:nvPr/>
        </p:nvSpPr>
        <p:spPr>
          <a:xfrm>
            <a:off x="4407691" y="482491"/>
            <a:ext cx="4464496" cy="2789539"/>
          </a:xfrm>
          <a:prstGeom prst="wedgeEllipseCallout">
            <a:avLst>
              <a:gd name="adj1" fmla="val -99924"/>
              <a:gd name="adj2" fmla="val 41824"/>
            </a:avLst>
          </a:prstGeom>
          <a:solidFill>
            <a:srgbClr val="F0B2D0"/>
          </a:solidFill>
          <a:ln>
            <a:solidFill>
              <a:srgbClr val="E36C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kern="0" dirty="0">
                <a:solidFill>
                  <a:schemeClr val="tx1">
                    <a:lumMod val="90000"/>
                    <a:lumOff val="10000"/>
                  </a:schemeClr>
                </a:solidFill>
                <a:latin typeface="Gill Sans MT" pitchFamily="34" charset="0"/>
                <a:ea typeface="SimSun"/>
                <a:cs typeface="Arial"/>
              </a:rPr>
              <a:t> </a:t>
            </a:r>
          </a:p>
          <a:p>
            <a:pPr algn="ctr"/>
            <a:r>
              <a:rPr lang="en-GB" sz="2800" b="1" kern="0" dirty="0">
                <a:solidFill>
                  <a:srgbClr val="1E2C78"/>
                </a:solidFill>
                <a:latin typeface="Gill Sans MT" pitchFamily="34" charset="0"/>
                <a:ea typeface="SimSun"/>
                <a:cs typeface="Arial"/>
              </a:rPr>
              <a:t>What are the health risks that Chris may have to face in the future? </a:t>
            </a:r>
          </a:p>
          <a:p>
            <a:pPr algn="ctr"/>
            <a:endParaRPr lang="en-GB" dirty="0"/>
          </a:p>
        </p:txBody>
      </p:sp>
      <p:sp>
        <p:nvSpPr>
          <p:cNvPr id="10" name="Rectangle 9"/>
          <p:cNvSpPr/>
          <p:nvPr/>
        </p:nvSpPr>
        <p:spPr>
          <a:xfrm>
            <a:off x="2361385" y="3790512"/>
            <a:ext cx="6205840" cy="2137188"/>
          </a:xfrm>
          <a:prstGeom prst="rect">
            <a:avLst/>
          </a:prstGeom>
        </p:spPr>
        <p:txBody>
          <a:bodyPr wrap="square">
            <a:spAutoFit/>
          </a:bodyPr>
          <a:lstStyle/>
          <a:p>
            <a:pPr marL="342900" indent="-342900" algn="l" eaLnBrk="1" hangingPunct="1">
              <a:lnSpc>
                <a:spcPct val="115000"/>
              </a:lnSpc>
              <a:spcAft>
                <a:spcPts val="1000"/>
              </a:spcAft>
              <a:buFont typeface="Arial" pitchFamily="34" charset="0"/>
              <a:buChar char="•"/>
            </a:pPr>
            <a:r>
              <a:rPr lang="en-GB" sz="2200" kern="0" dirty="0">
                <a:solidFill>
                  <a:srgbClr val="254061"/>
                </a:solidFill>
                <a:latin typeface="Gill Sans MT" pitchFamily="34" charset="0"/>
                <a:ea typeface="SimSun"/>
                <a:cs typeface="Arial"/>
              </a:rPr>
              <a:t>What would a scientist do if they had to answer these questions?</a:t>
            </a:r>
          </a:p>
          <a:p>
            <a:pPr marL="342900" indent="-342900" algn="l" eaLnBrk="1" hangingPunct="1">
              <a:lnSpc>
                <a:spcPct val="115000"/>
              </a:lnSpc>
              <a:spcAft>
                <a:spcPts val="1000"/>
              </a:spcAft>
              <a:buFont typeface="Arial" pitchFamily="34" charset="0"/>
              <a:buChar char="•"/>
            </a:pPr>
            <a:r>
              <a:rPr lang="en-GB" sz="2200" kern="0" dirty="0">
                <a:solidFill>
                  <a:srgbClr val="254061"/>
                </a:solidFill>
                <a:latin typeface="Gill Sans MT" pitchFamily="34" charset="0"/>
                <a:ea typeface="SimSun"/>
                <a:cs typeface="Arial"/>
              </a:rPr>
              <a:t>We’re going to approach this problem like scientists do; we’ll look at all the evidence available and try to make an informed decision.</a:t>
            </a:r>
          </a:p>
        </p:txBody>
      </p:sp>
      <p:sp>
        <p:nvSpPr>
          <p:cNvPr id="7" name="Rounded Rectangle 30">
            <a:extLst>
              <a:ext uri="{FF2B5EF4-FFF2-40B4-BE49-F238E27FC236}">
                <a16:creationId xmlns:a16="http://schemas.microsoft.com/office/drawing/2014/main" id="{10E3A893-7FF2-46FF-B9B6-511D3E199185}"/>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3</a:t>
            </a:r>
          </a:p>
        </p:txBody>
      </p:sp>
      <p:pic>
        <p:nvPicPr>
          <p:cNvPr id="8" name="Picture 7" descr="TeenagerGirl_2.png">
            <a:extLst>
              <a:ext uri="{FF2B5EF4-FFF2-40B4-BE49-F238E27FC236}">
                <a16:creationId xmlns:a16="http://schemas.microsoft.com/office/drawing/2014/main" id="{1F2E6CE0-9DE9-4200-8248-C9D5AEC85E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93722" y="2231653"/>
            <a:ext cx="2045044" cy="4077072"/>
          </a:xfrm>
          <a:prstGeom prst="rect">
            <a:avLst/>
          </a:prstGeom>
        </p:spPr>
      </p:pic>
    </p:spTree>
    <p:extLst>
      <p:ext uri="{BB962C8B-B14F-4D97-AF65-F5344CB8AC3E}">
        <p14:creationId xmlns:p14="http://schemas.microsoft.com/office/powerpoint/2010/main" val="693700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1027"/>
          <p:cNvSpPr>
            <a:spLocks noGrp="1" noChangeArrowheads="1"/>
          </p:cNvSpPr>
          <p:nvPr>
            <p:ph type="title" idx="4294967295"/>
          </p:nvPr>
        </p:nvSpPr>
        <p:spPr>
          <a:xfrm>
            <a:off x="0" y="258763"/>
            <a:ext cx="8080375" cy="1811337"/>
          </a:xfrm>
          <a:noFill/>
          <a:ln>
            <a:noFill/>
          </a:ln>
        </p:spPr>
        <p:txBody>
          <a:bodyPr>
            <a:normAutofit/>
          </a:bodyPr>
          <a:lstStyle/>
          <a:p>
            <a:pPr marL="108000">
              <a:spcBef>
                <a:spcPts val="600"/>
              </a:spcBef>
              <a:spcAft>
                <a:spcPts val="600"/>
              </a:spcAft>
            </a:pPr>
            <a:r>
              <a:rPr lang="en-GB" sz="3200" b="0">
                <a:solidFill>
                  <a:srgbClr val="254061"/>
                </a:solidFill>
                <a:latin typeface="Gill Sans MT" pitchFamily="34" charset="0"/>
              </a:rPr>
              <a:t>Where could we get the evidence from?</a:t>
            </a:r>
          </a:p>
        </p:txBody>
      </p:sp>
      <p:sp>
        <p:nvSpPr>
          <p:cNvPr id="8" name="TextBox 7"/>
          <p:cNvSpPr txBox="1"/>
          <p:nvPr/>
        </p:nvSpPr>
        <p:spPr>
          <a:xfrm>
            <a:off x="1947376" y="192504"/>
            <a:ext cx="8206070" cy="646331"/>
          </a:xfrm>
          <a:prstGeom prst="rect">
            <a:avLst/>
          </a:prstGeom>
          <a:noFill/>
        </p:spPr>
        <p:txBody>
          <a:bodyPr wrap="square" rtlCol="0">
            <a:spAutoFit/>
          </a:bodyPr>
          <a:lstStyle/>
          <a:p>
            <a:pPr algn="l"/>
            <a:r>
              <a:rPr lang="en-GB" sz="3600" b="1">
                <a:solidFill>
                  <a:srgbClr val="254061"/>
                </a:solidFill>
                <a:latin typeface="Gill Sans MT" pitchFamily="34" charset="0"/>
              </a:rPr>
              <a:t>Researching Chris’ Health</a:t>
            </a:r>
          </a:p>
        </p:txBody>
      </p:sp>
      <p:sp>
        <p:nvSpPr>
          <p:cNvPr id="10" name="Rounded Rectangle 1">
            <a:extLst>
              <a:ext uri="{FF2B5EF4-FFF2-40B4-BE49-F238E27FC236}">
                <a16:creationId xmlns:a16="http://schemas.microsoft.com/office/drawing/2014/main" id="{94D3F9B3-1E07-4101-B752-2E9289DE56F9}"/>
              </a:ext>
            </a:extLst>
          </p:cNvPr>
          <p:cNvSpPr/>
          <p:nvPr/>
        </p:nvSpPr>
        <p:spPr bwMode="auto">
          <a:xfrm>
            <a:off x="1280159" y="1520310"/>
            <a:ext cx="5377281" cy="1413153"/>
          </a:xfrm>
          <a:prstGeom prst="roundRect">
            <a:avLst/>
          </a:prstGeom>
          <a:solidFill>
            <a:srgbClr val="4BACC6">
              <a:lumMod val="20000"/>
              <a:lumOff val="80000"/>
            </a:srgbClr>
          </a:solidFill>
          <a:ln w="38100" cap="flat" cmpd="sng" algn="ctr">
            <a:solidFill>
              <a:srgbClr val="0F243E">
                <a:lumMod val="75000"/>
                <a:lumOff val="25000"/>
              </a:srgb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72000" marR="0" lvl="1" indent="0" defTabSz="914400" eaLnBrk="0" fontAlgn="base" latinLnBrk="0" hangingPunct="0">
              <a:lnSpc>
                <a:spcPct val="100000"/>
              </a:lnSpc>
              <a:spcBef>
                <a:spcPct val="0"/>
              </a:spcBef>
              <a:spcAft>
                <a:spcPct val="0"/>
              </a:spcAft>
              <a:buClrTx/>
              <a:buSzTx/>
              <a:buFontTx/>
              <a:buNone/>
              <a:tabLst/>
              <a:defRPr/>
            </a:pPr>
            <a:r>
              <a:rPr kumimoji="0" lang="en-GB" sz="2000" b="1" i="0" u="none" strike="noStrike" kern="0" cap="none" spc="0" normalizeH="0" baseline="0" noProof="0">
                <a:ln>
                  <a:noFill/>
                </a:ln>
                <a:solidFill>
                  <a:srgbClr val="0F243E">
                    <a:lumMod val="90000"/>
                    <a:lumOff val="10000"/>
                  </a:srgbClr>
                </a:solidFill>
                <a:effectLst/>
                <a:uLnTx/>
                <a:uFillTx/>
                <a:latin typeface="Gill Sans MT" pitchFamily="34" charset="0"/>
                <a:ea typeface="ＭＳ Ｐゴシック" pitchFamily="16" charset="-128"/>
              </a:rPr>
              <a:t>A: Family background and history </a:t>
            </a:r>
          </a:p>
          <a:p>
            <a:pPr marL="72000" marR="0" lvl="1" indent="0" defTabSz="914400" eaLnBrk="0" fontAlgn="base" latinLnBrk="0" hangingPunct="0">
              <a:lnSpc>
                <a:spcPct val="100000"/>
              </a:lnSpc>
              <a:spcBef>
                <a:spcPct val="0"/>
              </a:spcBef>
              <a:spcAft>
                <a:spcPct val="0"/>
              </a:spcAft>
              <a:buClrTx/>
              <a:buSzTx/>
              <a:buFontTx/>
              <a:buNone/>
              <a:tabLst/>
              <a:defRPr/>
            </a:pPr>
            <a:r>
              <a:rPr kumimoji="0" lang="en-GB" sz="2000" b="0" i="0" u="none" strike="noStrike" kern="0" cap="none" spc="0" normalizeH="0" baseline="0" noProof="0">
                <a:ln>
                  <a:noFill/>
                </a:ln>
                <a:solidFill>
                  <a:srgbClr val="0F243E">
                    <a:lumMod val="90000"/>
                    <a:lumOff val="10000"/>
                  </a:srgbClr>
                </a:solidFill>
                <a:effectLst/>
                <a:uLnTx/>
                <a:uFillTx/>
                <a:latin typeface="Gill Sans MT" pitchFamily="34" charset="0"/>
                <a:ea typeface="ＭＳ Ｐゴシック" pitchFamily="16" charset="-128"/>
              </a:rPr>
              <a:t>Sources - family tree, family medical history and set of family cards,  with information about Chris’ relatives and friends</a:t>
            </a:r>
          </a:p>
        </p:txBody>
      </p:sp>
      <p:sp>
        <p:nvSpPr>
          <p:cNvPr id="11" name="Rounded Rectangle 6">
            <a:extLst>
              <a:ext uri="{FF2B5EF4-FFF2-40B4-BE49-F238E27FC236}">
                <a16:creationId xmlns:a16="http://schemas.microsoft.com/office/drawing/2014/main" id="{796F738C-F3F3-4CCE-826E-208D4B561C69}"/>
              </a:ext>
            </a:extLst>
          </p:cNvPr>
          <p:cNvSpPr/>
          <p:nvPr/>
        </p:nvSpPr>
        <p:spPr bwMode="auto">
          <a:xfrm>
            <a:off x="1792627" y="3083423"/>
            <a:ext cx="6153887" cy="1413153"/>
          </a:xfrm>
          <a:prstGeom prst="roundRect">
            <a:avLst/>
          </a:prstGeom>
          <a:solidFill>
            <a:srgbClr val="D9B3FF"/>
          </a:solidFill>
          <a:ln w="38100" cap="flat" cmpd="sng" algn="ctr">
            <a:solidFill>
              <a:srgbClr val="CC99FF">
                <a:lumMod val="25000"/>
              </a:srgb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72000" marR="0" lvl="1" indent="0" defTabSz="914400" eaLnBrk="0" fontAlgn="base" latinLnBrk="0" hangingPunct="0">
              <a:lnSpc>
                <a:spcPct val="100000"/>
              </a:lnSpc>
              <a:spcBef>
                <a:spcPct val="0"/>
              </a:spcBef>
              <a:spcAft>
                <a:spcPct val="0"/>
              </a:spcAft>
              <a:buClrTx/>
              <a:buSzTx/>
              <a:buFontTx/>
              <a:buNone/>
              <a:tabLst/>
              <a:defRPr/>
            </a:pPr>
            <a:r>
              <a:rPr kumimoji="0" lang="en-GB" sz="2000" b="1" i="0" u="none" strike="noStrike" kern="0" cap="none" spc="0" normalizeH="0" baseline="0" noProof="0">
                <a:ln>
                  <a:noFill/>
                </a:ln>
                <a:solidFill>
                  <a:srgbClr val="0F243E">
                    <a:lumMod val="90000"/>
                    <a:lumOff val="10000"/>
                  </a:srgbClr>
                </a:solidFill>
                <a:effectLst/>
                <a:uLnTx/>
                <a:uFillTx/>
                <a:latin typeface="Gill Sans MT" pitchFamily="34" charset="0"/>
                <a:ea typeface="ＭＳ Ｐゴシック" pitchFamily="16" charset="-128"/>
              </a:rPr>
              <a:t>B: Current lifestyle </a:t>
            </a:r>
          </a:p>
          <a:p>
            <a:pPr marL="72000" marR="0" lvl="1" indent="0" defTabSz="914400" eaLnBrk="0" fontAlgn="base" latinLnBrk="0" hangingPunct="0">
              <a:lnSpc>
                <a:spcPct val="100000"/>
              </a:lnSpc>
              <a:spcBef>
                <a:spcPct val="0"/>
              </a:spcBef>
              <a:spcAft>
                <a:spcPct val="0"/>
              </a:spcAft>
              <a:buClrTx/>
              <a:buSzTx/>
              <a:buFontTx/>
              <a:buNone/>
              <a:tabLst/>
              <a:defRPr/>
            </a:pPr>
            <a:r>
              <a:rPr kumimoji="0" lang="en-GB" sz="2000" b="0" i="0" u="none" strike="noStrike" kern="0" cap="none" spc="0" normalizeH="0" baseline="0" noProof="0">
                <a:ln>
                  <a:noFill/>
                </a:ln>
                <a:solidFill>
                  <a:srgbClr val="0F243E">
                    <a:lumMod val="90000"/>
                    <a:lumOff val="10000"/>
                  </a:srgbClr>
                </a:solidFill>
                <a:effectLst/>
                <a:uLnTx/>
                <a:uFillTx/>
                <a:latin typeface="Gill Sans MT" pitchFamily="34" charset="0"/>
                <a:ea typeface="ＭＳ Ｐゴシック" pitchFamily="16" charset="-128"/>
              </a:rPr>
              <a:t>Sources - Chris’s food diary, Eatwell Guide and sleep report,  Mum’s weekly shopping list and fridge photo, Transcript of Chris’s TecC-19 focus group.</a:t>
            </a:r>
          </a:p>
        </p:txBody>
      </p:sp>
      <p:sp>
        <p:nvSpPr>
          <p:cNvPr id="12" name="Rounded Rectangle 8">
            <a:extLst>
              <a:ext uri="{FF2B5EF4-FFF2-40B4-BE49-F238E27FC236}">
                <a16:creationId xmlns:a16="http://schemas.microsoft.com/office/drawing/2014/main" id="{E8362645-F9F9-41E6-8D29-8DC93312DBF6}"/>
              </a:ext>
            </a:extLst>
          </p:cNvPr>
          <p:cNvSpPr/>
          <p:nvPr/>
        </p:nvSpPr>
        <p:spPr bwMode="auto">
          <a:xfrm>
            <a:off x="2421177" y="4677634"/>
            <a:ext cx="6479172" cy="1413153"/>
          </a:xfrm>
          <a:prstGeom prst="roundRect">
            <a:avLst/>
          </a:prstGeom>
          <a:solidFill>
            <a:srgbClr val="95B8E3"/>
          </a:solidFill>
          <a:ln w="38100" cap="flat" cmpd="sng" algn="ctr">
            <a:solidFill>
              <a:srgbClr val="0F243E">
                <a:lumMod val="90000"/>
                <a:lumOff val="10000"/>
              </a:srgb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72000" marR="0" lvl="1" indent="0" defTabSz="914400" eaLnBrk="0" fontAlgn="base" latinLnBrk="0" hangingPunct="0">
              <a:lnSpc>
                <a:spcPct val="100000"/>
              </a:lnSpc>
              <a:spcBef>
                <a:spcPct val="0"/>
              </a:spcBef>
              <a:spcAft>
                <a:spcPct val="0"/>
              </a:spcAft>
              <a:buClrTx/>
              <a:buSzTx/>
              <a:buFontTx/>
              <a:buNone/>
              <a:tabLst/>
              <a:defRPr/>
            </a:pPr>
            <a:r>
              <a:rPr kumimoji="0" lang="en-GB" sz="2000" b="1" i="0" u="none" strike="noStrike" kern="0" cap="none" spc="0" normalizeH="0" baseline="0" noProof="0" dirty="0">
                <a:ln>
                  <a:noFill/>
                </a:ln>
                <a:solidFill>
                  <a:srgbClr val="0F243E">
                    <a:lumMod val="90000"/>
                    <a:lumOff val="10000"/>
                  </a:srgbClr>
                </a:solidFill>
                <a:effectLst/>
                <a:uLnTx/>
                <a:uFillTx/>
                <a:latin typeface="Gill Sans MT" pitchFamily="34" charset="0"/>
                <a:ea typeface="ＭＳ Ｐゴシック" pitchFamily="16" charset="-128"/>
              </a:rPr>
              <a:t>C: Early development and childhood</a:t>
            </a:r>
          </a:p>
          <a:p>
            <a:pPr marL="72000" marR="0" lvl="1" indent="0" defTabSz="914400" eaLnBrk="0" fontAlgn="base" latinLnBrk="0" hangingPunct="0">
              <a:lnSpc>
                <a:spcPct val="100000"/>
              </a:lnSpc>
              <a:spcBef>
                <a:spcPct val="0"/>
              </a:spcBef>
              <a:spcAft>
                <a:spcPct val="0"/>
              </a:spcAft>
              <a:buClrTx/>
              <a:buSzTx/>
              <a:buFontTx/>
              <a:buNone/>
              <a:tabLst/>
              <a:defRPr/>
            </a:pPr>
            <a:r>
              <a:rPr kumimoji="0" lang="en-GB" sz="2000" b="0" i="0" u="none" strike="noStrike" kern="0" cap="none" spc="0" normalizeH="0" baseline="0" noProof="0" dirty="0">
                <a:ln>
                  <a:noFill/>
                </a:ln>
                <a:solidFill>
                  <a:srgbClr val="0F243E">
                    <a:lumMod val="90000"/>
                    <a:lumOff val="10000"/>
                  </a:srgbClr>
                </a:solidFill>
                <a:effectLst/>
                <a:uLnTx/>
                <a:uFillTx/>
                <a:latin typeface="Gill Sans MT" pitchFamily="34" charset="0"/>
                <a:ea typeface="ＭＳ Ｐゴシック" pitchFamily="16" charset="-128"/>
              </a:rPr>
              <a:t>Sources - Midwifery notes including mother’s lifestyle, and notes from baby book which includes growth chart birth weight, breast/bottle-feeding</a:t>
            </a:r>
          </a:p>
        </p:txBody>
      </p:sp>
      <p:sp>
        <p:nvSpPr>
          <p:cNvPr id="13" name="Rounded Rectangle 30">
            <a:extLst>
              <a:ext uri="{FF2B5EF4-FFF2-40B4-BE49-F238E27FC236}">
                <a16:creationId xmlns:a16="http://schemas.microsoft.com/office/drawing/2014/main" id="{9591A21C-3153-4BAB-85A8-674FA6F40992}"/>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3</a:t>
            </a:r>
          </a:p>
        </p:txBody>
      </p:sp>
      <p:pic>
        <p:nvPicPr>
          <p:cNvPr id="9" name="Picture 8" descr="Chris_png.png">
            <a:extLst>
              <a:ext uri="{FF2B5EF4-FFF2-40B4-BE49-F238E27FC236}">
                <a16:creationId xmlns:a16="http://schemas.microsoft.com/office/drawing/2014/main" id="{4031EE7B-6B76-4E44-82DE-E3DE4296BE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243650" y="2406108"/>
            <a:ext cx="1659667" cy="3816439"/>
          </a:xfrm>
          <a:prstGeom prst="rect">
            <a:avLst/>
          </a:prstGeom>
        </p:spPr>
      </p:pic>
    </p:spTree>
    <p:extLst>
      <p:ext uri="{BB962C8B-B14F-4D97-AF65-F5344CB8AC3E}">
        <p14:creationId xmlns:p14="http://schemas.microsoft.com/office/powerpoint/2010/main" val="2357610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14224" y="171335"/>
            <a:ext cx="6264696" cy="646331"/>
          </a:xfrm>
          <a:prstGeom prst="rect">
            <a:avLst/>
          </a:prstGeom>
          <a:noFill/>
        </p:spPr>
        <p:txBody>
          <a:bodyPr wrap="square" rtlCol="0">
            <a:spAutoFit/>
          </a:bodyPr>
          <a:lstStyle/>
          <a:p>
            <a:pPr algn="l"/>
            <a:r>
              <a:rPr lang="en-GB" sz="3600" b="1">
                <a:solidFill>
                  <a:srgbClr val="254061"/>
                </a:solidFill>
                <a:latin typeface="Gill Sans MT" pitchFamily="34" charset="0"/>
              </a:rPr>
              <a:t>Researching Chris’ Health</a:t>
            </a:r>
          </a:p>
        </p:txBody>
      </p:sp>
      <p:sp>
        <p:nvSpPr>
          <p:cNvPr id="8" name="Rounded Rectangle 5">
            <a:extLst>
              <a:ext uri="{FF2B5EF4-FFF2-40B4-BE49-F238E27FC236}">
                <a16:creationId xmlns:a16="http://schemas.microsoft.com/office/drawing/2014/main" id="{C28A3239-4459-447D-8B88-3D3C2F3E1690}"/>
              </a:ext>
            </a:extLst>
          </p:cNvPr>
          <p:cNvSpPr/>
          <p:nvPr/>
        </p:nvSpPr>
        <p:spPr bwMode="auto">
          <a:xfrm>
            <a:off x="561474" y="956552"/>
            <a:ext cx="8213558" cy="5107781"/>
          </a:xfrm>
          <a:prstGeom prst="roundRect">
            <a:avLst/>
          </a:prstGeom>
          <a:solidFill>
            <a:srgbClr val="C5FFC5"/>
          </a:solidFill>
          <a:ln w="12700" cap="flat" cmpd="sng" algn="ctr">
            <a:solidFill>
              <a:srgbClr val="00E200"/>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lang="en-GB" sz="2800" kern="0" dirty="0">
                <a:solidFill>
                  <a:srgbClr val="C6D9F0">
                    <a:lumMod val="25000"/>
                  </a:srgbClr>
                </a:solidFill>
                <a:latin typeface="Gill Sans MT" pitchFamily="34" charset="0"/>
                <a:ea typeface="ＭＳ Ｐゴシック" pitchFamily="16" charset="-128"/>
              </a:rPr>
              <a:t>For your group you </a:t>
            </a:r>
            <a:r>
              <a:rPr kumimoji="0" lang="en-GB" sz="2800" b="0" i="0" u="none" strike="noStrike" kern="0" cap="none" spc="0" normalizeH="0" baseline="0" noProof="0" dirty="0">
                <a:ln>
                  <a:noFill/>
                </a:ln>
                <a:solidFill>
                  <a:srgbClr val="C6D9F0">
                    <a:lumMod val="25000"/>
                  </a:srgbClr>
                </a:solidFill>
                <a:effectLst/>
                <a:uLnTx/>
                <a:uFillTx/>
                <a:latin typeface="Gill Sans MT" pitchFamily="34" charset="0"/>
                <a:ea typeface="ＭＳ Ｐゴシック" pitchFamily="16" charset="-128"/>
              </a:rPr>
              <a:t>need to summarise:</a:t>
            </a:r>
            <a:br>
              <a:rPr kumimoji="0" lang="en-GB" sz="2800" b="0" i="0" u="none" strike="noStrike" kern="0" cap="none" spc="0" normalizeH="0" baseline="0" noProof="0" dirty="0">
                <a:ln>
                  <a:noFill/>
                </a:ln>
                <a:solidFill>
                  <a:srgbClr val="C6D9F0">
                    <a:lumMod val="10000"/>
                  </a:srgbClr>
                </a:solidFill>
                <a:effectLst/>
                <a:uLnTx/>
                <a:uFillTx/>
                <a:latin typeface="Gill Sans MT" pitchFamily="34" charset="0"/>
                <a:ea typeface="ＭＳ Ｐゴシック" pitchFamily="16" charset="-128"/>
              </a:rPr>
            </a:br>
            <a:endParaRPr kumimoji="0" lang="en-GB" sz="800" b="0" i="0" u="none" strike="noStrike" kern="0" cap="none" spc="0" normalizeH="0" baseline="0" noProof="0" dirty="0">
              <a:ln>
                <a:noFill/>
              </a:ln>
              <a:solidFill>
                <a:srgbClr val="C6D9F0">
                  <a:lumMod val="10000"/>
                </a:srgbClr>
              </a:solidFill>
              <a:effectLst/>
              <a:uLnTx/>
              <a:uFillTx/>
              <a:latin typeface="Gill Sans MT" pitchFamily="34" charset="0"/>
              <a:ea typeface="ＭＳ Ｐゴシック" pitchFamily="16" charset="-128"/>
            </a:endParaRPr>
          </a:p>
          <a:p>
            <a:pPr marL="457200" marR="0" lvl="0" indent="-45720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800" i="0" u="none" strike="noStrike" kern="0" cap="none" spc="0" normalizeH="0" baseline="0" noProof="0" dirty="0">
                <a:ln>
                  <a:noFill/>
                </a:ln>
                <a:solidFill>
                  <a:srgbClr val="0F243E">
                    <a:lumMod val="75000"/>
                    <a:lumOff val="25000"/>
                  </a:srgbClr>
                </a:solidFill>
                <a:effectLst/>
                <a:uLnTx/>
                <a:uFillTx/>
                <a:latin typeface="Gill Sans MT" pitchFamily="34" charset="0"/>
                <a:ea typeface="ＭＳ Ｐゴシック" pitchFamily="16" charset="-128"/>
              </a:rPr>
              <a:t>Which pieces of evidence are most helpful?</a:t>
            </a:r>
          </a:p>
          <a:p>
            <a:pPr marL="457200" marR="0" lvl="0" indent="-45720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800" i="0" u="none" strike="noStrike" kern="0" cap="none" spc="0" normalizeH="0" baseline="0" noProof="0" dirty="0">
                <a:ln>
                  <a:noFill/>
                </a:ln>
                <a:solidFill>
                  <a:srgbClr val="0F243E">
                    <a:lumMod val="75000"/>
                    <a:lumOff val="25000"/>
                  </a:srgbClr>
                </a:solidFill>
                <a:effectLst/>
                <a:uLnTx/>
                <a:uFillTx/>
                <a:latin typeface="Gill Sans MT" pitchFamily="34" charset="0"/>
                <a:ea typeface="ＭＳ Ｐゴシック" pitchFamily="16" charset="-128"/>
              </a:rPr>
              <a:t>Why are they helpful, what does the evidence tell you?</a:t>
            </a:r>
          </a:p>
          <a:p>
            <a:pPr marL="457200" marR="0" lvl="0" indent="-45720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800" i="0" u="none" strike="noStrike" kern="0" cap="none" spc="0" normalizeH="0" baseline="0" noProof="0" dirty="0">
                <a:ln>
                  <a:noFill/>
                </a:ln>
                <a:solidFill>
                  <a:srgbClr val="0F243E">
                    <a:lumMod val="75000"/>
                    <a:lumOff val="25000"/>
                  </a:srgbClr>
                </a:solidFill>
                <a:effectLst/>
                <a:uLnTx/>
                <a:uFillTx/>
                <a:latin typeface="Gill Sans MT" pitchFamily="34" charset="0"/>
                <a:ea typeface="ＭＳ Ｐゴシック" pitchFamily="16" charset="-128"/>
              </a:rPr>
              <a:t>What are the health risks Chris may face in the future?</a:t>
            </a:r>
          </a:p>
          <a:p>
            <a:pPr marL="457200" marR="0" lvl="0" indent="-45720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2800" kern="0" dirty="0">
                <a:solidFill>
                  <a:srgbClr val="0F243E">
                    <a:lumMod val="75000"/>
                    <a:lumOff val="25000"/>
                  </a:srgbClr>
                </a:solidFill>
                <a:latin typeface="Gill Sans MT" pitchFamily="34" charset="0"/>
                <a:ea typeface="ＭＳ Ｐゴシック" pitchFamily="16" charset="-128"/>
              </a:rPr>
              <a:t>Who in Chris’s family is most at risk from their health data?</a:t>
            </a:r>
            <a:endParaRPr lang="en-GB" sz="2800" kern="0" dirty="0">
              <a:solidFill>
                <a:srgbClr val="C6D9F0">
                  <a:lumMod val="10000"/>
                </a:srgbClr>
              </a:solidFill>
              <a:latin typeface="Gill Sans MT" pitchFamily="34" charset="0"/>
              <a:ea typeface="ＭＳ Ｐゴシック" pitchFamily="16" charset="-128"/>
            </a:endParaRPr>
          </a:p>
          <a:p>
            <a:pPr marR="0" lvl="0" defTabSz="914400" eaLnBrk="0" fontAlgn="base" latinLnBrk="0" hangingPunct="0">
              <a:lnSpc>
                <a:spcPct val="100000"/>
              </a:lnSpc>
              <a:spcBef>
                <a:spcPct val="0"/>
              </a:spcBef>
              <a:spcAft>
                <a:spcPct val="0"/>
              </a:spcAft>
              <a:buClrTx/>
              <a:buSzTx/>
              <a:tabLst/>
              <a:defRPr/>
            </a:pPr>
            <a:endParaRPr kumimoji="0" lang="en-GB" sz="900" b="0" i="0" u="none" strike="noStrike" kern="0" cap="none" spc="0" normalizeH="0" baseline="0" noProof="0" dirty="0">
              <a:ln>
                <a:noFill/>
              </a:ln>
              <a:solidFill>
                <a:srgbClr val="C6D9F0">
                  <a:lumMod val="10000"/>
                </a:srgbClr>
              </a:solidFill>
              <a:effectLst/>
              <a:uLnTx/>
              <a:uFillTx/>
              <a:latin typeface="Gill Sans MT" pitchFamily="34" charset="0"/>
              <a:ea typeface="ＭＳ Ｐゴシック" pitchFamily="16" charset="-128"/>
            </a:endParaRPr>
          </a:p>
          <a:p>
            <a:pPr marR="0" lvl="0" algn="ctr" defTabSz="914400" eaLnBrk="0" fontAlgn="base" latinLnBrk="0" hangingPunct="0">
              <a:lnSpc>
                <a:spcPct val="100000"/>
              </a:lnSpc>
              <a:spcBef>
                <a:spcPct val="0"/>
              </a:spcBef>
              <a:spcAft>
                <a:spcPct val="0"/>
              </a:spcAft>
              <a:buClrTx/>
              <a:buSzTx/>
              <a:tabLst/>
              <a:defRPr/>
            </a:pPr>
            <a:r>
              <a:rPr kumimoji="0" lang="en-GB" sz="2800" b="0" i="0" u="none" strike="noStrike" kern="0" cap="none" spc="0" normalizeH="0" baseline="0" noProof="0" dirty="0">
                <a:ln>
                  <a:noFill/>
                </a:ln>
                <a:solidFill>
                  <a:srgbClr val="C6D9F0">
                    <a:lumMod val="25000"/>
                  </a:srgbClr>
                </a:solidFill>
                <a:effectLst/>
                <a:uLnTx/>
                <a:uFillTx/>
                <a:latin typeface="Gill Sans MT" pitchFamily="34" charset="0"/>
                <a:ea typeface="ＭＳ Ｐゴシック" pitchFamily="16" charset="-128"/>
              </a:rPr>
              <a:t>Record your findings on the summary sheet in your booklet</a:t>
            </a:r>
            <a:endParaRPr kumimoji="0" lang="en-US" sz="2800" b="0" i="0" u="none" strike="noStrike" kern="0" cap="none" spc="0" normalizeH="0" baseline="0" noProof="0" dirty="0">
              <a:ln>
                <a:noFill/>
              </a:ln>
              <a:solidFill>
                <a:srgbClr val="0F243E"/>
              </a:solidFill>
              <a:effectLst/>
              <a:uLnTx/>
              <a:uFillTx/>
              <a:latin typeface="Lucida Sans" pitchFamily="16" charset="0"/>
              <a:ea typeface="ＭＳ Ｐゴシック" pitchFamily="16" charset="-128"/>
            </a:endParaRPr>
          </a:p>
        </p:txBody>
      </p:sp>
      <p:sp>
        <p:nvSpPr>
          <p:cNvPr id="9" name="Rounded Rectangle 30">
            <a:extLst>
              <a:ext uri="{FF2B5EF4-FFF2-40B4-BE49-F238E27FC236}">
                <a16:creationId xmlns:a16="http://schemas.microsoft.com/office/drawing/2014/main" id="{4EE1CD64-4B81-450F-B276-1ECD8C85B357}"/>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3</a:t>
            </a:r>
          </a:p>
        </p:txBody>
      </p:sp>
    </p:spTree>
    <p:extLst>
      <p:ext uri="{BB962C8B-B14F-4D97-AF65-F5344CB8AC3E}">
        <p14:creationId xmlns:p14="http://schemas.microsoft.com/office/powerpoint/2010/main" val="738899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0D0-1B1D-4864-99D0-8739B8B271F4}"/>
              </a:ext>
            </a:extLst>
          </p:cNvPr>
          <p:cNvSpPr>
            <a:spLocks noGrp="1"/>
          </p:cNvSpPr>
          <p:nvPr>
            <p:ph type="title" idx="4294967295"/>
          </p:nvPr>
        </p:nvSpPr>
        <p:spPr>
          <a:xfrm>
            <a:off x="295421" y="326146"/>
            <a:ext cx="8078788" cy="1657350"/>
          </a:xfrm>
        </p:spPr>
        <p:txBody>
          <a:bodyPr/>
          <a:lstStyle/>
          <a:p>
            <a:r>
              <a:rPr lang="en-GB" sz="4000" b="1">
                <a:solidFill>
                  <a:srgbClr val="254061"/>
                </a:solidFill>
                <a:latin typeface="Gill Sans MT"/>
                <a:cs typeface="Gill Sans MT"/>
              </a:rPr>
              <a:t>Objectives</a:t>
            </a:r>
            <a:br>
              <a:rPr lang="en-GB">
                <a:solidFill>
                  <a:srgbClr val="000090"/>
                </a:solidFill>
                <a:latin typeface="Gill Sans MT"/>
                <a:cs typeface="Gill Sans MT"/>
              </a:rPr>
            </a:br>
            <a:endParaRPr lang="en-GB">
              <a:solidFill>
                <a:srgbClr val="000090"/>
              </a:solidFill>
              <a:latin typeface="Gill Sans MT"/>
              <a:cs typeface="Gill Sans MT"/>
            </a:endParaRPr>
          </a:p>
        </p:txBody>
      </p:sp>
      <p:sp>
        <p:nvSpPr>
          <p:cNvPr id="6" name="Content Placeholder 2">
            <a:extLst>
              <a:ext uri="{FF2B5EF4-FFF2-40B4-BE49-F238E27FC236}">
                <a16:creationId xmlns:a16="http://schemas.microsoft.com/office/drawing/2014/main" id="{D3960CE0-4583-4F97-B863-4F4812F6E16F}"/>
              </a:ext>
            </a:extLst>
          </p:cNvPr>
          <p:cNvSpPr>
            <a:spLocks noGrp="1"/>
          </p:cNvSpPr>
          <p:nvPr>
            <p:ph idx="4294967295"/>
          </p:nvPr>
        </p:nvSpPr>
        <p:spPr>
          <a:xfrm>
            <a:off x="661182" y="1937629"/>
            <a:ext cx="8066088" cy="3765550"/>
          </a:xfrm>
        </p:spPr>
        <p:txBody>
          <a:bodyPr vert="horz" lIns="91440" tIns="45720" rIns="91440" bIns="45720" rtlCol="0" anchor="t">
            <a:normAutofit/>
          </a:bodyPr>
          <a:lstStyle/>
          <a:p>
            <a:pPr marL="0" indent="0">
              <a:buNone/>
            </a:pPr>
            <a:r>
              <a:rPr lang="en-GB" sz="3200" dirty="0">
                <a:solidFill>
                  <a:srgbClr val="254061"/>
                </a:solidFill>
                <a:latin typeface="Gill Sans MT"/>
                <a:ea typeface="ＭＳ Ｐゴシック"/>
              </a:rPr>
              <a:t>At the end of this </a:t>
            </a:r>
            <a:r>
              <a:rPr lang="en-GB" sz="3200">
                <a:solidFill>
                  <a:srgbClr val="254061"/>
                </a:solidFill>
                <a:latin typeface="Gill Sans MT"/>
                <a:ea typeface="ＭＳ Ｐゴシック"/>
              </a:rPr>
              <a:t>lesson,</a:t>
            </a:r>
            <a:r>
              <a:rPr lang="en-GB" sz="3200" dirty="0">
                <a:solidFill>
                  <a:srgbClr val="254061"/>
                </a:solidFill>
                <a:latin typeface="Gill Sans MT"/>
                <a:ea typeface="ＭＳ Ｐゴシック"/>
              </a:rPr>
              <a:t> you should be able to:</a:t>
            </a:r>
            <a:endParaRPr lang="en-GB" sz="3000" dirty="0">
              <a:solidFill>
                <a:srgbClr val="254061"/>
              </a:solidFill>
              <a:latin typeface="Gill Sans MT"/>
              <a:ea typeface="ＭＳ Ｐゴシック"/>
            </a:endParaRPr>
          </a:p>
          <a:p>
            <a:endParaRPr lang="en-GB" sz="3200">
              <a:solidFill>
                <a:srgbClr val="0F243E"/>
              </a:solidFill>
              <a:latin typeface="Gill Sans MT"/>
              <a:ea typeface="ＭＳ Ｐゴシック"/>
            </a:endParaRPr>
          </a:p>
          <a:p>
            <a:pPr marL="914400" lvl="1" indent="-457200">
              <a:lnSpc>
                <a:spcPct val="150000"/>
              </a:lnSpc>
              <a:spcAft>
                <a:spcPts val="600"/>
              </a:spcAft>
              <a:buBlip>
                <a:blip r:embed="rId3"/>
              </a:buBlip>
            </a:pPr>
            <a:r>
              <a:rPr lang="en-GB" sz="2800">
                <a:solidFill>
                  <a:srgbClr val="245795"/>
                </a:solidFill>
                <a:latin typeface="Gill Sans MT"/>
                <a:cs typeface="Gill Sans MT"/>
              </a:rPr>
              <a:t>Identify risk factors that can affect our health</a:t>
            </a:r>
          </a:p>
          <a:p>
            <a:pPr marL="914400" lvl="1" indent="-457200">
              <a:lnSpc>
                <a:spcPct val="150000"/>
              </a:lnSpc>
              <a:spcAft>
                <a:spcPts val="600"/>
              </a:spcAft>
              <a:buBlip>
                <a:blip r:embed="rId3"/>
              </a:buBlip>
            </a:pPr>
            <a:r>
              <a:rPr lang="en-GB" sz="2800">
                <a:solidFill>
                  <a:srgbClr val="245795"/>
                </a:solidFill>
                <a:latin typeface="Gill Sans MT"/>
                <a:cs typeface="Gill Sans MT"/>
              </a:rPr>
              <a:t>Analyse evidence from different sources</a:t>
            </a:r>
          </a:p>
          <a:p>
            <a:pPr marL="914400" lvl="1" indent="-457200">
              <a:lnSpc>
                <a:spcPct val="150000"/>
              </a:lnSpc>
              <a:spcAft>
                <a:spcPts val="600"/>
              </a:spcAft>
              <a:buBlip>
                <a:blip r:embed="rId3"/>
              </a:buBlip>
            </a:pPr>
            <a:r>
              <a:rPr lang="en-GB" sz="2800">
                <a:solidFill>
                  <a:srgbClr val="245795"/>
                </a:solidFill>
                <a:latin typeface="Gill Sans MT"/>
                <a:cs typeface="Gill Sans MT"/>
              </a:rPr>
              <a:t>Draw conclusions from the evidence </a:t>
            </a:r>
          </a:p>
          <a:p>
            <a:pPr marL="0" indent="0">
              <a:buNone/>
            </a:pPr>
            <a:endParaRPr lang="en-GB">
              <a:solidFill>
                <a:srgbClr val="000090"/>
              </a:solidFill>
              <a:latin typeface="Gill Sans MT"/>
              <a:cs typeface="Gill Sans MT"/>
            </a:endParaRPr>
          </a:p>
          <a:p>
            <a:pPr marL="0" indent="0">
              <a:buNone/>
            </a:pPr>
            <a:endParaRPr lang="en-GB">
              <a:solidFill>
                <a:srgbClr val="000090"/>
              </a:solidFill>
              <a:latin typeface="Gill Sans MT"/>
              <a:cs typeface="Gill Sans MT"/>
            </a:endParaRPr>
          </a:p>
        </p:txBody>
      </p:sp>
    </p:spTree>
    <p:extLst>
      <p:ext uri="{BB962C8B-B14F-4D97-AF65-F5344CB8AC3E}">
        <p14:creationId xmlns:p14="http://schemas.microsoft.com/office/powerpoint/2010/main" val="77849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Rectangle 1"/>
          <p:cNvSpPr/>
          <p:nvPr/>
        </p:nvSpPr>
        <p:spPr>
          <a:xfrm>
            <a:off x="50802" y="371420"/>
            <a:ext cx="3960440" cy="769441"/>
          </a:xfrm>
          <a:prstGeom prst="rect">
            <a:avLst/>
          </a:prstGeom>
        </p:spPr>
        <p:txBody>
          <a:bodyPr wrap="square" lIns="91440" tIns="45720" rIns="91440" bIns="4572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a:ln>
                  <a:noFill/>
                </a:ln>
                <a:solidFill>
                  <a:srgbClr val="254061"/>
                </a:solidFill>
                <a:effectLst/>
                <a:uLnTx/>
                <a:uFillTx/>
                <a:latin typeface="Gill Sans MT"/>
                <a:ea typeface="ＭＳ Ｐゴシック"/>
                <a:cs typeface="Gill Sans MT"/>
              </a:rPr>
              <a:t>Reflection</a:t>
            </a:r>
          </a:p>
        </p:txBody>
      </p:sp>
      <p:sp>
        <p:nvSpPr>
          <p:cNvPr id="7" name="Content Placeholder 2">
            <a:extLst>
              <a:ext uri="{FF2B5EF4-FFF2-40B4-BE49-F238E27FC236}">
                <a16:creationId xmlns:a16="http://schemas.microsoft.com/office/drawing/2014/main" id="{4B539FCB-7B7B-4A69-A578-F99EAF5F4FEC}"/>
              </a:ext>
            </a:extLst>
          </p:cNvPr>
          <p:cNvSpPr txBox="1">
            <a:spLocks/>
          </p:cNvSpPr>
          <p:nvPr/>
        </p:nvSpPr>
        <p:spPr>
          <a:xfrm>
            <a:off x="796979" y="1286940"/>
            <a:ext cx="8065294" cy="4736173"/>
          </a:xfrm>
          <a:prstGeom prst="rect">
            <a:avLst/>
          </a:prstGeom>
        </p:spPr>
        <p:txBody>
          <a:bodyPr vert="horz" lIns="91440" tIns="45720" rIns="91440" bIns="45720" rtlCol="0">
            <a:no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new things have </a:t>
            </a:r>
            <a:r>
              <a:rPr kumimoji="0" lang="en-GB" sz="2800" b="0" i="0" u="none" strike="noStrike" kern="1200" cap="none" spc="0" normalizeH="0" baseline="0" noProof="0">
                <a:ln>
                  <a:noFill/>
                </a:ln>
                <a:solidFill>
                  <a:srgbClr val="254061"/>
                </a:solidFill>
                <a:effectLst/>
                <a:uLnTx/>
                <a:uFillTx/>
                <a:latin typeface="Gill Sans MT"/>
                <a:ea typeface="+mn-ea"/>
                <a:cs typeface="Gill Sans MT"/>
              </a:rPr>
              <a:t>you learnt </a:t>
            </a: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How well did you understand today’s material?</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skills have you used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skills did you find difficult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will you make sure you remember from today?</a:t>
            </a:r>
          </a:p>
        </p:txBody>
      </p:sp>
      <p:pic>
        <p:nvPicPr>
          <p:cNvPr id="5" name="Picture 4">
            <a:extLst>
              <a:ext uri="{FF2B5EF4-FFF2-40B4-BE49-F238E27FC236}">
                <a16:creationId xmlns:a16="http://schemas.microsoft.com/office/drawing/2014/main" id="{896140D4-40FD-4014-B8D2-C5B008D1EE7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804064" y="65824"/>
            <a:ext cx="2267744" cy="1456349"/>
          </a:xfrm>
          <a:prstGeom prst="rect">
            <a:avLst/>
          </a:prstGeom>
          <a:effectLst/>
        </p:spPr>
      </p:pic>
    </p:spTree>
    <p:extLst>
      <p:ext uri="{BB962C8B-B14F-4D97-AF65-F5344CB8AC3E}">
        <p14:creationId xmlns:p14="http://schemas.microsoft.com/office/powerpoint/2010/main" val="1176518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73E4994C-1FBD-481D-B156-A20C4EB22125}"/>
              </a:ext>
            </a:extLst>
          </p:cNvPr>
          <p:cNvSpPr txBox="1">
            <a:spLocks noGrp="1"/>
          </p:cNvSpPr>
          <p:nvPr>
            <p:ph idx="1"/>
          </p:nvPr>
        </p:nvSpPr>
        <p:spPr>
          <a:xfrm>
            <a:off x="338660" y="2822498"/>
            <a:ext cx="8466679" cy="921578"/>
          </a:xfrm>
          <a:prstGeom prst="rect">
            <a:avLst/>
          </a:prstGeom>
        </p:spPr>
        <p:txBody>
          <a:bodyPr vert="horz" lIns="91440" tIns="45720" rIns="91440" bIns="45720" rtlCol="0">
            <a:normAutofit/>
          </a:bodyPr>
          <a:lstStyle>
            <a:lvl1pPr marL="91440" indent="-91440" algn="ctr" defTabSz="914400" rtl="0" eaLnBrk="1" latinLnBrk="0" hangingPunct="1">
              <a:lnSpc>
                <a:spcPct val="85000"/>
              </a:lnSpc>
              <a:spcBef>
                <a:spcPts val="1300"/>
              </a:spcBef>
              <a:buFont typeface="Arial" pitchFamily="34" charset="0"/>
              <a:buChar char=" "/>
              <a:defRPr sz="2400" kern="1200">
                <a:solidFill>
                  <a:srgbClr val="4FADA0"/>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GB" sz="1600">
                <a:solidFill>
                  <a:schemeClr val="tx1">
                    <a:lumMod val="65000"/>
                    <a:lumOff val="35000"/>
                  </a:schemeClr>
                </a:solidFill>
                <a:latin typeface="Gill Sans MT" panose="020B0502020104020203" pitchFamily="34" charset="0"/>
              </a:rPr>
              <a:t>This work is funded by the Department of Health and Social Care (DHSC) and the National Institute for Health Research (NIHR). The views expressed are those of the authors and not necessarily those of DHSC or NIHR</a:t>
            </a:r>
          </a:p>
        </p:txBody>
      </p:sp>
      <p:pic>
        <p:nvPicPr>
          <p:cNvPr id="3" name="Picture 2">
            <a:extLst>
              <a:ext uri="{FF2B5EF4-FFF2-40B4-BE49-F238E27FC236}">
                <a16:creationId xmlns:a16="http://schemas.microsoft.com/office/drawing/2014/main" id="{D699F5C9-A6AE-43FB-81ED-82EB93233D5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804064" y="65824"/>
            <a:ext cx="2267744" cy="1456349"/>
          </a:xfrm>
          <a:prstGeom prst="rect">
            <a:avLst/>
          </a:prstGeom>
          <a:effectLst/>
        </p:spPr>
      </p:pic>
    </p:spTree>
    <p:extLst>
      <p:ext uri="{BB962C8B-B14F-4D97-AF65-F5344CB8AC3E}">
        <p14:creationId xmlns:p14="http://schemas.microsoft.com/office/powerpoint/2010/main" val="3106556226"/>
      </p:ext>
    </p:extLst>
  </p:cSld>
  <p:clrMapOvr>
    <a:masterClrMapping/>
  </p:clrMapOvr>
</p:sld>
</file>

<file path=ppt/theme/theme1.xml><?xml version="1.0" encoding="utf-8"?>
<a:theme xmlns:a="http://schemas.openxmlformats.org/drawingml/2006/main" name="ideas for new LL template (004)">
  <a:themeElements>
    <a:clrScheme name="Custom 4">
      <a:dk1>
        <a:sysClr val="windowText" lastClr="000000"/>
      </a:dk1>
      <a:lt1>
        <a:sysClr val="window" lastClr="FFFFFF"/>
      </a:lt1>
      <a:dk2>
        <a:srgbClr val="162F33"/>
      </a:dk2>
      <a:lt2>
        <a:srgbClr val="EAF0E0"/>
      </a:lt2>
      <a:accent1>
        <a:srgbClr val="4FADA0"/>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A684F52E-4068-423F-9859-1578B2FA6DD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09655038-C74B-4E2F-A038-D84F7E94654A}"/>
    </a:ext>
  </a:extLst>
</a:theme>
</file>

<file path=ppt/theme/theme3.xml><?xml version="1.0" encoding="utf-8"?>
<a:theme xmlns:a="http://schemas.openxmlformats.org/drawingml/2006/main" name="Colour template">
  <a:themeElements>
    <a:clrScheme name="New LL">
      <a:dk1>
        <a:srgbClr val="0F243E"/>
      </a:dk1>
      <a:lt1>
        <a:srgbClr val="C6D9F0"/>
      </a:lt1>
      <a:dk2>
        <a:srgbClr val="C5FFC5"/>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olour template">
  <a:themeElements>
    <a:clrScheme name="New LL">
      <a:dk1>
        <a:srgbClr val="0F243E"/>
      </a:dk1>
      <a:lt1>
        <a:srgbClr val="C6D9F0"/>
      </a:lt1>
      <a:dk2>
        <a:srgbClr val="C5FFC5"/>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ideas for new LL template (004)">
  <a:themeElements>
    <a:clrScheme name="Custom 4">
      <a:dk1>
        <a:sysClr val="windowText" lastClr="000000"/>
      </a:dk1>
      <a:lt1>
        <a:sysClr val="window" lastClr="FFFFFF"/>
      </a:lt1>
      <a:dk2>
        <a:srgbClr val="162F33"/>
      </a:dk2>
      <a:lt2>
        <a:srgbClr val="EAF0E0"/>
      </a:lt2>
      <a:accent1>
        <a:srgbClr val="4FADA0"/>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A684F52E-4068-423F-9859-1578B2FA6DD5}"/>
    </a:ext>
  </a:extLst>
</a:theme>
</file>

<file path=ppt/theme/theme6.xml><?xml version="1.0" encoding="utf-8"?>
<a:theme xmlns:a="http://schemas.openxmlformats.org/drawingml/2006/main" name="1_Custom Design">
  <a:themeElements>
    <a:clrScheme name="New LL">
      <a:dk1>
        <a:srgbClr val="0F243E"/>
      </a:dk1>
      <a:lt1>
        <a:srgbClr val="C6D9F0"/>
      </a:lt1>
      <a:dk2>
        <a:srgbClr val="99FF99"/>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5BE3CB2242E24983F1860FE1464400" ma:contentTypeVersion="39" ma:contentTypeDescription="Create a new document." ma:contentTypeScope="" ma:versionID="35e2cf3435b46b7fa3e879c9e6f2c177">
  <xsd:schema xmlns:xsd="http://www.w3.org/2001/XMLSchema" xmlns:xs="http://www.w3.org/2001/XMLSchema" xmlns:p="http://schemas.microsoft.com/office/2006/metadata/properties" xmlns:ns2="c06ae15c-9fdd-4b58-94aa-f94dc73e0fbd" xmlns:ns3="7a9d3e49-bd46-4096-8312-b534c94ed188" targetNamespace="http://schemas.microsoft.com/office/2006/metadata/properties" ma:root="true" ma:fieldsID="2692cbbb5b8e8e0f07f4ff194346c937" ns2:_="" ns3:_="">
    <xsd:import namespace="c06ae15c-9fdd-4b58-94aa-f94dc73e0fbd"/>
    <xsd:import namespace="7a9d3e49-bd46-4096-8312-b534c94ed188"/>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6ae15c-9fdd-4b58-94aa-f94dc73e0fbd"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0" nillable="true" ma:displayName="Tags" ma:internalName="MediaServiceAutoTags"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DateTaken" ma:index="32" nillable="true" ma:displayName="MediaServiceDateTaken" ma:hidden="true" ma:internalName="MediaServiceDateTaken" ma:readOnly="true">
      <xsd:simpleType>
        <xsd:restriction base="dms:Text"/>
      </xsd:simpleType>
    </xsd:element>
    <xsd:element name="MediaServiceLocation" ma:index="33" nillable="true" ma:displayName="Location" ma:internalName="MediaServiceLocation" ma:readOnly="true">
      <xsd:simpleType>
        <xsd:restriction base="dms:Text"/>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element name="MediaServiceAutoKeyPoints" ma:index="38" nillable="true" ma:displayName="MediaServiceAutoKeyPoints" ma:hidden="true" ma:internalName="MediaServiceAutoKeyPoints" ma:readOnly="true">
      <xsd:simpleType>
        <xsd:restriction base="dms:Note"/>
      </xsd:simpleType>
    </xsd:element>
    <xsd:element name="MediaServiceKeyPoints" ma:index="39" nillable="true" ma:displayName="KeyPoints" ma:internalName="MediaServiceKeyPoints" ma:readOnly="true">
      <xsd:simpleType>
        <xsd:restriction base="dms:Note">
          <xsd:maxLength value="255"/>
        </xsd:restriction>
      </xsd:simpleType>
    </xsd:element>
    <xsd:element name="MediaLengthInSeconds" ma:index="40" nillable="true" ma:displayName="Length (seconds)" ma:internalName="MediaLengthInSeconds" ma:readOnly="true">
      <xsd:simpleType>
        <xsd:restriction base="dms:Unknown"/>
      </xsd:simpleType>
    </xsd:element>
    <xsd:element name="lcf76f155ced4ddcb4097134ff3c332f" ma:index="4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4" nillable="true" ma:displayName="MediaServiceObjectDetectorVersions" ma:description="" ma:hidden="true" ma:indexed="true" ma:internalName="MediaServiceObjectDetectorVersions" ma:readOnly="true">
      <xsd:simpleType>
        <xsd:restriction base="dms:Text"/>
      </xsd:simpleType>
    </xsd:element>
    <xsd:element name="Notes" ma:index="45" nillable="true" ma:displayName="Notes" ma:format="Dropdown" ma:internalName="Notes">
      <xsd:simpleType>
        <xsd:restriction base="dms:Text">
          <xsd:maxLength value="255"/>
        </xsd:restriction>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9d3e49-bd46-4096-8312-b534c94ed188" elementFormDefault="qualified">
    <xsd:import namespace="http://schemas.microsoft.com/office/2006/documentManagement/types"/>
    <xsd:import namespace="http://schemas.microsoft.com/office/infopath/2007/PartnerControls"/>
    <xsd:element name="SharedWithUsers" ma:index="3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5" nillable="true" ma:displayName="Shared With Details" ma:internalName="SharedWithDetails" ma:readOnly="true">
      <xsd:simpleType>
        <xsd:restriction base="dms:Note">
          <xsd:maxLength value="255"/>
        </xsd:restriction>
      </xsd:simpleType>
    </xsd:element>
    <xsd:element name="TaxCatchAll" ma:index="43" nillable="true" ma:displayName="Taxonomy Catch All Column" ma:hidden="true" ma:list="{460b9d10-2e18-45ae-9af6-f54029fb5816}" ma:internalName="TaxCatchAll" ma:showField="CatchAllData" ma:web="7a9d3e49-bd46-4096-8312-b534c94ed1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7a9d3e49-bd46-4096-8312-b534c94ed188">
      <UserInfo>
        <DisplayName/>
        <AccountId xsi:nil="true"/>
        <AccountType/>
      </UserInfo>
    </SharedWithUsers>
    <DefaultSectionNames xmlns="c06ae15c-9fdd-4b58-94aa-f94dc73e0fbd" xsi:nil="true"/>
    <Invited_Members xmlns="c06ae15c-9fdd-4b58-94aa-f94dc73e0fbd" xsi:nil="true"/>
    <AppVersion xmlns="c06ae15c-9fdd-4b58-94aa-f94dc73e0fbd" xsi:nil="true"/>
    <Templates xmlns="c06ae15c-9fdd-4b58-94aa-f94dc73e0fbd" xsi:nil="true"/>
    <Member_Groups xmlns="c06ae15c-9fdd-4b58-94aa-f94dc73e0fbd">
      <UserInfo>
        <DisplayName/>
        <AccountId xsi:nil="true"/>
        <AccountType/>
      </UserInfo>
    </Member_Groups>
    <Self_Registration_Enabled xmlns="c06ae15c-9fdd-4b58-94aa-f94dc73e0fbd" xsi:nil="true"/>
    <Has_Leaders_Only_SectionGroup xmlns="c06ae15c-9fdd-4b58-94aa-f94dc73e0fbd" xsi:nil="true"/>
    <TaxCatchAll xmlns="7a9d3e49-bd46-4096-8312-b534c94ed188" xsi:nil="true"/>
    <CultureName xmlns="c06ae15c-9fdd-4b58-94aa-f94dc73e0fbd" xsi:nil="true"/>
    <lcf76f155ced4ddcb4097134ff3c332f xmlns="c06ae15c-9fdd-4b58-94aa-f94dc73e0fbd">
      <Terms xmlns="http://schemas.microsoft.com/office/infopath/2007/PartnerControls"/>
    </lcf76f155ced4ddcb4097134ff3c332f>
    <LMS_Mappings xmlns="c06ae15c-9fdd-4b58-94aa-f94dc73e0fbd" xsi:nil="true"/>
    <FolderType xmlns="c06ae15c-9fdd-4b58-94aa-f94dc73e0fbd" xsi:nil="true"/>
    <Owner xmlns="c06ae15c-9fdd-4b58-94aa-f94dc73e0fbd">
      <UserInfo>
        <DisplayName/>
        <AccountId xsi:nil="true"/>
        <AccountType/>
      </UserInfo>
    </Owner>
    <Leaders xmlns="c06ae15c-9fdd-4b58-94aa-f94dc73e0fbd">
      <UserInfo>
        <DisplayName/>
        <AccountId xsi:nil="true"/>
        <AccountType/>
      </UserInfo>
    </Leaders>
    <TeamsChannelId xmlns="c06ae15c-9fdd-4b58-94aa-f94dc73e0fbd" xsi:nil="true"/>
    <Invited_Leaders xmlns="c06ae15c-9fdd-4b58-94aa-f94dc73e0fbd" xsi:nil="true"/>
    <NotebookType xmlns="c06ae15c-9fdd-4b58-94aa-f94dc73e0fbd" xsi:nil="true"/>
    <Is_Collaboration_Space_Locked xmlns="c06ae15c-9fdd-4b58-94aa-f94dc73e0fbd" xsi:nil="true"/>
    <IsNotebookLocked xmlns="c06ae15c-9fdd-4b58-94aa-f94dc73e0fbd" xsi:nil="true"/>
    <Distribution_Groups xmlns="c06ae15c-9fdd-4b58-94aa-f94dc73e0fbd" xsi:nil="true"/>
    <Math_Settings xmlns="c06ae15c-9fdd-4b58-94aa-f94dc73e0fbd" xsi:nil="true"/>
    <Members xmlns="c06ae15c-9fdd-4b58-94aa-f94dc73e0fbd">
      <UserInfo>
        <DisplayName/>
        <AccountId xsi:nil="true"/>
        <AccountType/>
      </UserInfo>
    </Members>
    <Notes xmlns="c06ae15c-9fdd-4b58-94aa-f94dc73e0fb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74A003-EFBC-432C-90C3-927F7D2744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6ae15c-9fdd-4b58-94aa-f94dc73e0fbd"/>
    <ds:schemaRef ds:uri="7a9d3e49-bd46-4096-8312-b534c94ed1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DB0F687-C16F-498C-879A-997A605C0EED}">
  <ds:schemaRefs>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 ds:uri="http://purl.org/dc/elements/1.1/"/>
    <ds:schemaRef ds:uri="http://purl.org/dc/dcmitype/"/>
    <ds:schemaRef ds:uri="7a9d3e49-bd46-4096-8312-b534c94ed188"/>
    <ds:schemaRef ds:uri="c06ae15c-9fdd-4b58-94aa-f94dc73e0fbd"/>
    <ds:schemaRef ds:uri="http://purl.org/dc/terms/"/>
  </ds:schemaRefs>
</ds:datastoreItem>
</file>

<file path=customXml/itemProps3.xml><?xml version="1.0" encoding="utf-8"?>
<ds:datastoreItem xmlns:ds="http://schemas.openxmlformats.org/officeDocument/2006/customXml" ds:itemID="{3C83011C-9114-466B-B7CC-E7E323C90A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ideas for new LL template (004).potx</Template>
  <TotalTime>73</TotalTime>
  <Words>886</Words>
  <Application>Microsoft Office PowerPoint</Application>
  <PresentationFormat>On-screen Show (4:3)</PresentationFormat>
  <Paragraphs>95</Paragraphs>
  <Slides>13</Slides>
  <Notes>11</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13</vt:i4>
      </vt:variant>
    </vt:vector>
  </HeadingPairs>
  <TitlesOfParts>
    <vt:vector size="24" baseType="lpstr">
      <vt:lpstr>Arial</vt:lpstr>
      <vt:lpstr>Calibri</vt:lpstr>
      <vt:lpstr>Calibri Light</vt:lpstr>
      <vt:lpstr>Gill Sans MT</vt:lpstr>
      <vt:lpstr>Lucida Sans</vt:lpstr>
      <vt:lpstr>ideas for new LL template (004)</vt:lpstr>
      <vt:lpstr>Custom Design</vt:lpstr>
      <vt:lpstr>Colour template</vt:lpstr>
      <vt:lpstr>1_Colour template</vt:lpstr>
      <vt:lpstr>1_ideas for new LL template (004)</vt:lpstr>
      <vt:lpstr>1_Custom Design</vt:lpstr>
      <vt:lpstr>Me, My Health and My Children’s Health</vt:lpstr>
      <vt:lpstr>Objectives </vt:lpstr>
      <vt:lpstr>PowerPoint Presentation</vt:lpstr>
      <vt:lpstr>Tower of Risk</vt:lpstr>
      <vt:lpstr>PowerPoint Presentation</vt:lpstr>
      <vt:lpstr>PowerPoint Presentation</vt:lpstr>
      <vt:lpstr>PowerPoint Presentation</vt:lpstr>
      <vt:lpstr>PowerPoint Presentation</vt:lpstr>
      <vt:lpstr>Where could we get the evidence from?</vt:lpstr>
      <vt:lpstr>PowerPoint Presentation</vt:lpstr>
      <vt:lpstr>Objectives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 Woods-Townsend</dc:creator>
  <cp:lastModifiedBy>Tracey Forshaw</cp:lastModifiedBy>
  <cp:revision>8</cp:revision>
  <dcterms:created xsi:type="dcterms:W3CDTF">2020-12-03T21:58:11Z</dcterms:created>
  <dcterms:modified xsi:type="dcterms:W3CDTF">2026-03-20T12:13:56Z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0x010100AA5BE3CB2242E24983F1860FE1464400</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xd_Signature">
    <vt:bool>false</vt:bool>
  </property>
  <property fmtid="{D5CDD505-2E9C-101B-9397-08002B2CF9AE}" pid="7" name="MediaServiceImageTags">
    <vt:lpwstr/>
  </property>
</Properties>
</file>