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Lst>
  <p:notesMasterIdLst>
    <p:notesMasterId r:id="rId32"/>
  </p:notesMasterIdLst>
  <p:sldIdLst>
    <p:sldId id="322" r:id="rId6"/>
    <p:sldId id="260" r:id="rId7"/>
    <p:sldId id="259" r:id="rId8"/>
    <p:sldId id="268" r:id="rId9"/>
    <p:sldId id="303" r:id="rId10"/>
    <p:sldId id="316" r:id="rId11"/>
    <p:sldId id="269" r:id="rId12"/>
    <p:sldId id="283" r:id="rId13"/>
    <p:sldId id="318" r:id="rId14"/>
    <p:sldId id="304" r:id="rId15"/>
    <p:sldId id="310" r:id="rId16"/>
    <p:sldId id="312" r:id="rId17"/>
    <p:sldId id="311" r:id="rId18"/>
    <p:sldId id="305" r:id="rId19"/>
    <p:sldId id="308" r:id="rId20"/>
    <p:sldId id="306" r:id="rId21"/>
    <p:sldId id="321" r:id="rId22"/>
    <p:sldId id="301" r:id="rId23"/>
    <p:sldId id="302" r:id="rId24"/>
    <p:sldId id="317" r:id="rId25"/>
    <p:sldId id="313" r:id="rId26"/>
    <p:sldId id="314" r:id="rId27"/>
    <p:sldId id="315" r:id="rId28"/>
    <p:sldId id="320" r:id="rId29"/>
    <p:sldId id="319" r:id="rId30"/>
    <p:sldId id="32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43F646D-2185-4EB6-B862-5C45A3ECF8C2}">
          <p14:sldIdLst>
            <p14:sldId id="322"/>
            <p14:sldId id="260"/>
            <p14:sldId id="259"/>
            <p14:sldId id="268"/>
            <p14:sldId id="303"/>
            <p14:sldId id="316"/>
            <p14:sldId id="269"/>
            <p14:sldId id="283"/>
            <p14:sldId id="318"/>
          </p14:sldIdLst>
        </p14:section>
        <p14:section name="University-based NxtGen Researchers" id="{30389DC7-7235-40A2-A736-6E0F79712502}">
          <p14:sldIdLst>
            <p14:sldId id="304"/>
            <p14:sldId id="310"/>
            <p14:sldId id="312"/>
            <p14:sldId id="311"/>
            <p14:sldId id="305"/>
            <p14:sldId id="308"/>
            <p14:sldId id="306"/>
            <p14:sldId id="321"/>
          </p14:sldIdLst>
        </p14:section>
        <p14:section name="Generic NxtGen slides continued" id="{107577B3-BB5A-4086-8B56-95C7329F86E5}">
          <p14:sldIdLst>
            <p14:sldId id="301"/>
            <p14:sldId id="302"/>
            <p14:sldId id="317"/>
            <p14:sldId id="313"/>
            <p14:sldId id="314"/>
            <p14:sldId id="315"/>
            <p14:sldId id="320"/>
            <p14:sldId id="319"/>
            <p14:sldId id="32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458061-D0A4-25A7-10BE-B6B167E8388E}" name="Naomi Leonard" initials="NL" userId="S::nl1v22@soton.ac.uk::aac58b25-e4b8-4396-be41-69c922faabae" providerId="AD"/>
  <p188:author id="{8CE31FAB-512B-06A6-6750-82DA74DA5673}" name="Nikhil Mistry" initials="NM" userId="S::nm2f18@soton.ac.uk::700342fd-c651-4806-9df0-80e3953b3ca8" providerId="AD"/>
  <p188:author id="{CE101DFF-5729-B772-C2FA-DB44E2C9435A}" name="Cara Black" initials="CB" userId="S::cmb1d22@soton.ac.uk::9dc321fb-7cf4-44d5-a186-28628717419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65378"/>
    <a:srgbClr val="FBCB96"/>
    <a:srgbClr val="F29130"/>
    <a:srgbClr val="FADC08"/>
    <a:srgbClr val="E96EE3"/>
    <a:srgbClr val="F1C2D2"/>
    <a:srgbClr val="EEAFD3"/>
    <a:srgbClr val="EBE046"/>
    <a:srgbClr val="ECEB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A45DDC-2E8C-3524-A89C-35147CBF6FC5}" v="5" dt="2025-10-13T10:56:09.593"/>
    <p1510:client id="{F4889D37-81B8-9347-9919-405058F68DCA}" v="4" dt="2025-10-13T07:19:13.8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70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Leonard" userId="aac58b25-e4b8-4396-be41-69c922faabae" providerId="ADAL" clId="{9AC2DC02-E063-4175-930F-88B4D3B5686D}"/>
    <pc:docChg chg="modSld">
      <pc:chgData name="Naomi Leonard" userId="aac58b25-e4b8-4396-be41-69c922faabae" providerId="ADAL" clId="{9AC2DC02-E063-4175-930F-88B4D3B5686D}" dt="2025-10-07T11:09:31.937" v="94" actId="20577"/>
      <pc:docMkLst>
        <pc:docMk/>
      </pc:docMkLst>
      <pc:sldChg chg="modNotesTx">
        <pc:chgData name="Naomi Leonard" userId="aac58b25-e4b8-4396-be41-69c922faabae" providerId="ADAL" clId="{9AC2DC02-E063-4175-930F-88B4D3B5686D}" dt="2025-09-26T11:52:41.606" v="24" actId="20577"/>
        <pc:sldMkLst>
          <pc:docMk/>
          <pc:sldMk cId="3282167897" sldId="269"/>
        </pc:sldMkLst>
      </pc:sldChg>
      <pc:sldChg chg="modNotesTx">
        <pc:chgData name="Naomi Leonard" userId="aac58b25-e4b8-4396-be41-69c922faabae" providerId="ADAL" clId="{9AC2DC02-E063-4175-930F-88B4D3B5686D}" dt="2025-09-26T11:54:11.860" v="37" actId="20577"/>
        <pc:sldMkLst>
          <pc:docMk/>
          <pc:sldMk cId="1396039507" sldId="301"/>
        </pc:sldMkLst>
      </pc:sldChg>
      <pc:sldChg chg="modNotesTx">
        <pc:chgData name="Naomi Leonard" userId="aac58b25-e4b8-4396-be41-69c922faabae" providerId="ADAL" clId="{9AC2DC02-E063-4175-930F-88B4D3B5686D}" dt="2025-09-26T11:54:21.351" v="40" actId="20577"/>
        <pc:sldMkLst>
          <pc:docMk/>
          <pc:sldMk cId="1280887503" sldId="302"/>
        </pc:sldMkLst>
      </pc:sldChg>
      <pc:sldChg chg="modNotesTx">
        <pc:chgData name="Naomi Leonard" userId="aac58b25-e4b8-4396-be41-69c922faabae" providerId="ADAL" clId="{9AC2DC02-E063-4175-930F-88B4D3B5686D}" dt="2025-09-26T11:53:20.693" v="27" actId="20577"/>
        <pc:sldMkLst>
          <pc:docMk/>
          <pc:sldMk cId="4259570483" sldId="308"/>
        </pc:sldMkLst>
      </pc:sldChg>
      <pc:sldChg chg="modNotesTx">
        <pc:chgData name="Naomi Leonard" userId="aac58b25-e4b8-4396-be41-69c922faabae" providerId="ADAL" clId="{9AC2DC02-E063-4175-930F-88B4D3B5686D}" dt="2025-09-26T11:52:32.897" v="22" actId="20577"/>
        <pc:sldMkLst>
          <pc:docMk/>
          <pc:sldMk cId="596155084" sldId="316"/>
        </pc:sldMkLst>
      </pc:sldChg>
      <pc:sldChg chg="modNotesTx">
        <pc:chgData name="Naomi Leonard" userId="aac58b25-e4b8-4396-be41-69c922faabae" providerId="ADAL" clId="{9AC2DC02-E063-4175-930F-88B4D3B5686D}" dt="2025-09-26T11:54:34.733" v="56" actId="114"/>
        <pc:sldMkLst>
          <pc:docMk/>
          <pc:sldMk cId="3116392671" sldId="317"/>
        </pc:sldMkLst>
      </pc:sldChg>
      <pc:sldChg chg="modNotesTx">
        <pc:chgData name="Naomi Leonard" userId="aac58b25-e4b8-4396-be41-69c922faabae" providerId="ADAL" clId="{9AC2DC02-E063-4175-930F-88B4D3B5686D}" dt="2025-09-26T11:52:54.485" v="26" actId="20577"/>
        <pc:sldMkLst>
          <pc:docMk/>
          <pc:sldMk cId="894869418" sldId="318"/>
        </pc:sldMkLst>
      </pc:sldChg>
      <pc:sldChg chg="modNotesTx">
        <pc:chgData name="Naomi Leonard" userId="aac58b25-e4b8-4396-be41-69c922faabae" providerId="ADAL" clId="{9AC2DC02-E063-4175-930F-88B4D3B5686D}" dt="2025-10-07T11:09:31.937" v="94" actId="20577"/>
        <pc:sldMkLst>
          <pc:docMk/>
          <pc:sldMk cId="260802372" sldId="319"/>
        </pc:sldMkLst>
      </pc:sldChg>
      <pc:sldChg chg="modSp mod modCm">
        <pc:chgData name="Naomi Leonard" userId="aac58b25-e4b8-4396-be41-69c922faabae" providerId="ADAL" clId="{9AC2DC02-E063-4175-930F-88B4D3B5686D}" dt="2025-09-26T11:56:47.664" v="69" actId="255"/>
        <pc:sldMkLst>
          <pc:docMk/>
          <pc:sldMk cId="3856008812" sldId="320"/>
        </pc:sldMkLst>
        <pc:spChg chg="mod">
          <ac:chgData name="Naomi Leonard" userId="aac58b25-e4b8-4396-be41-69c922faabae" providerId="ADAL" clId="{9AC2DC02-E063-4175-930F-88B4D3B5686D}" dt="2025-09-26T11:56:47.664" v="69" actId="255"/>
          <ac:spMkLst>
            <pc:docMk/>
            <pc:sldMk cId="3856008812" sldId="320"/>
            <ac:spMk id="5" creationId="{2113EE68-7906-8C54-5B4C-3BE632DDD346}"/>
          </ac:spMkLst>
        </pc:spChg>
        <pc:extLst>
          <p:ext xmlns:p="http://schemas.openxmlformats.org/presentationml/2006/main" uri="{D6D511B9-2390-475A-947B-AFAB55BFBCF1}">
            <pc226:cmChg xmlns:pc226="http://schemas.microsoft.com/office/powerpoint/2022/06/main/command" chg="mod">
              <pc226:chgData name="Naomi Leonard" userId="aac58b25-e4b8-4396-be41-69c922faabae" providerId="ADAL" clId="{9AC2DC02-E063-4175-930F-88B4D3B5686D}" dt="2025-09-26T11:56:28.483" v="67" actId="20577"/>
              <pc2:cmMkLst xmlns:pc2="http://schemas.microsoft.com/office/powerpoint/2019/9/main/command">
                <pc:docMk/>
                <pc:sldMk cId="3856008812" sldId="320"/>
                <pc2:cmMk id="{5ED8FF8A-3EB2-40B5-90E4-EC97CCB3B0E6}"/>
              </pc2:cmMkLst>
            </pc226:cmChg>
          </p:ext>
        </pc:extLst>
      </pc:sldChg>
      <pc:sldChg chg="modNotesTx">
        <pc:chgData name="Naomi Leonard" userId="aac58b25-e4b8-4396-be41-69c922faabae" providerId="ADAL" clId="{9AC2DC02-E063-4175-930F-88B4D3B5686D}" dt="2025-09-26T11:54:03.779" v="35" actId="20577"/>
        <pc:sldMkLst>
          <pc:docMk/>
          <pc:sldMk cId="1446767366" sldId="321"/>
        </pc:sldMkLst>
      </pc:sldChg>
      <pc:sldChg chg="modNotesTx">
        <pc:chgData name="Naomi Leonard" userId="aac58b25-e4b8-4396-be41-69c922faabae" providerId="ADAL" clId="{9AC2DC02-E063-4175-930F-88B4D3B5686D}" dt="2025-10-07T10:51:33.894" v="93" actId="20577"/>
        <pc:sldMkLst>
          <pc:docMk/>
          <pc:sldMk cId="3426107147" sldId="322"/>
        </pc:sldMkLst>
      </pc:sldChg>
    </pc:docChg>
  </pc:docChgLst>
  <pc:docChgLst>
    <pc:chgData name="Naomi Leonard" userId="S::nl1v22@soton.ac.uk::aac58b25-e4b8-4396-be41-69c922faabae" providerId="AD" clId="Web-{1EABB4AC-A888-5892-73F7-CAB4D3398474}"/>
    <pc:docChg chg="modSld">
      <pc:chgData name="Naomi Leonard" userId="S::nl1v22@soton.ac.uk::aac58b25-e4b8-4396-be41-69c922faabae" providerId="AD" clId="Web-{1EABB4AC-A888-5892-73F7-CAB4D3398474}" dt="2025-09-17T12:54:23.077" v="3"/>
      <pc:docMkLst>
        <pc:docMk/>
      </pc:docMkLst>
      <pc:sldChg chg="modNotes">
        <pc:chgData name="Naomi Leonard" userId="S::nl1v22@soton.ac.uk::aac58b25-e4b8-4396-be41-69c922faabae" providerId="AD" clId="Web-{1EABB4AC-A888-5892-73F7-CAB4D3398474}" dt="2025-09-17T12:54:23.077" v="3"/>
        <pc:sldMkLst>
          <pc:docMk/>
          <pc:sldMk cId="3184298644" sldId="312"/>
        </pc:sldMkLst>
      </pc:sldChg>
    </pc:docChg>
  </pc:docChgLst>
  <pc:docChgLst>
    <pc:chgData name="Nikhil Mistry" userId="S::nm2f18@soton.ac.uk::700342fd-c651-4806-9df0-80e3953b3ca8" providerId="AD" clId="Web-{5C45FFFF-A7F4-05D8-23B9-C5A5E1435AE6}"/>
    <pc:docChg chg="mod modSld">
      <pc:chgData name="Nikhil Mistry" userId="S::nm2f18@soton.ac.uk::700342fd-c651-4806-9df0-80e3953b3ca8" providerId="AD" clId="Web-{5C45FFFF-A7F4-05D8-23B9-C5A5E1435AE6}" dt="2025-09-03T15:49:04.825" v="4426"/>
      <pc:docMkLst>
        <pc:docMk/>
      </pc:docMkLst>
      <pc:sldChg chg="modNotes">
        <pc:chgData name="Nikhil Mistry" userId="S::nm2f18@soton.ac.uk::700342fd-c651-4806-9df0-80e3953b3ca8" providerId="AD" clId="Web-{5C45FFFF-A7F4-05D8-23B9-C5A5E1435AE6}" dt="2025-09-03T10:53:22.455" v="612"/>
        <pc:sldMkLst>
          <pc:docMk/>
          <pc:sldMk cId="3402924318" sldId="259"/>
        </pc:sldMkLst>
      </pc:sldChg>
      <pc:sldChg chg="modSp">
        <pc:chgData name="Nikhil Mistry" userId="S::nm2f18@soton.ac.uk::700342fd-c651-4806-9df0-80e3953b3ca8" providerId="AD" clId="Web-{5C45FFFF-A7F4-05D8-23B9-C5A5E1435AE6}" dt="2025-09-03T08:58:13.443" v="141" actId="1076"/>
        <pc:sldMkLst>
          <pc:docMk/>
          <pc:sldMk cId="4267457026" sldId="260"/>
        </pc:sldMkLst>
      </pc:sldChg>
      <pc:sldChg chg="modNotes">
        <pc:chgData name="Nikhil Mistry" userId="S::nm2f18@soton.ac.uk::700342fd-c651-4806-9df0-80e3953b3ca8" providerId="AD" clId="Web-{5C45FFFF-A7F4-05D8-23B9-C5A5E1435AE6}" dt="2025-09-03T10:53:28.033" v="614"/>
        <pc:sldMkLst>
          <pc:docMk/>
          <pc:sldMk cId="208466090" sldId="268"/>
        </pc:sldMkLst>
      </pc:sldChg>
      <pc:sldChg chg="modNotes">
        <pc:chgData name="Nikhil Mistry" userId="S::nm2f18@soton.ac.uk::700342fd-c651-4806-9df0-80e3953b3ca8" providerId="AD" clId="Web-{5C45FFFF-A7F4-05D8-23B9-C5A5E1435AE6}" dt="2025-09-03T11:13:52.889" v="1509"/>
        <pc:sldMkLst>
          <pc:docMk/>
          <pc:sldMk cId="3282167897" sldId="269"/>
        </pc:sldMkLst>
      </pc:sldChg>
      <pc:sldChg chg="modSp modNotes">
        <pc:chgData name="Nikhil Mistry" userId="S::nm2f18@soton.ac.uk::700342fd-c651-4806-9df0-80e3953b3ca8" providerId="AD" clId="Web-{5C45FFFF-A7F4-05D8-23B9-C5A5E1435AE6}" dt="2025-09-03T11:20:48.255" v="1622"/>
        <pc:sldMkLst>
          <pc:docMk/>
          <pc:sldMk cId="2899692952" sldId="283"/>
        </pc:sldMkLst>
      </pc:sldChg>
      <pc:sldChg chg="modNotes">
        <pc:chgData name="Nikhil Mistry" userId="S::nm2f18@soton.ac.uk::700342fd-c651-4806-9df0-80e3953b3ca8" providerId="AD" clId="Web-{5C45FFFF-A7F4-05D8-23B9-C5A5E1435AE6}" dt="2025-09-03T10:53:30.361" v="615"/>
        <pc:sldMkLst>
          <pc:docMk/>
          <pc:sldMk cId="1072468971" sldId="303"/>
        </pc:sldMkLst>
      </pc:sldChg>
      <pc:sldChg chg="modNotes">
        <pc:chgData name="Nikhil Mistry" userId="S::nm2f18@soton.ac.uk::700342fd-c651-4806-9df0-80e3953b3ca8" providerId="AD" clId="Web-{5C45FFFF-A7F4-05D8-23B9-C5A5E1435AE6}" dt="2025-09-03T12:47:31.260" v="3007"/>
        <pc:sldMkLst>
          <pc:docMk/>
          <pc:sldMk cId="2292356543" sldId="304"/>
        </pc:sldMkLst>
      </pc:sldChg>
      <pc:sldChg chg="modNotes">
        <pc:chgData name="Nikhil Mistry" userId="S::nm2f18@soton.ac.uk::700342fd-c651-4806-9df0-80e3953b3ca8" providerId="AD" clId="Web-{5C45FFFF-A7F4-05D8-23B9-C5A5E1435AE6}" dt="2025-09-03T13:15:50.804" v="3729"/>
        <pc:sldMkLst>
          <pc:docMk/>
          <pc:sldMk cId="1099226220" sldId="305"/>
        </pc:sldMkLst>
      </pc:sldChg>
      <pc:sldChg chg="delSp modSp modNotes">
        <pc:chgData name="Nikhil Mistry" userId="S::nm2f18@soton.ac.uk::700342fd-c651-4806-9df0-80e3953b3ca8" providerId="AD" clId="Web-{5C45FFFF-A7F4-05D8-23B9-C5A5E1435AE6}" dt="2025-09-03T15:49:04.825" v="4426"/>
        <pc:sldMkLst>
          <pc:docMk/>
          <pc:sldMk cId="841723786" sldId="306"/>
        </pc:sldMkLst>
      </pc:sldChg>
      <pc:sldChg chg="modNotes">
        <pc:chgData name="Nikhil Mistry" userId="S::nm2f18@soton.ac.uk::700342fd-c651-4806-9df0-80e3953b3ca8" providerId="AD" clId="Web-{5C45FFFF-A7F4-05D8-23B9-C5A5E1435AE6}" dt="2025-09-03T13:17:25.648" v="4002"/>
        <pc:sldMkLst>
          <pc:docMk/>
          <pc:sldMk cId="4259570483" sldId="308"/>
        </pc:sldMkLst>
      </pc:sldChg>
      <pc:sldChg chg="modNotes">
        <pc:chgData name="Nikhil Mistry" userId="S::nm2f18@soton.ac.uk::700342fd-c651-4806-9df0-80e3953b3ca8" providerId="AD" clId="Web-{5C45FFFF-A7F4-05D8-23B9-C5A5E1435AE6}" dt="2025-09-03T12:47:24.042" v="3005"/>
        <pc:sldMkLst>
          <pc:docMk/>
          <pc:sldMk cId="3635157167" sldId="310"/>
        </pc:sldMkLst>
      </pc:sldChg>
      <pc:sldChg chg="modNotes">
        <pc:chgData name="Nikhil Mistry" userId="S::nm2f18@soton.ac.uk::700342fd-c651-4806-9df0-80e3953b3ca8" providerId="AD" clId="Web-{5C45FFFF-A7F4-05D8-23B9-C5A5E1435AE6}" dt="2025-09-03T13:00:21.771" v="3620"/>
        <pc:sldMkLst>
          <pc:docMk/>
          <pc:sldMk cId="2509683364" sldId="311"/>
        </pc:sldMkLst>
      </pc:sldChg>
      <pc:sldChg chg="modNotes">
        <pc:chgData name="Nikhil Mistry" userId="S::nm2f18@soton.ac.uk::700342fd-c651-4806-9df0-80e3953b3ca8" providerId="AD" clId="Web-{5C45FFFF-A7F4-05D8-23B9-C5A5E1435AE6}" dt="2025-09-03T12:55:28.192" v="3344"/>
        <pc:sldMkLst>
          <pc:docMk/>
          <pc:sldMk cId="3184298644" sldId="312"/>
        </pc:sldMkLst>
      </pc:sldChg>
      <pc:sldChg chg="modNotes">
        <pc:chgData name="Nikhil Mistry" userId="S::nm2f18@soton.ac.uk::700342fd-c651-4806-9df0-80e3953b3ca8" providerId="AD" clId="Web-{5C45FFFF-A7F4-05D8-23B9-C5A5E1435AE6}" dt="2025-09-03T10:53:41.611" v="617"/>
        <pc:sldMkLst>
          <pc:docMk/>
          <pc:sldMk cId="596155084" sldId="316"/>
        </pc:sldMkLst>
      </pc:sldChg>
      <pc:sldChg chg="modNotes">
        <pc:chgData name="Nikhil Mistry" userId="S::nm2f18@soton.ac.uk::700342fd-c651-4806-9df0-80e3953b3ca8" providerId="AD" clId="Web-{5C45FFFF-A7F4-05D8-23B9-C5A5E1435AE6}" dt="2025-09-03T11:49:01.714" v="2833"/>
        <pc:sldMkLst>
          <pc:docMk/>
          <pc:sldMk cId="894869418" sldId="318"/>
        </pc:sldMkLst>
      </pc:sldChg>
      <pc:sldChg chg="modNotes">
        <pc:chgData name="Nikhil Mistry" userId="S::nm2f18@soton.ac.uk::700342fd-c651-4806-9df0-80e3953b3ca8" providerId="AD" clId="Web-{5C45FFFF-A7F4-05D8-23B9-C5A5E1435AE6}" dt="2025-09-03T08:52:10.890" v="1"/>
        <pc:sldMkLst>
          <pc:docMk/>
          <pc:sldMk cId="260802372" sldId="319"/>
        </pc:sldMkLst>
      </pc:sldChg>
    </pc:docChg>
  </pc:docChgLst>
  <pc:docChgLst>
    <pc:chgData name="Nikhil Mistry" userId="S::nm2f18@soton.ac.uk::700342fd-c651-4806-9df0-80e3953b3ca8" providerId="AD" clId="Web-{4E968FFD-52CB-DDA4-A32B-5AA710BA67D0}"/>
    <pc:docChg chg="modSld">
      <pc:chgData name="Nikhil Mistry" userId="S::nm2f18@soton.ac.uk::700342fd-c651-4806-9df0-80e3953b3ca8" providerId="AD" clId="Web-{4E968FFD-52CB-DDA4-A32B-5AA710BA67D0}" dt="2025-09-03T15:56:32.778" v="17"/>
      <pc:docMkLst>
        <pc:docMk/>
      </pc:docMkLst>
      <pc:sldChg chg="modNotes">
        <pc:chgData name="Nikhil Mistry" userId="S::nm2f18@soton.ac.uk::700342fd-c651-4806-9df0-80e3953b3ca8" providerId="AD" clId="Web-{4E968FFD-52CB-DDA4-A32B-5AA710BA67D0}" dt="2025-09-03T15:56:32.778" v="17"/>
        <pc:sldMkLst>
          <pc:docMk/>
          <pc:sldMk cId="1396039507" sldId="301"/>
        </pc:sldMkLst>
      </pc:sldChg>
      <pc:sldChg chg="modNotes">
        <pc:chgData name="Nikhil Mistry" userId="S::nm2f18@soton.ac.uk::700342fd-c651-4806-9df0-80e3953b3ca8" providerId="AD" clId="Web-{4E968FFD-52CB-DDA4-A32B-5AA710BA67D0}" dt="2025-09-03T15:56:22.559" v="1"/>
        <pc:sldMkLst>
          <pc:docMk/>
          <pc:sldMk cId="841723786" sldId="306"/>
        </pc:sldMkLst>
      </pc:sldChg>
    </pc:docChg>
  </pc:docChgLst>
  <pc:docChgLst>
    <pc:chgData name="Naomi Leonard" userId="aac58b25-e4b8-4396-be41-69c922faabae" providerId="ADAL" clId="{A1DF259D-2E59-4459-BAF4-A8A5C99131C3}"/>
    <pc:docChg chg="undo custSel addSld delSld modSld modSection">
      <pc:chgData name="Naomi Leonard" userId="aac58b25-e4b8-4396-be41-69c922faabae" providerId="ADAL" clId="{A1DF259D-2E59-4459-BAF4-A8A5C99131C3}" dt="2025-09-08T08:13:33.710" v="318" actId="20577"/>
      <pc:docMkLst>
        <pc:docMk/>
      </pc:docMkLst>
      <pc:sldChg chg="modSp mod">
        <pc:chgData name="Naomi Leonard" userId="aac58b25-e4b8-4396-be41-69c922faabae" providerId="ADAL" clId="{A1DF259D-2E59-4459-BAF4-A8A5C99131C3}" dt="2025-08-29T09:44:17.292" v="1" actId="113"/>
        <pc:sldMkLst>
          <pc:docMk/>
          <pc:sldMk cId="3402924318" sldId="259"/>
        </pc:sldMkLst>
      </pc:sldChg>
      <pc:sldChg chg="modSp mod modNotesTx">
        <pc:chgData name="Naomi Leonard" userId="aac58b25-e4b8-4396-be41-69c922faabae" providerId="ADAL" clId="{A1DF259D-2E59-4459-BAF4-A8A5C99131C3}" dt="2025-09-08T08:10:31.597" v="273" actId="20577"/>
        <pc:sldMkLst>
          <pc:docMk/>
          <pc:sldMk cId="4267457026" sldId="260"/>
        </pc:sldMkLst>
      </pc:sldChg>
      <pc:sldChg chg="modSp mod">
        <pc:chgData name="Naomi Leonard" userId="aac58b25-e4b8-4396-be41-69c922faabae" providerId="ADAL" clId="{A1DF259D-2E59-4459-BAF4-A8A5C99131C3}" dt="2025-08-29T09:44:23.637" v="2" actId="113"/>
        <pc:sldMkLst>
          <pc:docMk/>
          <pc:sldMk cId="208466090" sldId="268"/>
        </pc:sldMkLst>
      </pc:sldChg>
      <pc:sldChg chg="modSp mod modNotesTx">
        <pc:chgData name="Naomi Leonard" userId="aac58b25-e4b8-4396-be41-69c922faabae" providerId="ADAL" clId="{A1DF259D-2E59-4459-BAF4-A8A5C99131C3}" dt="2025-09-08T08:12:30.457" v="297" actId="20577"/>
        <pc:sldMkLst>
          <pc:docMk/>
          <pc:sldMk cId="3282167897" sldId="269"/>
        </pc:sldMkLst>
      </pc:sldChg>
      <pc:sldChg chg="modSp mod modNotesTx">
        <pc:chgData name="Naomi Leonard" userId="aac58b25-e4b8-4396-be41-69c922faabae" providerId="ADAL" clId="{A1DF259D-2E59-4459-BAF4-A8A5C99131C3}" dt="2025-09-08T08:13:06.306" v="304" actId="20577"/>
        <pc:sldMkLst>
          <pc:docMk/>
          <pc:sldMk cId="2899692952" sldId="283"/>
        </pc:sldMkLst>
      </pc:sldChg>
      <pc:sldChg chg="modSp mod">
        <pc:chgData name="Naomi Leonard" userId="aac58b25-e4b8-4396-be41-69c922faabae" providerId="ADAL" clId="{A1DF259D-2E59-4459-BAF4-A8A5C99131C3}" dt="2025-08-29T09:48:22.590" v="50" actId="113"/>
        <pc:sldMkLst>
          <pc:docMk/>
          <pc:sldMk cId="1280887503" sldId="302"/>
        </pc:sldMkLst>
      </pc:sldChg>
      <pc:sldChg chg="modSp mod modNotesTx">
        <pc:chgData name="Naomi Leonard" userId="aac58b25-e4b8-4396-be41-69c922faabae" providerId="ADAL" clId="{A1DF259D-2E59-4459-BAF4-A8A5C99131C3}" dt="2025-09-08T08:10:53.385" v="282" actId="20577"/>
        <pc:sldMkLst>
          <pc:docMk/>
          <pc:sldMk cId="1072468971" sldId="303"/>
        </pc:sldMkLst>
      </pc:sldChg>
      <pc:sldChg chg="modSp mod">
        <pc:chgData name="Naomi Leonard" userId="aac58b25-e4b8-4396-be41-69c922faabae" providerId="ADAL" clId="{A1DF259D-2E59-4459-BAF4-A8A5C99131C3}" dt="2025-08-29T09:45:55.430" v="17" actId="1076"/>
        <pc:sldMkLst>
          <pc:docMk/>
          <pc:sldMk cId="2292356543" sldId="304"/>
        </pc:sldMkLst>
      </pc:sldChg>
      <pc:sldChg chg="modSp mod">
        <pc:chgData name="Naomi Leonard" userId="aac58b25-e4b8-4396-be41-69c922faabae" providerId="ADAL" clId="{A1DF259D-2E59-4459-BAF4-A8A5C99131C3}" dt="2025-08-29T09:47:34.697" v="40" actId="1076"/>
        <pc:sldMkLst>
          <pc:docMk/>
          <pc:sldMk cId="1099226220" sldId="305"/>
        </pc:sldMkLst>
      </pc:sldChg>
      <pc:sldChg chg="delSp modSp mod">
        <pc:chgData name="Naomi Leonard" userId="aac58b25-e4b8-4396-be41-69c922faabae" providerId="ADAL" clId="{A1DF259D-2E59-4459-BAF4-A8A5C99131C3}" dt="2025-08-29T09:48:14.264" v="49" actId="1076"/>
        <pc:sldMkLst>
          <pc:docMk/>
          <pc:sldMk cId="841723786" sldId="306"/>
        </pc:sldMkLst>
      </pc:sldChg>
      <pc:sldChg chg="modSp mod">
        <pc:chgData name="Naomi Leonard" userId="aac58b25-e4b8-4396-be41-69c922faabae" providerId="ADAL" clId="{A1DF259D-2E59-4459-BAF4-A8A5C99131C3}" dt="2025-08-29T09:47:51.295" v="43" actId="20577"/>
        <pc:sldMkLst>
          <pc:docMk/>
          <pc:sldMk cId="4259570483" sldId="308"/>
        </pc:sldMkLst>
      </pc:sldChg>
      <pc:sldChg chg="modSp mod">
        <pc:chgData name="Naomi Leonard" userId="aac58b25-e4b8-4396-be41-69c922faabae" providerId="ADAL" clId="{A1DF259D-2E59-4459-BAF4-A8A5C99131C3}" dt="2025-08-29T09:46:22.896" v="22" actId="1076"/>
        <pc:sldMkLst>
          <pc:docMk/>
          <pc:sldMk cId="3635157167" sldId="310"/>
        </pc:sldMkLst>
      </pc:sldChg>
      <pc:sldChg chg="modSp mod">
        <pc:chgData name="Naomi Leonard" userId="aac58b25-e4b8-4396-be41-69c922faabae" providerId="ADAL" clId="{A1DF259D-2E59-4459-BAF4-A8A5C99131C3}" dt="2025-08-29T09:47:04.209" v="33" actId="1076"/>
        <pc:sldMkLst>
          <pc:docMk/>
          <pc:sldMk cId="2509683364" sldId="311"/>
        </pc:sldMkLst>
      </pc:sldChg>
      <pc:sldChg chg="modSp mod">
        <pc:chgData name="Naomi Leonard" userId="aac58b25-e4b8-4396-be41-69c922faabae" providerId="ADAL" clId="{A1DF259D-2E59-4459-BAF4-A8A5C99131C3}" dt="2025-08-29T09:46:48.725" v="27" actId="113"/>
        <pc:sldMkLst>
          <pc:docMk/>
          <pc:sldMk cId="3184298644" sldId="312"/>
        </pc:sldMkLst>
      </pc:sldChg>
      <pc:sldChg chg="modSp mod">
        <pc:chgData name="Naomi Leonard" userId="aac58b25-e4b8-4396-be41-69c922faabae" providerId="ADAL" clId="{A1DF259D-2E59-4459-BAF4-A8A5C99131C3}" dt="2025-08-29T09:49:52.590" v="73" actId="14100"/>
        <pc:sldMkLst>
          <pc:docMk/>
          <pc:sldMk cId="768340710" sldId="314"/>
        </pc:sldMkLst>
      </pc:sldChg>
      <pc:sldChg chg="modSp mod">
        <pc:chgData name="Naomi Leonard" userId="aac58b25-e4b8-4396-be41-69c922faabae" providerId="ADAL" clId="{A1DF259D-2E59-4459-BAF4-A8A5C99131C3}" dt="2025-08-29T09:49:57.252" v="74" actId="113"/>
        <pc:sldMkLst>
          <pc:docMk/>
          <pc:sldMk cId="2210552976" sldId="315"/>
        </pc:sldMkLst>
      </pc:sldChg>
      <pc:sldChg chg="modSp mod modNotesTx">
        <pc:chgData name="Naomi Leonard" userId="aac58b25-e4b8-4396-be41-69c922faabae" providerId="ADAL" clId="{A1DF259D-2E59-4459-BAF4-A8A5C99131C3}" dt="2025-09-08T08:11:13.598" v="289" actId="20577"/>
        <pc:sldMkLst>
          <pc:docMk/>
          <pc:sldMk cId="596155084" sldId="316"/>
        </pc:sldMkLst>
      </pc:sldChg>
      <pc:sldChg chg="delSp modSp mod">
        <pc:chgData name="Naomi Leonard" userId="aac58b25-e4b8-4396-be41-69c922faabae" providerId="ADAL" clId="{A1DF259D-2E59-4459-BAF4-A8A5C99131C3}" dt="2025-08-29T09:48:51.735" v="55" actId="1076"/>
        <pc:sldMkLst>
          <pc:docMk/>
          <pc:sldMk cId="3116392671" sldId="317"/>
        </pc:sldMkLst>
      </pc:sldChg>
      <pc:sldChg chg="modSp mod modNotesTx">
        <pc:chgData name="Naomi Leonard" userId="aac58b25-e4b8-4396-be41-69c922faabae" providerId="ADAL" clId="{A1DF259D-2E59-4459-BAF4-A8A5C99131C3}" dt="2025-09-08T08:13:33.710" v="318" actId="20577"/>
        <pc:sldMkLst>
          <pc:docMk/>
          <pc:sldMk cId="894869418" sldId="318"/>
        </pc:sldMkLst>
      </pc:sldChg>
      <pc:sldChg chg="modSp mod">
        <pc:chgData name="Naomi Leonard" userId="aac58b25-e4b8-4396-be41-69c922faabae" providerId="ADAL" clId="{A1DF259D-2E59-4459-BAF4-A8A5C99131C3}" dt="2025-08-29T09:50:31.791" v="79" actId="1076"/>
        <pc:sldMkLst>
          <pc:docMk/>
          <pc:sldMk cId="260802372" sldId="319"/>
        </pc:sldMkLst>
      </pc:sldChg>
      <pc:sldChg chg="delSp modSp mod">
        <pc:chgData name="Naomi Leonard" userId="aac58b25-e4b8-4396-be41-69c922faabae" providerId="ADAL" clId="{A1DF259D-2E59-4459-BAF4-A8A5C99131C3}" dt="2025-08-29T09:50:22.480" v="77" actId="1076"/>
        <pc:sldMkLst>
          <pc:docMk/>
          <pc:sldMk cId="3856008812" sldId="320"/>
        </pc:sldMkLst>
      </pc:sldChg>
      <pc:sldChg chg="addSp delSp modSp add mod modNotesTx">
        <pc:chgData name="Naomi Leonard" userId="aac58b25-e4b8-4396-be41-69c922faabae" providerId="ADAL" clId="{A1DF259D-2E59-4459-BAF4-A8A5C99131C3}" dt="2025-09-08T08:08:16.560" v="91" actId="207"/>
        <pc:sldMkLst>
          <pc:docMk/>
          <pc:sldMk cId="3426107147" sldId="322"/>
        </pc:sldMkLst>
      </pc:sldChg>
      <pc:sldChg chg="add">
        <pc:chgData name="Naomi Leonard" userId="aac58b25-e4b8-4396-be41-69c922faabae" providerId="ADAL" clId="{A1DF259D-2E59-4459-BAF4-A8A5C99131C3}" dt="2025-09-05T14:17:09.341" v="88"/>
        <pc:sldMkLst>
          <pc:docMk/>
          <pc:sldMk cId="1174866521" sldId="323"/>
        </pc:sldMkLst>
      </pc:sldChg>
    </pc:docChg>
  </pc:docChgLst>
  <pc:docChgLst>
    <pc:chgData name="Naomi Leonard" userId="S::nl1v22@soton.ac.uk::aac58b25-e4b8-4396-be41-69c922faabae" providerId="AD" clId="Web-{6EA45DDC-2E8C-3524-A89C-35147CBF6FC5}"/>
    <pc:docChg chg="modSld">
      <pc:chgData name="Naomi Leonard" userId="S::nl1v22@soton.ac.uk::aac58b25-e4b8-4396-be41-69c922faabae" providerId="AD" clId="Web-{6EA45DDC-2E8C-3524-A89C-35147CBF6FC5}" dt="2025-10-13T10:56:09.436" v="2" actId="20577"/>
      <pc:docMkLst>
        <pc:docMk/>
      </pc:docMkLst>
      <pc:sldChg chg="modSp">
        <pc:chgData name="Naomi Leonard" userId="S::nl1v22@soton.ac.uk::aac58b25-e4b8-4396-be41-69c922faabae" providerId="AD" clId="Web-{6EA45DDC-2E8C-3524-A89C-35147CBF6FC5}" dt="2025-10-13T10:56:09.436" v="2" actId="20577"/>
        <pc:sldMkLst>
          <pc:docMk/>
          <pc:sldMk cId="994381087" sldId="313"/>
        </pc:sldMkLst>
        <pc:spChg chg="mod">
          <ac:chgData name="Naomi Leonard" userId="S::nl1v22@soton.ac.uk::aac58b25-e4b8-4396-be41-69c922faabae" providerId="AD" clId="Web-{6EA45DDC-2E8C-3524-A89C-35147CBF6FC5}" dt="2025-10-13T10:56:09.436" v="2" actId="20577"/>
          <ac:spMkLst>
            <pc:docMk/>
            <pc:sldMk cId="994381087" sldId="313"/>
            <ac:spMk id="6" creationId="{196C9B66-9FD4-9E41-1533-39C1663143DA}"/>
          </ac:spMkLst>
        </pc:spChg>
      </pc:sldChg>
    </pc:docChg>
  </pc:docChgLst>
  <pc:docChgLst>
    <pc:chgData name="esmethomas07" userId="S::esmethomas07_gmail.com#ext#@sotonac.onmicrosoft.com::939fa38c-252c-4429-9791-ebdfa8863eaa" providerId="AD" clId="Web-{6E84C0F2-D937-937B-AA7A-B12FBC420323}"/>
    <pc:docChg chg="modSld">
      <pc:chgData name="esmethomas07" userId="S::esmethomas07_gmail.com#ext#@sotonac.onmicrosoft.com::939fa38c-252c-4429-9791-ebdfa8863eaa" providerId="AD" clId="Web-{6E84C0F2-D937-937B-AA7A-B12FBC420323}" dt="2025-08-27T00:19:20.262" v="129" actId="1076"/>
      <pc:docMkLst>
        <pc:docMk/>
      </pc:docMkLst>
      <pc:sldChg chg="modSp">
        <pc:chgData name="esmethomas07" userId="S::esmethomas07_gmail.com#ext#@sotonac.onmicrosoft.com::939fa38c-252c-4429-9791-ebdfa8863eaa" providerId="AD" clId="Web-{6E84C0F2-D937-937B-AA7A-B12FBC420323}" dt="2025-08-27T00:15:45.953" v="101"/>
        <pc:sldMkLst>
          <pc:docMk/>
          <pc:sldMk cId="4267457026" sldId="260"/>
        </pc:sldMkLst>
      </pc:sldChg>
      <pc:sldChg chg="modSp">
        <pc:chgData name="esmethomas07" userId="S::esmethomas07_gmail.com#ext#@sotonac.onmicrosoft.com::939fa38c-252c-4429-9791-ebdfa8863eaa" providerId="AD" clId="Web-{6E84C0F2-D937-937B-AA7A-B12FBC420323}" dt="2025-08-27T00:17:53.866" v="114" actId="20577"/>
        <pc:sldMkLst>
          <pc:docMk/>
          <pc:sldMk cId="3282167897" sldId="269"/>
        </pc:sldMkLst>
      </pc:sldChg>
      <pc:sldChg chg="modSp">
        <pc:chgData name="esmethomas07" userId="S::esmethomas07_gmail.com#ext#@sotonac.onmicrosoft.com::939fa38c-252c-4429-9791-ebdfa8863eaa" providerId="AD" clId="Web-{6E84C0F2-D937-937B-AA7A-B12FBC420323}" dt="2025-08-27T00:16:30.504" v="103" actId="20577"/>
        <pc:sldMkLst>
          <pc:docMk/>
          <pc:sldMk cId="1072468971" sldId="303"/>
        </pc:sldMkLst>
      </pc:sldChg>
      <pc:sldChg chg="modSp">
        <pc:chgData name="esmethomas07" userId="S::esmethomas07_gmail.com#ext#@sotonac.onmicrosoft.com::939fa38c-252c-4429-9791-ebdfa8863eaa" providerId="AD" clId="Web-{6E84C0F2-D937-937B-AA7A-B12FBC420323}" dt="2025-08-27T00:18:06.476" v="116" actId="20577"/>
        <pc:sldMkLst>
          <pc:docMk/>
          <pc:sldMk cId="2292356543" sldId="304"/>
        </pc:sldMkLst>
      </pc:sldChg>
      <pc:sldChg chg="modSp">
        <pc:chgData name="esmethomas07" userId="S::esmethomas07_gmail.com#ext#@sotonac.onmicrosoft.com::939fa38c-252c-4429-9791-ebdfa8863eaa" providerId="AD" clId="Web-{6E84C0F2-D937-937B-AA7A-B12FBC420323}" dt="2025-08-27T00:18:24.258" v="119" actId="14100"/>
        <pc:sldMkLst>
          <pc:docMk/>
          <pc:sldMk cId="3635157167" sldId="310"/>
        </pc:sldMkLst>
      </pc:sldChg>
      <pc:sldChg chg="modSp">
        <pc:chgData name="esmethomas07" userId="S::esmethomas07_gmail.com#ext#@sotonac.onmicrosoft.com::939fa38c-252c-4429-9791-ebdfa8863eaa" providerId="AD" clId="Web-{6E84C0F2-D937-937B-AA7A-B12FBC420323}" dt="2025-08-27T00:18:29.179" v="120" actId="1076"/>
        <pc:sldMkLst>
          <pc:docMk/>
          <pc:sldMk cId="3184298644" sldId="312"/>
        </pc:sldMkLst>
      </pc:sldChg>
      <pc:sldChg chg="modSp">
        <pc:chgData name="esmethomas07" userId="S::esmethomas07_gmail.com#ext#@sotonac.onmicrosoft.com::939fa38c-252c-4429-9791-ebdfa8863eaa" providerId="AD" clId="Web-{6E84C0F2-D937-937B-AA7A-B12FBC420323}" dt="2025-08-27T00:19:01.336" v="124" actId="1076"/>
        <pc:sldMkLst>
          <pc:docMk/>
          <pc:sldMk cId="994381087" sldId="313"/>
        </pc:sldMkLst>
      </pc:sldChg>
      <pc:sldChg chg="modSp">
        <pc:chgData name="esmethomas07" userId="S::esmethomas07_gmail.com#ext#@sotonac.onmicrosoft.com::939fa38c-252c-4429-9791-ebdfa8863eaa" providerId="AD" clId="Web-{6E84C0F2-D937-937B-AA7A-B12FBC420323}" dt="2025-08-27T00:19:20.262" v="129" actId="1076"/>
        <pc:sldMkLst>
          <pc:docMk/>
          <pc:sldMk cId="768340710" sldId="314"/>
        </pc:sldMkLst>
      </pc:sldChg>
    </pc:docChg>
  </pc:docChgLst>
  <pc:docChgLst>
    <pc:chgData name="Naomi Leonard" userId="S::nl1v22@soton.ac.uk::aac58b25-e4b8-4396-be41-69c922faabae" providerId="AD" clId="Web-{37108ED6-AF32-1CB5-D7C5-14E915726661}"/>
    <pc:docChg chg="modSld">
      <pc:chgData name="Naomi Leonard" userId="S::nl1v22@soton.ac.uk::aac58b25-e4b8-4396-be41-69c922faabae" providerId="AD" clId="Web-{37108ED6-AF32-1CB5-D7C5-14E915726661}" dt="2025-09-25T11:23:42.848" v="7"/>
      <pc:docMkLst>
        <pc:docMk/>
      </pc:docMkLst>
      <pc:sldChg chg="modNotes">
        <pc:chgData name="Naomi Leonard" userId="S::nl1v22@soton.ac.uk::aac58b25-e4b8-4396-be41-69c922faabae" providerId="AD" clId="Web-{37108ED6-AF32-1CB5-D7C5-14E915726661}" dt="2025-09-25T11:23:00.175" v="4"/>
        <pc:sldMkLst>
          <pc:docMk/>
          <pc:sldMk cId="1280887503" sldId="302"/>
        </pc:sldMkLst>
      </pc:sldChg>
      <pc:sldChg chg="modNotes">
        <pc:chgData name="Naomi Leonard" userId="S::nl1v22@soton.ac.uk::aac58b25-e4b8-4396-be41-69c922faabae" providerId="AD" clId="Web-{37108ED6-AF32-1CB5-D7C5-14E915726661}" dt="2025-09-25T11:23:42.848" v="7"/>
        <pc:sldMkLst>
          <pc:docMk/>
          <pc:sldMk cId="3426107147" sldId="322"/>
        </pc:sldMkLst>
      </pc:sldChg>
    </pc:docChg>
  </pc:docChgLst>
  <pc:docChgLst>
    <pc:chgData name="Nikhil Mistry" userId="S::nm2f18@soton.ac.uk::700342fd-c651-4806-9df0-80e3953b3ca8" providerId="AD" clId="Web-{50A41521-935F-EBB1-8111-05FC17B6E7CE}"/>
    <pc:docChg chg="addSld modSld modSection">
      <pc:chgData name="Nikhil Mistry" userId="S::nm2f18@soton.ac.uk::700342fd-c651-4806-9df0-80e3953b3ca8" providerId="AD" clId="Web-{50A41521-935F-EBB1-8111-05FC17B6E7CE}" dt="2025-09-05T09:03:11.207" v="1134"/>
      <pc:docMkLst>
        <pc:docMk/>
      </pc:docMkLst>
      <pc:sldChg chg="modNotes">
        <pc:chgData name="Nikhil Mistry" userId="S::nm2f18@soton.ac.uk::700342fd-c651-4806-9df0-80e3953b3ca8" providerId="AD" clId="Web-{50A41521-935F-EBB1-8111-05FC17B6E7CE}" dt="2025-09-03T16:00:25.801" v="2"/>
        <pc:sldMkLst>
          <pc:docMk/>
          <pc:sldMk cId="1396039507" sldId="301"/>
        </pc:sldMkLst>
      </pc:sldChg>
      <pc:sldChg chg="modNotes">
        <pc:chgData name="Nikhil Mistry" userId="S::nm2f18@soton.ac.uk::700342fd-c651-4806-9df0-80e3953b3ca8" providerId="AD" clId="Web-{50A41521-935F-EBB1-8111-05FC17B6E7CE}" dt="2025-09-04T10:31:34.514" v="159"/>
        <pc:sldMkLst>
          <pc:docMk/>
          <pc:sldMk cId="994381087" sldId="313"/>
        </pc:sldMkLst>
      </pc:sldChg>
      <pc:sldChg chg="modNotes">
        <pc:chgData name="Nikhil Mistry" userId="S::nm2f18@soton.ac.uk::700342fd-c651-4806-9df0-80e3953b3ca8" providerId="AD" clId="Web-{50A41521-935F-EBB1-8111-05FC17B6E7CE}" dt="2025-09-04T10:45:01.394" v="345"/>
        <pc:sldMkLst>
          <pc:docMk/>
          <pc:sldMk cId="768340710" sldId="314"/>
        </pc:sldMkLst>
      </pc:sldChg>
      <pc:sldChg chg="modSp modNotes">
        <pc:chgData name="Nikhil Mistry" userId="S::nm2f18@soton.ac.uk::700342fd-c651-4806-9df0-80e3953b3ca8" providerId="AD" clId="Web-{50A41521-935F-EBB1-8111-05FC17B6E7CE}" dt="2025-09-04T13:18:51.912" v="656"/>
        <pc:sldMkLst>
          <pc:docMk/>
          <pc:sldMk cId="2210552976" sldId="315"/>
        </pc:sldMkLst>
      </pc:sldChg>
      <pc:sldChg chg="modNotes">
        <pc:chgData name="Nikhil Mistry" userId="S::nm2f18@soton.ac.uk::700342fd-c651-4806-9df0-80e3953b3ca8" providerId="AD" clId="Web-{50A41521-935F-EBB1-8111-05FC17B6E7CE}" dt="2025-09-03T16:00:53.973" v="4"/>
        <pc:sldMkLst>
          <pc:docMk/>
          <pc:sldMk cId="260802372" sldId="319"/>
        </pc:sldMkLst>
      </pc:sldChg>
      <pc:sldChg chg="modSp modCm modNotes">
        <pc:chgData name="Nikhil Mistry" userId="S::nm2f18@soton.ac.uk::700342fd-c651-4806-9df0-80e3953b3ca8" providerId="AD" clId="Web-{50A41521-935F-EBB1-8111-05FC17B6E7CE}" dt="2025-09-04T14:08:08.352" v="763"/>
        <pc:sldMkLst>
          <pc:docMk/>
          <pc:sldMk cId="3856008812" sldId="320"/>
        </pc:sldMkLst>
        <pc:extLst>
          <p:ext xmlns:p="http://schemas.openxmlformats.org/presentationml/2006/main" uri="{D6D511B9-2390-475A-947B-AFAB55BFBCF1}">
            <pc226:cmChg xmlns:pc226="http://schemas.microsoft.com/office/powerpoint/2022/06/main/command" chg="mod">
              <pc226:chgData name="Nikhil Mistry" userId="S::nm2f18@soton.ac.uk::700342fd-c651-4806-9df0-80e3953b3ca8" providerId="AD" clId="Web-{50A41521-935F-EBB1-8111-05FC17B6E7CE}" dt="2025-09-04T13:39:11.203" v="706" actId="20577"/>
              <pc2:cmMkLst xmlns:pc2="http://schemas.microsoft.com/office/powerpoint/2019/9/main/command">
                <pc:docMk/>
                <pc:sldMk cId="3856008812" sldId="320"/>
                <pc2:cmMk id="{5ED8FF8A-3EB2-40B5-90E4-EC97CCB3B0E6}"/>
              </pc2:cmMkLst>
            </pc226:cmChg>
          </p:ext>
        </pc:extLst>
      </pc:sldChg>
      <pc:sldChg chg="addSp delSp modSp new modNotes">
        <pc:chgData name="Nikhil Mistry" userId="S::nm2f18@soton.ac.uk::700342fd-c651-4806-9df0-80e3953b3ca8" providerId="AD" clId="Web-{50A41521-935F-EBB1-8111-05FC17B6E7CE}" dt="2025-09-05T09:03:11.207" v="1134"/>
        <pc:sldMkLst>
          <pc:docMk/>
          <pc:sldMk cId="1446767366" sldId="321"/>
        </pc:sldMkLst>
      </pc:sldChg>
    </pc:docChg>
  </pc:docChgLst>
  <pc:docChgLst>
    <pc:chgData name="Nikhil Mistry" userId="S::nm2f18@soton.ac.uk::700342fd-c651-4806-9df0-80e3953b3ca8" providerId="AD" clId="Web-{E69517D4-398B-AD6B-6AF9-C89FB0CC5905}"/>
    <pc:docChg chg="modSld">
      <pc:chgData name="Nikhil Mistry" userId="S::nm2f18@soton.ac.uk::700342fd-c651-4806-9df0-80e3953b3ca8" providerId="AD" clId="Web-{E69517D4-398B-AD6B-6AF9-C89FB0CC5905}" dt="2025-09-19T10:51:33.901" v="620"/>
      <pc:docMkLst>
        <pc:docMk/>
      </pc:docMkLst>
      <pc:sldChg chg="modNotes">
        <pc:chgData name="Nikhil Mistry" userId="S::nm2f18@soton.ac.uk::700342fd-c651-4806-9df0-80e3953b3ca8" providerId="AD" clId="Web-{E69517D4-398B-AD6B-6AF9-C89FB0CC5905}" dt="2025-09-19T10:51:33.901" v="620"/>
        <pc:sldMkLst>
          <pc:docMk/>
          <pc:sldMk cId="4267457026" sldId="260"/>
        </pc:sldMkLst>
      </pc:sldChg>
      <pc:sldChg chg="modNotes">
        <pc:chgData name="Nikhil Mistry" userId="S::nm2f18@soton.ac.uk::700342fd-c651-4806-9df0-80e3953b3ca8" providerId="AD" clId="Web-{E69517D4-398B-AD6B-6AF9-C89FB0CC5905}" dt="2025-09-19T10:45:15.252" v="476"/>
        <pc:sldMkLst>
          <pc:docMk/>
          <pc:sldMk cId="3426107147" sldId="322"/>
        </pc:sldMkLst>
      </pc:sldChg>
    </pc:docChg>
  </pc:docChgLst>
  <pc:docChgLst>
    <pc:chgData name="Nikhil Mistry" userId="700342fd-c651-4806-9df0-80e3953b3ca8" providerId="ADAL" clId="{4C4C2371-EC25-5D43-87EC-9A57DEC6F112}"/>
    <pc:docChg chg="modSld">
      <pc:chgData name="Nikhil Mistry" userId="700342fd-c651-4806-9df0-80e3953b3ca8" providerId="ADAL" clId="{4C4C2371-EC25-5D43-87EC-9A57DEC6F112}" dt="2025-10-13T07:19:13.837" v="3"/>
      <pc:docMkLst>
        <pc:docMk/>
      </pc:docMkLst>
      <pc:sldChg chg="addSp delSp modSp modTransition modAnim">
        <pc:chgData name="Nikhil Mistry" userId="700342fd-c651-4806-9df0-80e3953b3ca8" providerId="ADAL" clId="{4C4C2371-EC25-5D43-87EC-9A57DEC6F112}" dt="2025-10-13T07:19:13.837" v="3"/>
        <pc:sldMkLst>
          <pc:docMk/>
          <pc:sldMk cId="3402924318" sldId="259"/>
        </pc:sldMkLst>
        <pc:picChg chg="add del mod">
          <ac:chgData name="Nikhil Mistry" userId="700342fd-c651-4806-9df0-80e3953b3ca8" providerId="ADAL" clId="{4C4C2371-EC25-5D43-87EC-9A57DEC6F112}" dt="2025-10-13T07:19:13.837" v="3"/>
          <ac:picMkLst>
            <pc:docMk/>
            <pc:sldMk cId="3402924318" sldId="259"/>
            <ac:picMk id="13" creationId="{6D1227C4-8950-20EF-4AE6-F036CCC9746F}"/>
          </ac:picMkLst>
        </pc:picChg>
      </pc:sldChg>
      <pc:sldChg chg="addSp delSp modSp modTransition modAnim">
        <pc:chgData name="Nikhil Mistry" userId="700342fd-c651-4806-9df0-80e3953b3ca8" providerId="ADAL" clId="{4C4C2371-EC25-5D43-87EC-9A57DEC6F112}" dt="2025-10-13T07:19:13.837" v="3"/>
        <pc:sldMkLst>
          <pc:docMk/>
          <pc:sldMk cId="4267457026" sldId="260"/>
        </pc:sldMkLst>
        <pc:picChg chg="add del mod">
          <ac:chgData name="Nikhil Mistry" userId="700342fd-c651-4806-9df0-80e3953b3ca8" providerId="ADAL" clId="{4C4C2371-EC25-5D43-87EC-9A57DEC6F112}" dt="2025-10-13T07:19:13.837" v="3"/>
          <ac:picMkLst>
            <pc:docMk/>
            <pc:sldMk cId="4267457026" sldId="260"/>
            <ac:picMk id="11" creationId="{5655CBB6-D289-F008-129A-0D2476778153}"/>
          </ac:picMkLst>
        </pc:picChg>
      </pc:sldChg>
      <pc:sldChg chg="addSp delSp modSp modTransition modAnim">
        <pc:chgData name="Nikhil Mistry" userId="700342fd-c651-4806-9df0-80e3953b3ca8" providerId="ADAL" clId="{4C4C2371-EC25-5D43-87EC-9A57DEC6F112}" dt="2025-10-13T07:19:13.837" v="3"/>
        <pc:sldMkLst>
          <pc:docMk/>
          <pc:sldMk cId="208466090" sldId="268"/>
        </pc:sldMkLst>
        <pc:picChg chg="add del mod">
          <ac:chgData name="Nikhil Mistry" userId="700342fd-c651-4806-9df0-80e3953b3ca8" providerId="ADAL" clId="{4C4C2371-EC25-5D43-87EC-9A57DEC6F112}" dt="2025-10-13T07:19:13.837" v="3"/>
          <ac:picMkLst>
            <pc:docMk/>
            <pc:sldMk cId="208466090" sldId="268"/>
            <ac:picMk id="5" creationId="{6CA90A58-6986-2E18-B5F0-B67EF6098D4D}"/>
          </ac:picMkLst>
        </pc:picChg>
      </pc:sldChg>
      <pc:sldChg chg="addSp delSp modSp modTransition modAnim">
        <pc:chgData name="Nikhil Mistry" userId="700342fd-c651-4806-9df0-80e3953b3ca8" providerId="ADAL" clId="{4C4C2371-EC25-5D43-87EC-9A57DEC6F112}" dt="2025-10-13T07:19:13.837" v="3"/>
        <pc:sldMkLst>
          <pc:docMk/>
          <pc:sldMk cId="3282167897" sldId="269"/>
        </pc:sldMkLst>
        <pc:picChg chg="add del mod">
          <ac:chgData name="Nikhil Mistry" userId="700342fd-c651-4806-9df0-80e3953b3ca8" providerId="ADAL" clId="{4C4C2371-EC25-5D43-87EC-9A57DEC6F112}" dt="2025-10-13T07:19:13.837" v="3"/>
          <ac:picMkLst>
            <pc:docMk/>
            <pc:sldMk cId="3282167897" sldId="269"/>
            <ac:picMk id="3" creationId="{8018741F-38AA-D722-469B-125549ADD9C3}"/>
          </ac:picMkLst>
        </pc:picChg>
      </pc:sldChg>
      <pc:sldChg chg="addSp delSp modSp modTransition modAnim">
        <pc:chgData name="Nikhil Mistry" userId="700342fd-c651-4806-9df0-80e3953b3ca8" providerId="ADAL" clId="{4C4C2371-EC25-5D43-87EC-9A57DEC6F112}" dt="2025-10-13T07:19:13.837" v="3"/>
        <pc:sldMkLst>
          <pc:docMk/>
          <pc:sldMk cId="2899692952" sldId="283"/>
        </pc:sldMkLst>
        <pc:picChg chg="add del mod">
          <ac:chgData name="Nikhil Mistry" userId="700342fd-c651-4806-9df0-80e3953b3ca8" providerId="ADAL" clId="{4C4C2371-EC25-5D43-87EC-9A57DEC6F112}" dt="2025-10-13T07:19:13.837" v="3"/>
          <ac:picMkLst>
            <pc:docMk/>
            <pc:sldMk cId="2899692952" sldId="283"/>
            <ac:picMk id="21" creationId="{51354B19-42F3-E318-7EB8-728998578407}"/>
          </ac:picMkLst>
        </pc:picChg>
      </pc:sldChg>
      <pc:sldChg chg="modTransition">
        <pc:chgData name="Nikhil Mistry" userId="700342fd-c651-4806-9df0-80e3953b3ca8" providerId="ADAL" clId="{4C4C2371-EC25-5D43-87EC-9A57DEC6F112}" dt="2025-10-13T07:19:13.837" v="3"/>
        <pc:sldMkLst>
          <pc:docMk/>
          <pc:sldMk cId="1396039507" sldId="301"/>
        </pc:sldMkLst>
      </pc:sldChg>
      <pc:sldChg chg="modTransition">
        <pc:chgData name="Nikhil Mistry" userId="700342fd-c651-4806-9df0-80e3953b3ca8" providerId="ADAL" clId="{4C4C2371-EC25-5D43-87EC-9A57DEC6F112}" dt="2025-10-13T07:19:13.837" v="3"/>
        <pc:sldMkLst>
          <pc:docMk/>
          <pc:sldMk cId="1280887503" sldId="302"/>
        </pc:sldMkLst>
      </pc:sldChg>
      <pc:sldChg chg="addSp delSp modSp modTransition modAnim">
        <pc:chgData name="Nikhil Mistry" userId="700342fd-c651-4806-9df0-80e3953b3ca8" providerId="ADAL" clId="{4C4C2371-EC25-5D43-87EC-9A57DEC6F112}" dt="2025-10-13T07:19:13.837" v="3"/>
        <pc:sldMkLst>
          <pc:docMk/>
          <pc:sldMk cId="1072468971" sldId="303"/>
        </pc:sldMkLst>
        <pc:picChg chg="add del mod">
          <ac:chgData name="Nikhil Mistry" userId="700342fd-c651-4806-9df0-80e3953b3ca8" providerId="ADAL" clId="{4C4C2371-EC25-5D43-87EC-9A57DEC6F112}" dt="2025-10-13T07:19:13.837" v="3"/>
          <ac:picMkLst>
            <pc:docMk/>
            <pc:sldMk cId="1072468971" sldId="303"/>
            <ac:picMk id="4" creationId="{EF1CCEE0-038E-5BE6-E64D-70AA4146FC85}"/>
          </ac:picMkLst>
        </pc:picChg>
      </pc:sldChg>
      <pc:sldChg chg="addSp delSp modSp modTransition modAnim">
        <pc:chgData name="Nikhil Mistry" userId="700342fd-c651-4806-9df0-80e3953b3ca8" providerId="ADAL" clId="{4C4C2371-EC25-5D43-87EC-9A57DEC6F112}" dt="2025-10-13T07:19:13.837" v="3"/>
        <pc:sldMkLst>
          <pc:docMk/>
          <pc:sldMk cId="2292356543" sldId="304"/>
        </pc:sldMkLst>
        <pc:picChg chg="add del mod">
          <ac:chgData name="Nikhil Mistry" userId="700342fd-c651-4806-9df0-80e3953b3ca8" providerId="ADAL" clId="{4C4C2371-EC25-5D43-87EC-9A57DEC6F112}" dt="2025-10-13T07:19:13.837" v="3"/>
          <ac:picMkLst>
            <pc:docMk/>
            <pc:sldMk cId="2292356543" sldId="304"/>
            <ac:picMk id="3" creationId="{2CE23F6A-2367-73E8-CC4B-B9800B23A0C4}"/>
          </ac:picMkLst>
        </pc:picChg>
      </pc:sldChg>
      <pc:sldChg chg="modTransition">
        <pc:chgData name="Nikhil Mistry" userId="700342fd-c651-4806-9df0-80e3953b3ca8" providerId="ADAL" clId="{4C4C2371-EC25-5D43-87EC-9A57DEC6F112}" dt="2025-10-13T07:19:13.837" v="3"/>
        <pc:sldMkLst>
          <pc:docMk/>
          <pc:sldMk cId="1099226220" sldId="305"/>
        </pc:sldMkLst>
      </pc:sldChg>
      <pc:sldChg chg="modTransition">
        <pc:chgData name="Nikhil Mistry" userId="700342fd-c651-4806-9df0-80e3953b3ca8" providerId="ADAL" clId="{4C4C2371-EC25-5D43-87EC-9A57DEC6F112}" dt="2025-10-13T07:19:13.837" v="3"/>
        <pc:sldMkLst>
          <pc:docMk/>
          <pc:sldMk cId="841723786" sldId="306"/>
        </pc:sldMkLst>
      </pc:sldChg>
      <pc:sldChg chg="modTransition">
        <pc:chgData name="Nikhil Mistry" userId="700342fd-c651-4806-9df0-80e3953b3ca8" providerId="ADAL" clId="{4C4C2371-EC25-5D43-87EC-9A57DEC6F112}" dt="2025-10-13T07:19:13.837" v="3"/>
        <pc:sldMkLst>
          <pc:docMk/>
          <pc:sldMk cId="4259570483" sldId="308"/>
        </pc:sldMkLst>
      </pc:sldChg>
      <pc:sldChg chg="addSp delSp modSp modTransition modAnim">
        <pc:chgData name="Nikhil Mistry" userId="700342fd-c651-4806-9df0-80e3953b3ca8" providerId="ADAL" clId="{4C4C2371-EC25-5D43-87EC-9A57DEC6F112}" dt="2025-10-13T07:19:13.837" v="3"/>
        <pc:sldMkLst>
          <pc:docMk/>
          <pc:sldMk cId="3635157167" sldId="310"/>
        </pc:sldMkLst>
        <pc:picChg chg="add del mod">
          <ac:chgData name="Nikhil Mistry" userId="700342fd-c651-4806-9df0-80e3953b3ca8" providerId="ADAL" clId="{4C4C2371-EC25-5D43-87EC-9A57DEC6F112}" dt="2025-10-13T07:19:13.837" v="3"/>
          <ac:picMkLst>
            <pc:docMk/>
            <pc:sldMk cId="3635157167" sldId="310"/>
            <ac:picMk id="4" creationId="{3E65F985-4EB4-1783-56D3-0558B1DFDAEE}"/>
          </ac:picMkLst>
        </pc:picChg>
      </pc:sldChg>
      <pc:sldChg chg="modTransition">
        <pc:chgData name="Nikhil Mistry" userId="700342fd-c651-4806-9df0-80e3953b3ca8" providerId="ADAL" clId="{4C4C2371-EC25-5D43-87EC-9A57DEC6F112}" dt="2025-10-13T07:19:13.837" v="3"/>
        <pc:sldMkLst>
          <pc:docMk/>
          <pc:sldMk cId="2509683364" sldId="311"/>
        </pc:sldMkLst>
      </pc:sldChg>
      <pc:sldChg chg="modTransition">
        <pc:chgData name="Nikhil Mistry" userId="700342fd-c651-4806-9df0-80e3953b3ca8" providerId="ADAL" clId="{4C4C2371-EC25-5D43-87EC-9A57DEC6F112}" dt="2025-10-13T07:19:13.837" v="3"/>
        <pc:sldMkLst>
          <pc:docMk/>
          <pc:sldMk cId="3184298644" sldId="312"/>
        </pc:sldMkLst>
      </pc:sldChg>
      <pc:sldChg chg="modTransition">
        <pc:chgData name="Nikhil Mistry" userId="700342fd-c651-4806-9df0-80e3953b3ca8" providerId="ADAL" clId="{4C4C2371-EC25-5D43-87EC-9A57DEC6F112}" dt="2025-10-13T07:19:13.837" v="3"/>
        <pc:sldMkLst>
          <pc:docMk/>
          <pc:sldMk cId="994381087" sldId="313"/>
        </pc:sldMkLst>
      </pc:sldChg>
      <pc:sldChg chg="modTransition">
        <pc:chgData name="Nikhil Mistry" userId="700342fd-c651-4806-9df0-80e3953b3ca8" providerId="ADAL" clId="{4C4C2371-EC25-5D43-87EC-9A57DEC6F112}" dt="2025-10-13T07:19:13.837" v="3"/>
        <pc:sldMkLst>
          <pc:docMk/>
          <pc:sldMk cId="768340710" sldId="314"/>
        </pc:sldMkLst>
      </pc:sldChg>
      <pc:sldChg chg="modTransition">
        <pc:chgData name="Nikhil Mistry" userId="700342fd-c651-4806-9df0-80e3953b3ca8" providerId="ADAL" clId="{4C4C2371-EC25-5D43-87EC-9A57DEC6F112}" dt="2025-10-13T07:19:13.837" v="3"/>
        <pc:sldMkLst>
          <pc:docMk/>
          <pc:sldMk cId="2210552976" sldId="315"/>
        </pc:sldMkLst>
      </pc:sldChg>
      <pc:sldChg chg="addSp delSp modSp modTransition modAnim">
        <pc:chgData name="Nikhil Mistry" userId="700342fd-c651-4806-9df0-80e3953b3ca8" providerId="ADAL" clId="{4C4C2371-EC25-5D43-87EC-9A57DEC6F112}" dt="2025-10-13T07:19:13.837" v="3"/>
        <pc:sldMkLst>
          <pc:docMk/>
          <pc:sldMk cId="596155084" sldId="316"/>
        </pc:sldMkLst>
        <pc:picChg chg="add del mod">
          <ac:chgData name="Nikhil Mistry" userId="700342fd-c651-4806-9df0-80e3953b3ca8" providerId="ADAL" clId="{4C4C2371-EC25-5D43-87EC-9A57DEC6F112}" dt="2025-10-13T07:19:13.837" v="3"/>
          <ac:picMkLst>
            <pc:docMk/>
            <pc:sldMk cId="596155084" sldId="316"/>
            <ac:picMk id="3" creationId="{13E7DB0B-1392-5F84-174D-9368416A3063}"/>
          </ac:picMkLst>
        </pc:picChg>
      </pc:sldChg>
      <pc:sldChg chg="modTransition">
        <pc:chgData name="Nikhil Mistry" userId="700342fd-c651-4806-9df0-80e3953b3ca8" providerId="ADAL" clId="{4C4C2371-EC25-5D43-87EC-9A57DEC6F112}" dt="2025-10-13T07:19:13.837" v="3"/>
        <pc:sldMkLst>
          <pc:docMk/>
          <pc:sldMk cId="3116392671" sldId="317"/>
        </pc:sldMkLst>
      </pc:sldChg>
      <pc:sldChg chg="addSp delSp modSp modTransition modAnim">
        <pc:chgData name="Nikhil Mistry" userId="700342fd-c651-4806-9df0-80e3953b3ca8" providerId="ADAL" clId="{4C4C2371-EC25-5D43-87EC-9A57DEC6F112}" dt="2025-10-13T07:19:13.837" v="3"/>
        <pc:sldMkLst>
          <pc:docMk/>
          <pc:sldMk cId="894869418" sldId="318"/>
        </pc:sldMkLst>
        <pc:picChg chg="add del mod">
          <ac:chgData name="Nikhil Mistry" userId="700342fd-c651-4806-9df0-80e3953b3ca8" providerId="ADAL" clId="{4C4C2371-EC25-5D43-87EC-9A57DEC6F112}" dt="2025-10-13T07:19:13.837" v="3"/>
          <ac:picMkLst>
            <pc:docMk/>
            <pc:sldMk cId="894869418" sldId="318"/>
            <ac:picMk id="4" creationId="{32ACCCFB-1F2E-6838-2D73-45C6ACAFD6CB}"/>
          </ac:picMkLst>
        </pc:picChg>
      </pc:sldChg>
      <pc:sldChg chg="modTransition">
        <pc:chgData name="Nikhil Mistry" userId="700342fd-c651-4806-9df0-80e3953b3ca8" providerId="ADAL" clId="{4C4C2371-EC25-5D43-87EC-9A57DEC6F112}" dt="2025-10-13T07:19:13.837" v="3"/>
        <pc:sldMkLst>
          <pc:docMk/>
          <pc:sldMk cId="260802372" sldId="319"/>
        </pc:sldMkLst>
      </pc:sldChg>
      <pc:sldChg chg="modTransition">
        <pc:chgData name="Nikhil Mistry" userId="700342fd-c651-4806-9df0-80e3953b3ca8" providerId="ADAL" clId="{4C4C2371-EC25-5D43-87EC-9A57DEC6F112}" dt="2025-10-13T07:19:13.837" v="3"/>
        <pc:sldMkLst>
          <pc:docMk/>
          <pc:sldMk cId="3856008812" sldId="320"/>
        </pc:sldMkLst>
      </pc:sldChg>
      <pc:sldChg chg="modTransition">
        <pc:chgData name="Nikhil Mistry" userId="700342fd-c651-4806-9df0-80e3953b3ca8" providerId="ADAL" clId="{4C4C2371-EC25-5D43-87EC-9A57DEC6F112}" dt="2025-10-13T07:19:13.837" v="3"/>
        <pc:sldMkLst>
          <pc:docMk/>
          <pc:sldMk cId="1446767366" sldId="321"/>
        </pc:sldMkLst>
      </pc:sldChg>
      <pc:sldChg chg="addSp delSp modSp modTransition modAnim">
        <pc:chgData name="Nikhil Mistry" userId="700342fd-c651-4806-9df0-80e3953b3ca8" providerId="ADAL" clId="{4C4C2371-EC25-5D43-87EC-9A57DEC6F112}" dt="2025-10-13T07:19:13.837" v="3"/>
        <pc:sldMkLst>
          <pc:docMk/>
          <pc:sldMk cId="3426107147" sldId="322"/>
        </pc:sldMkLst>
        <pc:picChg chg="add del mod">
          <ac:chgData name="Nikhil Mistry" userId="700342fd-c651-4806-9df0-80e3953b3ca8" providerId="ADAL" clId="{4C4C2371-EC25-5D43-87EC-9A57DEC6F112}" dt="2025-10-13T07:14:48.992" v="1"/>
          <ac:picMkLst>
            <pc:docMk/>
            <pc:sldMk cId="3426107147" sldId="322"/>
            <ac:picMk id="6" creationId="{93643033-BFA6-1D96-C395-5B2FC86743A4}"/>
          </ac:picMkLst>
        </pc:picChg>
        <pc:picChg chg="add del mod">
          <ac:chgData name="Nikhil Mistry" userId="700342fd-c651-4806-9df0-80e3953b3ca8" providerId="ADAL" clId="{4C4C2371-EC25-5D43-87EC-9A57DEC6F112}" dt="2025-10-13T07:19:13.837" v="3"/>
          <ac:picMkLst>
            <pc:docMk/>
            <pc:sldMk cId="3426107147" sldId="322"/>
            <ac:picMk id="26" creationId="{19990BD3-1F38-B72F-6343-6261D123CE5B}"/>
          </ac:picMkLst>
        </pc:picChg>
      </pc:sldChg>
      <pc:sldChg chg="modTransition">
        <pc:chgData name="Nikhil Mistry" userId="700342fd-c651-4806-9df0-80e3953b3ca8" providerId="ADAL" clId="{4C4C2371-EC25-5D43-87EC-9A57DEC6F112}" dt="2025-10-13T07:19:13.837" v="3"/>
        <pc:sldMkLst>
          <pc:docMk/>
          <pc:sldMk cId="1174866521" sldId="323"/>
        </pc:sldMkLst>
      </pc:sldChg>
    </pc:docChg>
  </pc:docChgLst>
  <pc:docChgLst>
    <pc:chgData name="Naomi Leonard" userId="S::nl1v22@soton.ac.uk::aac58b25-e4b8-4396-be41-69c922faabae" providerId="AD" clId="Web-{0037F02C-DA23-658A-8902-9F7B1935BB71}"/>
    <pc:docChg chg="modSld">
      <pc:chgData name="Naomi Leonard" userId="S::nl1v22@soton.ac.uk::aac58b25-e4b8-4396-be41-69c922faabae" providerId="AD" clId="Web-{0037F02C-DA23-658A-8902-9F7B1935BB71}" dt="2025-08-29T09:24:32.173" v="3" actId="20577"/>
      <pc:docMkLst>
        <pc:docMk/>
      </pc:docMkLst>
      <pc:sldChg chg="modSp">
        <pc:chgData name="Naomi Leonard" userId="S::nl1v22@soton.ac.uk::aac58b25-e4b8-4396-be41-69c922faabae" providerId="AD" clId="Web-{0037F02C-DA23-658A-8902-9F7B1935BB71}" dt="2025-08-29T09:24:32.173" v="3" actId="20577"/>
        <pc:sldMkLst>
          <pc:docMk/>
          <pc:sldMk cId="4267457026" sldId="260"/>
        </pc:sldMkLst>
      </pc:sldChg>
    </pc:docChg>
  </pc:docChgLst>
  <pc:docChgLst>
    <pc:chgData name="Naomi Leonard" userId="S::nl1v22@soton.ac.uk::aac58b25-e4b8-4396-be41-69c922faabae" providerId="AD" clId="Web-{DE338450-A996-2AB2-D862-29B95E53228F}"/>
    <pc:docChg chg="modSld">
      <pc:chgData name="Naomi Leonard" userId="S::nl1v22@soton.ac.uk::aac58b25-e4b8-4396-be41-69c922faabae" providerId="AD" clId="Web-{DE338450-A996-2AB2-D862-29B95E53228F}" dt="2025-09-08T08:07:51.212" v="3"/>
      <pc:docMkLst>
        <pc:docMk/>
      </pc:docMkLst>
      <pc:sldChg chg="modNotes">
        <pc:chgData name="Naomi Leonard" userId="S::nl1v22@soton.ac.uk::aac58b25-e4b8-4396-be41-69c922faabae" providerId="AD" clId="Web-{DE338450-A996-2AB2-D862-29B95E53228F}" dt="2025-09-08T08:07:51.212" v="3"/>
        <pc:sldMkLst>
          <pc:docMk/>
          <pc:sldMk cId="3426107147" sldId="322"/>
        </pc:sldMkLst>
      </pc:sldChg>
    </pc:docChg>
  </pc:docChgLst>
  <pc:docChgLst>
    <pc:chgData name="Nikhil Mistry" userId="S::nm2f18@soton.ac.uk::700342fd-c651-4806-9df0-80e3953b3ca8" providerId="AD" clId="Web-{C86E8E5C-4DBF-0663-CD70-C43211AD7BD5}"/>
    <pc:docChg chg="modSld">
      <pc:chgData name="Nikhil Mistry" userId="S::nm2f18@soton.ac.uk::700342fd-c651-4806-9df0-80e3953b3ca8" providerId="AD" clId="Web-{C86E8E5C-4DBF-0663-CD70-C43211AD7BD5}" dt="2025-09-22T08:49:56.039" v="19"/>
      <pc:docMkLst>
        <pc:docMk/>
      </pc:docMkLst>
      <pc:sldChg chg="modSp modCm modNotes">
        <pc:chgData name="Nikhil Mistry" userId="S::nm2f18@soton.ac.uk::700342fd-c651-4806-9df0-80e3953b3ca8" providerId="AD" clId="Web-{C86E8E5C-4DBF-0663-CD70-C43211AD7BD5}" dt="2025-09-22T08:49:56.039" v="19"/>
        <pc:sldMkLst>
          <pc:docMk/>
          <pc:sldMk cId="1280887503" sldId="302"/>
        </pc:sldMkLst>
        <pc:spChg chg="mod">
          <ac:chgData name="Nikhil Mistry" userId="S::nm2f18@soton.ac.uk::700342fd-c651-4806-9df0-80e3953b3ca8" providerId="AD" clId="Web-{C86E8E5C-4DBF-0663-CD70-C43211AD7BD5}" dt="2025-09-22T08:49:17.255" v="9" actId="20577"/>
          <ac:spMkLst>
            <pc:docMk/>
            <pc:sldMk cId="1280887503" sldId="302"/>
            <ac:spMk id="8" creationId="{18583215-8462-8634-A76F-07B62C656430}"/>
          </ac:spMkLst>
        </pc:spChg>
        <pc:extLst>
          <p:ext xmlns:p="http://schemas.openxmlformats.org/presentationml/2006/main" uri="{D6D511B9-2390-475A-947B-AFAB55BFBCF1}">
            <pc226:cmChg xmlns:pc226="http://schemas.microsoft.com/office/powerpoint/2022/06/main/command" chg="mod">
              <pc226:chgData name="Nikhil Mistry" userId="S::nm2f18@soton.ac.uk::700342fd-c651-4806-9df0-80e3953b3ca8" providerId="AD" clId="Web-{C86E8E5C-4DBF-0663-CD70-C43211AD7BD5}" dt="2025-09-22T08:49:02.566" v="7" actId="20577"/>
              <pc2:cmMkLst xmlns:pc2="http://schemas.microsoft.com/office/powerpoint/2019/9/main/command">
                <pc:docMk/>
                <pc:sldMk cId="1280887503" sldId="302"/>
                <pc2:cmMk id="{64F03024-4951-40D7-8A35-EBAE461385E6}"/>
              </pc2:cmMkLst>
            </pc226:cmChg>
          </p:ext>
        </pc:extLst>
      </pc:sldChg>
    </pc:docChg>
  </pc:docChgLst>
  <pc:docChgLst>
    <pc:chgData name="Nikhil Mistry" userId="S::nm2f18@soton.ac.uk::700342fd-c651-4806-9df0-80e3953b3ca8" providerId="AD" clId="Web-{2A69D0E5-BF2D-72FA-F037-7229272D8B28}"/>
    <pc:docChg chg="modSld">
      <pc:chgData name="Nikhil Mistry" userId="S::nm2f18@soton.ac.uk::700342fd-c651-4806-9df0-80e3953b3ca8" providerId="AD" clId="Web-{2A69D0E5-BF2D-72FA-F037-7229272D8B28}" dt="2025-09-19T19:34:16.390" v="939"/>
      <pc:docMkLst>
        <pc:docMk/>
      </pc:docMkLst>
      <pc:sldChg chg="modNotes">
        <pc:chgData name="Nikhil Mistry" userId="S::nm2f18@soton.ac.uk::700342fd-c651-4806-9df0-80e3953b3ca8" providerId="AD" clId="Web-{2A69D0E5-BF2D-72FA-F037-7229272D8B28}" dt="2025-09-19T18:43:57.564" v="2"/>
        <pc:sldMkLst>
          <pc:docMk/>
          <pc:sldMk cId="3282167897" sldId="269"/>
        </pc:sldMkLst>
      </pc:sldChg>
      <pc:sldChg chg="modNotes">
        <pc:chgData name="Nikhil Mistry" userId="S::nm2f18@soton.ac.uk::700342fd-c651-4806-9df0-80e3953b3ca8" providerId="AD" clId="Web-{2A69D0E5-BF2D-72FA-F037-7229272D8B28}" dt="2025-09-19T18:46:07.494" v="32"/>
        <pc:sldMkLst>
          <pc:docMk/>
          <pc:sldMk cId="1396039507" sldId="301"/>
        </pc:sldMkLst>
      </pc:sldChg>
      <pc:sldChg chg="modNotes">
        <pc:chgData name="Nikhil Mistry" userId="S::nm2f18@soton.ac.uk::700342fd-c651-4806-9df0-80e3953b3ca8" providerId="AD" clId="Web-{2A69D0E5-BF2D-72FA-F037-7229272D8B28}" dt="2025-09-19T19:21:21.926" v="356"/>
        <pc:sldMkLst>
          <pc:docMk/>
          <pc:sldMk cId="1280887503" sldId="302"/>
        </pc:sldMkLst>
      </pc:sldChg>
      <pc:sldChg chg="modNotes">
        <pc:chgData name="Nikhil Mistry" userId="S::nm2f18@soton.ac.uk::700342fd-c651-4806-9df0-80e3953b3ca8" providerId="AD" clId="Web-{2A69D0E5-BF2D-72FA-F037-7229272D8B28}" dt="2025-09-19T18:45:01.691" v="18"/>
        <pc:sldMkLst>
          <pc:docMk/>
          <pc:sldMk cId="1099226220" sldId="305"/>
        </pc:sldMkLst>
      </pc:sldChg>
      <pc:sldChg chg="modNotes">
        <pc:chgData name="Nikhil Mistry" userId="S::nm2f18@soton.ac.uk::700342fd-c651-4806-9df0-80e3953b3ca8" providerId="AD" clId="Web-{2A69D0E5-BF2D-72FA-F037-7229272D8B28}" dt="2025-09-19T18:45:54.524" v="27"/>
        <pc:sldMkLst>
          <pc:docMk/>
          <pc:sldMk cId="841723786" sldId="306"/>
        </pc:sldMkLst>
      </pc:sldChg>
      <pc:sldChg chg="modNotes">
        <pc:chgData name="Nikhil Mistry" userId="S::nm2f18@soton.ac.uk::700342fd-c651-4806-9df0-80e3953b3ca8" providerId="AD" clId="Web-{2A69D0E5-BF2D-72FA-F037-7229272D8B28}" dt="2025-09-19T18:45:13.770" v="21"/>
        <pc:sldMkLst>
          <pc:docMk/>
          <pc:sldMk cId="4259570483" sldId="308"/>
        </pc:sldMkLst>
      </pc:sldChg>
      <pc:sldChg chg="modNotes">
        <pc:chgData name="Nikhil Mistry" userId="S::nm2f18@soton.ac.uk::700342fd-c651-4806-9df0-80e3953b3ca8" providerId="AD" clId="Web-{2A69D0E5-BF2D-72FA-F037-7229272D8B28}" dt="2025-09-19T18:44:41.689" v="10"/>
        <pc:sldMkLst>
          <pc:docMk/>
          <pc:sldMk cId="2509683364" sldId="311"/>
        </pc:sldMkLst>
      </pc:sldChg>
      <pc:sldChg chg="modNotes">
        <pc:chgData name="Nikhil Mistry" userId="S::nm2f18@soton.ac.uk::700342fd-c651-4806-9df0-80e3953b3ca8" providerId="AD" clId="Web-{2A69D0E5-BF2D-72FA-F037-7229272D8B28}" dt="2025-09-19T18:44:22.314" v="5"/>
        <pc:sldMkLst>
          <pc:docMk/>
          <pc:sldMk cId="3184298644" sldId="312"/>
        </pc:sldMkLst>
      </pc:sldChg>
      <pc:sldChg chg="modNotes">
        <pc:chgData name="Nikhil Mistry" userId="S::nm2f18@soton.ac.uk::700342fd-c651-4806-9df0-80e3953b3ca8" providerId="AD" clId="Web-{2A69D0E5-BF2D-72FA-F037-7229272D8B28}" dt="2025-09-19T19:25:06.773" v="396"/>
        <pc:sldMkLst>
          <pc:docMk/>
          <pc:sldMk cId="994381087" sldId="313"/>
        </pc:sldMkLst>
      </pc:sldChg>
      <pc:sldChg chg="modNotes">
        <pc:chgData name="Nikhil Mistry" userId="S::nm2f18@soton.ac.uk::700342fd-c651-4806-9df0-80e3953b3ca8" providerId="AD" clId="Web-{2A69D0E5-BF2D-72FA-F037-7229272D8B28}" dt="2025-09-19T19:25:02.039" v="393"/>
        <pc:sldMkLst>
          <pc:docMk/>
          <pc:sldMk cId="768340710" sldId="314"/>
        </pc:sldMkLst>
      </pc:sldChg>
      <pc:sldChg chg="modNotes">
        <pc:chgData name="Nikhil Mistry" userId="S::nm2f18@soton.ac.uk::700342fd-c651-4806-9df0-80e3953b3ca8" providerId="AD" clId="Web-{2A69D0E5-BF2D-72FA-F037-7229272D8B28}" dt="2025-09-19T19:30:58.589" v="700"/>
        <pc:sldMkLst>
          <pc:docMk/>
          <pc:sldMk cId="2210552976" sldId="315"/>
        </pc:sldMkLst>
      </pc:sldChg>
      <pc:sldChg chg="modNotes">
        <pc:chgData name="Nikhil Mistry" userId="S::nm2f18@soton.ac.uk::700342fd-c651-4806-9df0-80e3953b3ca8" providerId="AD" clId="Web-{2A69D0E5-BF2D-72FA-F037-7229272D8B28}" dt="2025-09-19T19:25:33.385" v="445"/>
        <pc:sldMkLst>
          <pc:docMk/>
          <pc:sldMk cId="3116392671" sldId="317"/>
        </pc:sldMkLst>
      </pc:sldChg>
      <pc:sldChg chg="modNotes">
        <pc:chgData name="Nikhil Mistry" userId="S::nm2f18@soton.ac.uk::700342fd-c651-4806-9df0-80e3953b3ca8" providerId="AD" clId="Web-{2A69D0E5-BF2D-72FA-F037-7229272D8B28}" dt="2025-09-19T19:34:16.390" v="939"/>
        <pc:sldMkLst>
          <pc:docMk/>
          <pc:sldMk cId="3856008812" sldId="320"/>
        </pc:sldMkLst>
      </pc:sldChg>
      <pc:sldChg chg="modNotes">
        <pc:chgData name="Nikhil Mistry" userId="S::nm2f18@soton.ac.uk::700342fd-c651-4806-9df0-80e3953b3ca8" providerId="AD" clId="Web-{2A69D0E5-BF2D-72FA-F037-7229272D8B28}" dt="2025-09-19T18:46:03.275" v="30"/>
        <pc:sldMkLst>
          <pc:docMk/>
          <pc:sldMk cId="1446767366" sldId="321"/>
        </pc:sldMkLst>
      </pc:sldChg>
    </pc:docChg>
  </pc:docChgLst>
  <pc:docChgLst>
    <pc:chgData name="Nikhil Mistry" userId="S::nm2f18@soton.ac.uk::700342fd-c651-4806-9df0-80e3953b3ca8" providerId="AD" clId="Web-{3BF2E7A3-EF87-2914-4D59-50E9FC3486F3}"/>
    <pc:docChg chg="modSld">
      <pc:chgData name="Nikhil Mistry" userId="S::nm2f18@soton.ac.uk::700342fd-c651-4806-9df0-80e3953b3ca8" providerId="AD" clId="Web-{3BF2E7A3-EF87-2914-4D59-50E9FC3486F3}" dt="2025-09-19T11:04:38.958" v="60"/>
      <pc:docMkLst>
        <pc:docMk/>
      </pc:docMkLst>
      <pc:sldChg chg="modNotes">
        <pc:chgData name="Nikhil Mistry" userId="S::nm2f18@soton.ac.uk::700342fd-c651-4806-9df0-80e3953b3ca8" providerId="AD" clId="Web-{3BF2E7A3-EF87-2914-4D59-50E9FC3486F3}" dt="2025-09-19T11:03:07.483" v="12"/>
        <pc:sldMkLst>
          <pc:docMk/>
          <pc:sldMk cId="3402924318" sldId="259"/>
        </pc:sldMkLst>
      </pc:sldChg>
      <pc:sldChg chg="modNotes">
        <pc:chgData name="Nikhil Mistry" userId="S::nm2f18@soton.ac.uk::700342fd-c651-4806-9df0-80e3953b3ca8" providerId="AD" clId="Web-{3BF2E7A3-EF87-2914-4D59-50E9FC3486F3}" dt="2025-09-19T11:02:49.920" v="5"/>
        <pc:sldMkLst>
          <pc:docMk/>
          <pc:sldMk cId="4267457026" sldId="260"/>
        </pc:sldMkLst>
      </pc:sldChg>
      <pc:sldChg chg="modNotes">
        <pc:chgData name="Nikhil Mistry" userId="S::nm2f18@soton.ac.uk::700342fd-c651-4806-9df0-80e3953b3ca8" providerId="AD" clId="Web-{3BF2E7A3-EF87-2914-4D59-50E9FC3486F3}" dt="2025-09-19T11:04:38.958" v="60"/>
        <pc:sldMkLst>
          <pc:docMk/>
          <pc:sldMk cId="3426107147" sldId="322"/>
        </pc:sldMkLst>
      </pc:sldChg>
    </pc:docChg>
  </pc:docChgLst>
  <pc:docChgLst>
    <pc:chgData name="esmethomas07" userId="S::esmethomas07_gmail.com#ext#@sotonac.onmicrosoft.com::939fa38c-252c-4429-9791-ebdfa8863eaa" providerId="AD" clId="Web-{6DFC44B7-D67A-D559-F43D-3F0081016413}"/>
    <pc:docChg chg="modSld">
      <pc:chgData name="esmethomas07" userId="S::esmethomas07_gmail.com#ext#@sotonac.onmicrosoft.com::939fa38c-252c-4429-9791-ebdfa8863eaa" providerId="AD" clId="Web-{6DFC44B7-D67A-D559-F43D-3F0081016413}" dt="2025-08-27T00:21:44.050" v="0" actId="1076"/>
      <pc:docMkLst>
        <pc:docMk/>
      </pc:docMkLst>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 Id="rId5" Type="http://schemas.openxmlformats.org/officeDocument/2006/relationships/image" Target="../media/image41.svg"/><Relationship Id="rId4" Type="http://schemas.openxmlformats.org/officeDocument/2006/relationships/image" Target="../media/image4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 Id="rId5" Type="http://schemas.openxmlformats.org/officeDocument/2006/relationships/image" Target="../media/image41.svg"/><Relationship Id="rId4"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444C59-AE57-469B-8C8A-67807C1C3FAE}" type="doc">
      <dgm:prSet loTypeId="urn:microsoft.com/office/officeart/2018/2/layout/IconLabelList" loCatId="icon" qsTypeId="urn:microsoft.com/office/officeart/2005/8/quickstyle/simple4" qsCatId="simple" csTypeId="urn:microsoft.com/office/officeart/2005/8/colors/accent1_4" csCatId="accent1" phldr="1"/>
      <dgm:spPr/>
      <dgm:t>
        <a:bodyPr/>
        <a:lstStyle/>
        <a:p>
          <a:endParaRPr lang="en-US"/>
        </a:p>
      </dgm:t>
    </dgm:pt>
    <dgm:pt modelId="{A4EDBDB5-9071-4272-B322-9B7C0C137D72}">
      <dgm:prSet custT="1"/>
      <dgm:spPr/>
      <dgm:t>
        <a:bodyPr/>
        <a:lstStyle/>
        <a:p>
          <a:pPr>
            <a:lnSpc>
              <a:spcPct val="100000"/>
            </a:lnSpc>
          </a:pPr>
          <a:r>
            <a:rPr lang="en-GB" sz="2400">
              <a:latin typeface="Montserrat" pitchFamily="2" charset="0"/>
              <a:cs typeface="Calibri"/>
            </a:rPr>
            <a:t>Bathrooms</a:t>
          </a:r>
          <a:endParaRPr lang="en-US" sz="2400">
            <a:latin typeface="Montserrat" pitchFamily="2" charset="0"/>
            <a:cs typeface="Calibri"/>
          </a:endParaRPr>
        </a:p>
      </dgm:t>
    </dgm:pt>
    <dgm:pt modelId="{33526140-3226-481A-A252-71753255BB20}" type="parTrans" cxnId="{8122C235-2E59-423A-9597-E8C6E80DB7EE}">
      <dgm:prSet/>
      <dgm:spPr/>
      <dgm:t>
        <a:bodyPr/>
        <a:lstStyle/>
        <a:p>
          <a:endParaRPr lang="en-US"/>
        </a:p>
      </dgm:t>
    </dgm:pt>
    <dgm:pt modelId="{98FCF3AF-8AC3-4F4D-B417-41CB319D1451}" type="sibTrans" cxnId="{8122C235-2E59-423A-9597-E8C6E80DB7EE}">
      <dgm:prSet/>
      <dgm:spPr/>
      <dgm:t>
        <a:bodyPr/>
        <a:lstStyle/>
        <a:p>
          <a:endParaRPr lang="en-US"/>
        </a:p>
      </dgm:t>
    </dgm:pt>
    <dgm:pt modelId="{BB55423B-6FE6-4E51-90BA-A8ACD07C991C}">
      <dgm:prSet custT="1"/>
      <dgm:spPr/>
      <dgm:t>
        <a:bodyPr/>
        <a:lstStyle/>
        <a:p>
          <a:pPr>
            <a:lnSpc>
              <a:spcPct val="100000"/>
            </a:lnSpc>
          </a:pPr>
          <a:r>
            <a:rPr lang="en-GB" sz="2400">
              <a:latin typeface="Montserrat" pitchFamily="2" charset="0"/>
              <a:cs typeface="Calibri"/>
            </a:rPr>
            <a:t>Fire escapes and alarms</a:t>
          </a:r>
          <a:endParaRPr lang="en-US" sz="2400">
            <a:latin typeface="Montserrat" pitchFamily="2" charset="0"/>
            <a:cs typeface="Calibri"/>
          </a:endParaRPr>
        </a:p>
      </dgm:t>
    </dgm:pt>
    <dgm:pt modelId="{52760086-53DB-4FB4-9960-A0B7F4DF2C4D}" type="parTrans" cxnId="{EA32AB51-754B-49B7-9725-5F46D0554E24}">
      <dgm:prSet/>
      <dgm:spPr/>
      <dgm:t>
        <a:bodyPr/>
        <a:lstStyle/>
        <a:p>
          <a:endParaRPr lang="en-US"/>
        </a:p>
      </dgm:t>
    </dgm:pt>
    <dgm:pt modelId="{CA66A385-323B-43A3-AB1A-3D75E8DDA749}" type="sibTrans" cxnId="{EA32AB51-754B-49B7-9725-5F46D0554E24}">
      <dgm:prSet/>
      <dgm:spPr/>
      <dgm:t>
        <a:bodyPr/>
        <a:lstStyle/>
        <a:p>
          <a:endParaRPr lang="en-US"/>
        </a:p>
      </dgm:t>
    </dgm:pt>
    <dgm:pt modelId="{A3D15373-2C41-43C5-85C0-A8AD04A8099B}">
      <dgm:prSet custT="1"/>
      <dgm:spPr/>
      <dgm:t>
        <a:bodyPr/>
        <a:lstStyle/>
        <a:p>
          <a:pPr>
            <a:lnSpc>
              <a:spcPct val="100000"/>
            </a:lnSpc>
          </a:pPr>
          <a:r>
            <a:rPr lang="en-GB" sz="2400">
              <a:latin typeface="Montserrat" pitchFamily="2" charset="0"/>
              <a:cs typeface="Calibri"/>
            </a:rPr>
            <a:t>Quiet space</a:t>
          </a:r>
          <a:endParaRPr lang="en-US" sz="2400">
            <a:latin typeface="Montserrat" pitchFamily="2" charset="0"/>
            <a:cs typeface="Calibri"/>
          </a:endParaRPr>
        </a:p>
      </dgm:t>
    </dgm:pt>
    <dgm:pt modelId="{7EA5025F-C073-4459-99E4-764875C66F7B}" type="parTrans" cxnId="{F4434E90-7372-4AF5-8C76-0ADD16CBD2A7}">
      <dgm:prSet/>
      <dgm:spPr/>
      <dgm:t>
        <a:bodyPr/>
        <a:lstStyle/>
        <a:p>
          <a:endParaRPr lang="en-US"/>
        </a:p>
      </dgm:t>
    </dgm:pt>
    <dgm:pt modelId="{35D551EA-3E85-466E-86EF-8C1E0E754890}" type="sibTrans" cxnId="{F4434E90-7372-4AF5-8C76-0ADD16CBD2A7}">
      <dgm:prSet/>
      <dgm:spPr/>
      <dgm:t>
        <a:bodyPr/>
        <a:lstStyle/>
        <a:p>
          <a:endParaRPr lang="en-US"/>
        </a:p>
      </dgm:t>
    </dgm:pt>
    <dgm:pt modelId="{4510733B-9683-4006-8FF5-61C72BD418C8}">
      <dgm:prSet custT="1"/>
      <dgm:spPr/>
      <dgm:t>
        <a:bodyPr/>
        <a:lstStyle/>
        <a:p>
          <a:pPr>
            <a:lnSpc>
              <a:spcPct val="100000"/>
            </a:lnSpc>
          </a:pPr>
          <a:r>
            <a:rPr lang="en-GB" sz="2400">
              <a:latin typeface="Montserrat" pitchFamily="2" charset="0"/>
              <a:cs typeface="Calibri"/>
            </a:rPr>
            <a:t>Prayer space</a:t>
          </a:r>
          <a:endParaRPr lang="en-US" sz="2400">
            <a:latin typeface="Montserrat" pitchFamily="2" charset="0"/>
            <a:cs typeface="Calibri"/>
          </a:endParaRPr>
        </a:p>
      </dgm:t>
    </dgm:pt>
    <dgm:pt modelId="{47F4BBB5-870C-4E17-8E7D-846EB3589E51}" type="parTrans" cxnId="{59C8EA50-717F-4F7B-B974-C75F16C68C06}">
      <dgm:prSet/>
      <dgm:spPr/>
      <dgm:t>
        <a:bodyPr/>
        <a:lstStyle/>
        <a:p>
          <a:endParaRPr lang="en-US"/>
        </a:p>
      </dgm:t>
    </dgm:pt>
    <dgm:pt modelId="{115188C6-8BA6-426A-9530-AB1D6C329529}" type="sibTrans" cxnId="{59C8EA50-717F-4F7B-B974-C75F16C68C06}">
      <dgm:prSet/>
      <dgm:spPr/>
      <dgm:t>
        <a:bodyPr/>
        <a:lstStyle/>
        <a:p>
          <a:endParaRPr lang="en-US"/>
        </a:p>
      </dgm:t>
    </dgm:pt>
    <dgm:pt modelId="{8574E726-DFB5-4044-8DF3-C323F4FE1C24}">
      <dgm:prSet custT="1"/>
      <dgm:spPr/>
      <dgm:t>
        <a:bodyPr/>
        <a:lstStyle/>
        <a:p>
          <a:pPr>
            <a:lnSpc>
              <a:spcPct val="100000"/>
            </a:lnSpc>
          </a:pPr>
          <a:r>
            <a:rPr lang="en-GB" sz="2400">
              <a:latin typeface="Montserrat" pitchFamily="2" charset="0"/>
              <a:cs typeface="Calibri"/>
            </a:rPr>
            <a:t>Food and drinks are always available</a:t>
          </a:r>
          <a:endParaRPr lang="en-US" sz="2400">
            <a:latin typeface="Montserrat" pitchFamily="2" charset="0"/>
            <a:cs typeface="Calibri"/>
          </a:endParaRPr>
        </a:p>
      </dgm:t>
    </dgm:pt>
    <dgm:pt modelId="{DF4B4F6C-3312-4FB6-A54D-1986BD266195}" type="parTrans" cxnId="{2B348752-BF18-4CF2-96CC-8CE4F82124BA}">
      <dgm:prSet/>
      <dgm:spPr/>
      <dgm:t>
        <a:bodyPr/>
        <a:lstStyle/>
        <a:p>
          <a:endParaRPr lang="en-US"/>
        </a:p>
      </dgm:t>
    </dgm:pt>
    <dgm:pt modelId="{C7FE9E97-7D78-4025-ADFC-1FD523D6C2A9}" type="sibTrans" cxnId="{2B348752-BF18-4CF2-96CC-8CE4F82124BA}">
      <dgm:prSet/>
      <dgm:spPr/>
      <dgm:t>
        <a:bodyPr/>
        <a:lstStyle/>
        <a:p>
          <a:endParaRPr lang="en-US"/>
        </a:p>
      </dgm:t>
    </dgm:pt>
    <dgm:pt modelId="{08FF48A3-2D53-4F0B-B16B-4C828F2024ED}" type="pres">
      <dgm:prSet presAssocID="{38444C59-AE57-469B-8C8A-67807C1C3FAE}" presName="root" presStyleCnt="0">
        <dgm:presLayoutVars>
          <dgm:dir/>
          <dgm:resizeHandles val="exact"/>
        </dgm:presLayoutVars>
      </dgm:prSet>
      <dgm:spPr/>
    </dgm:pt>
    <dgm:pt modelId="{9492CFCE-884B-459F-BD6D-C77678C5DF0A}" type="pres">
      <dgm:prSet presAssocID="{A4EDBDB5-9071-4272-B322-9B7C0C137D72}" presName="compNode" presStyleCnt="0"/>
      <dgm:spPr/>
    </dgm:pt>
    <dgm:pt modelId="{4549BFF9-2209-4214-A4FE-F9E076B3AC7D}" type="pres">
      <dgm:prSet presAssocID="{A4EDBDB5-9071-4272-B322-9B7C0C137D72}" presName="iconRect" presStyleLbl="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Sink with solid fill"/>
        </a:ext>
      </dgm:extLst>
    </dgm:pt>
    <dgm:pt modelId="{3EE7A039-B61B-498A-AACA-8CA4E15F5562}" type="pres">
      <dgm:prSet presAssocID="{A4EDBDB5-9071-4272-B322-9B7C0C137D72}" presName="spaceRect" presStyleCnt="0"/>
      <dgm:spPr/>
    </dgm:pt>
    <dgm:pt modelId="{A7EBE8D3-31C3-4923-A1D1-48E3E4DEE271}" type="pres">
      <dgm:prSet presAssocID="{A4EDBDB5-9071-4272-B322-9B7C0C137D72}" presName="textRect" presStyleLbl="revTx" presStyleIdx="0" presStyleCnt="5">
        <dgm:presLayoutVars>
          <dgm:chMax val="1"/>
          <dgm:chPref val="1"/>
        </dgm:presLayoutVars>
      </dgm:prSet>
      <dgm:spPr/>
    </dgm:pt>
    <dgm:pt modelId="{28CA3F64-BFAC-4CB7-96D5-FBC594A323C8}" type="pres">
      <dgm:prSet presAssocID="{98FCF3AF-8AC3-4F4D-B417-41CB319D1451}" presName="sibTrans" presStyleCnt="0"/>
      <dgm:spPr/>
    </dgm:pt>
    <dgm:pt modelId="{C532D7C1-6F5A-4EC6-9064-440140070954}" type="pres">
      <dgm:prSet presAssocID="{BB55423B-6FE6-4E51-90BA-A8ACD07C991C}" presName="compNode" presStyleCnt="0"/>
      <dgm:spPr/>
    </dgm:pt>
    <dgm:pt modelId="{8C02F44A-F3C2-4141-9040-F030D8712091}" type="pres">
      <dgm:prSet presAssocID="{BB55423B-6FE6-4E51-90BA-A8ACD07C991C}" presName="iconRect" presStyleLbl="nod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omment Fire with solid fill"/>
        </a:ext>
      </dgm:extLst>
    </dgm:pt>
    <dgm:pt modelId="{60AB71ED-2376-4093-9044-74BD4EC194B7}" type="pres">
      <dgm:prSet presAssocID="{BB55423B-6FE6-4E51-90BA-A8ACD07C991C}" presName="spaceRect" presStyleCnt="0"/>
      <dgm:spPr/>
    </dgm:pt>
    <dgm:pt modelId="{06A99F5B-D9F0-4129-B694-DF4C26AE3AEA}" type="pres">
      <dgm:prSet presAssocID="{BB55423B-6FE6-4E51-90BA-A8ACD07C991C}" presName="textRect" presStyleLbl="revTx" presStyleIdx="1" presStyleCnt="5">
        <dgm:presLayoutVars>
          <dgm:chMax val="1"/>
          <dgm:chPref val="1"/>
        </dgm:presLayoutVars>
      </dgm:prSet>
      <dgm:spPr/>
    </dgm:pt>
    <dgm:pt modelId="{0EAAF16F-CE8A-40E1-AA1E-BA251DF9B441}" type="pres">
      <dgm:prSet presAssocID="{CA66A385-323B-43A3-AB1A-3D75E8DDA749}" presName="sibTrans" presStyleCnt="0"/>
      <dgm:spPr/>
    </dgm:pt>
    <dgm:pt modelId="{491B4B6D-19F6-4EC0-80BD-9E10A502401D}" type="pres">
      <dgm:prSet presAssocID="{A3D15373-2C41-43C5-85C0-A8AD04A8099B}" presName="compNode" presStyleCnt="0"/>
      <dgm:spPr/>
    </dgm:pt>
    <dgm:pt modelId="{D27694AD-F69D-4E4E-8E93-B7088EB3FF3F}" type="pres">
      <dgm:prSet presAssocID="{A3D15373-2C41-43C5-85C0-A8AD04A8099B}"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ute Speaker"/>
        </a:ext>
      </dgm:extLst>
    </dgm:pt>
    <dgm:pt modelId="{C79B7C85-68F4-4E72-9ECC-AEDC5FB8F420}" type="pres">
      <dgm:prSet presAssocID="{A3D15373-2C41-43C5-85C0-A8AD04A8099B}" presName="spaceRect" presStyleCnt="0"/>
      <dgm:spPr/>
    </dgm:pt>
    <dgm:pt modelId="{B63B9CAD-CC1C-4D99-BB7B-C391D26C74A6}" type="pres">
      <dgm:prSet presAssocID="{A3D15373-2C41-43C5-85C0-A8AD04A8099B}" presName="textRect" presStyleLbl="revTx" presStyleIdx="2" presStyleCnt="5">
        <dgm:presLayoutVars>
          <dgm:chMax val="1"/>
          <dgm:chPref val="1"/>
        </dgm:presLayoutVars>
      </dgm:prSet>
      <dgm:spPr/>
    </dgm:pt>
    <dgm:pt modelId="{101FE96C-6A9B-4588-A995-A69F20D6FC04}" type="pres">
      <dgm:prSet presAssocID="{35D551EA-3E85-466E-86EF-8C1E0E754890}" presName="sibTrans" presStyleCnt="0"/>
      <dgm:spPr/>
    </dgm:pt>
    <dgm:pt modelId="{9D6DCFC7-2E06-4732-B8C4-D87C8F351877}" type="pres">
      <dgm:prSet presAssocID="{4510733B-9683-4006-8FF5-61C72BD418C8}" presName="compNode" presStyleCnt="0"/>
      <dgm:spPr/>
    </dgm:pt>
    <dgm:pt modelId="{8E264181-0E00-49E1-A484-890005F23D84}" type="pres">
      <dgm:prSet presAssocID="{4510733B-9683-4006-8FF5-61C72BD418C8}" presName="iconRect" presStyleLbl="nod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wo Hearts with solid fill"/>
        </a:ext>
      </dgm:extLst>
    </dgm:pt>
    <dgm:pt modelId="{50E1819C-FAE7-429E-A790-0C2A43606D2C}" type="pres">
      <dgm:prSet presAssocID="{4510733B-9683-4006-8FF5-61C72BD418C8}" presName="spaceRect" presStyleCnt="0"/>
      <dgm:spPr/>
    </dgm:pt>
    <dgm:pt modelId="{8D0DD387-AD64-4FAF-A749-4C463551F73C}" type="pres">
      <dgm:prSet presAssocID="{4510733B-9683-4006-8FF5-61C72BD418C8}" presName="textRect" presStyleLbl="revTx" presStyleIdx="3" presStyleCnt="5">
        <dgm:presLayoutVars>
          <dgm:chMax val="1"/>
          <dgm:chPref val="1"/>
        </dgm:presLayoutVars>
      </dgm:prSet>
      <dgm:spPr/>
    </dgm:pt>
    <dgm:pt modelId="{256FDD8D-BD4F-44AB-B0DB-F00F0F73F702}" type="pres">
      <dgm:prSet presAssocID="{115188C6-8BA6-426A-9530-AB1D6C329529}" presName="sibTrans" presStyleCnt="0"/>
      <dgm:spPr/>
    </dgm:pt>
    <dgm:pt modelId="{1CEE1E2A-05BF-4ACB-8ECA-CB60BB5E4342}" type="pres">
      <dgm:prSet presAssocID="{8574E726-DFB5-4044-8DF3-C323F4FE1C24}" presName="compNode" presStyleCnt="0"/>
      <dgm:spPr/>
    </dgm:pt>
    <dgm:pt modelId="{9D025A05-8D3F-4987-894A-B9130D6CB4B1}" type="pres">
      <dgm:prSet presAssocID="{8574E726-DFB5-4044-8DF3-C323F4FE1C24}"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Fork and knife"/>
        </a:ext>
      </dgm:extLst>
    </dgm:pt>
    <dgm:pt modelId="{FF345C59-B6AB-4D8C-8E98-8B6A9C31CAC3}" type="pres">
      <dgm:prSet presAssocID="{8574E726-DFB5-4044-8DF3-C323F4FE1C24}" presName="spaceRect" presStyleCnt="0"/>
      <dgm:spPr/>
    </dgm:pt>
    <dgm:pt modelId="{546EAEF7-97C8-4C22-872F-3A94D72F1F78}" type="pres">
      <dgm:prSet presAssocID="{8574E726-DFB5-4044-8DF3-C323F4FE1C24}" presName="textRect" presStyleLbl="revTx" presStyleIdx="4" presStyleCnt="5" custScaleX="145860">
        <dgm:presLayoutVars>
          <dgm:chMax val="1"/>
          <dgm:chPref val="1"/>
        </dgm:presLayoutVars>
      </dgm:prSet>
      <dgm:spPr/>
    </dgm:pt>
  </dgm:ptLst>
  <dgm:cxnLst>
    <dgm:cxn modelId="{1EECF322-3AB2-4BF4-95AD-353B838A6B3B}" type="presOf" srcId="{A4EDBDB5-9071-4272-B322-9B7C0C137D72}" destId="{A7EBE8D3-31C3-4923-A1D1-48E3E4DEE271}" srcOrd="0" destOrd="0" presId="urn:microsoft.com/office/officeart/2018/2/layout/IconLabelList"/>
    <dgm:cxn modelId="{8122C235-2E59-423A-9597-E8C6E80DB7EE}" srcId="{38444C59-AE57-469B-8C8A-67807C1C3FAE}" destId="{A4EDBDB5-9071-4272-B322-9B7C0C137D72}" srcOrd="0" destOrd="0" parTransId="{33526140-3226-481A-A252-71753255BB20}" sibTransId="{98FCF3AF-8AC3-4F4D-B417-41CB319D1451}"/>
    <dgm:cxn modelId="{E0287A3F-B7B0-4FE4-8B95-57E58F4A6C41}" type="presOf" srcId="{4510733B-9683-4006-8FF5-61C72BD418C8}" destId="{8D0DD387-AD64-4FAF-A749-4C463551F73C}" srcOrd="0" destOrd="0" presId="urn:microsoft.com/office/officeart/2018/2/layout/IconLabelList"/>
    <dgm:cxn modelId="{E774ED3F-4725-4B32-BF1E-165CA0098421}" type="presOf" srcId="{A3D15373-2C41-43C5-85C0-A8AD04A8099B}" destId="{B63B9CAD-CC1C-4D99-BB7B-C391D26C74A6}" srcOrd="0" destOrd="0" presId="urn:microsoft.com/office/officeart/2018/2/layout/IconLabelList"/>
    <dgm:cxn modelId="{020D2568-D770-4284-A447-B88D099866B1}" type="presOf" srcId="{BB55423B-6FE6-4E51-90BA-A8ACD07C991C}" destId="{06A99F5B-D9F0-4129-B694-DF4C26AE3AEA}" srcOrd="0" destOrd="0" presId="urn:microsoft.com/office/officeart/2018/2/layout/IconLabelList"/>
    <dgm:cxn modelId="{59C8EA50-717F-4F7B-B974-C75F16C68C06}" srcId="{38444C59-AE57-469B-8C8A-67807C1C3FAE}" destId="{4510733B-9683-4006-8FF5-61C72BD418C8}" srcOrd="3" destOrd="0" parTransId="{47F4BBB5-870C-4E17-8E7D-846EB3589E51}" sibTransId="{115188C6-8BA6-426A-9530-AB1D6C329529}"/>
    <dgm:cxn modelId="{EA32AB51-754B-49B7-9725-5F46D0554E24}" srcId="{38444C59-AE57-469B-8C8A-67807C1C3FAE}" destId="{BB55423B-6FE6-4E51-90BA-A8ACD07C991C}" srcOrd="1" destOrd="0" parTransId="{52760086-53DB-4FB4-9960-A0B7F4DF2C4D}" sibTransId="{CA66A385-323B-43A3-AB1A-3D75E8DDA749}"/>
    <dgm:cxn modelId="{2B348752-BF18-4CF2-96CC-8CE4F82124BA}" srcId="{38444C59-AE57-469B-8C8A-67807C1C3FAE}" destId="{8574E726-DFB5-4044-8DF3-C323F4FE1C24}" srcOrd="4" destOrd="0" parTransId="{DF4B4F6C-3312-4FB6-A54D-1986BD266195}" sibTransId="{C7FE9E97-7D78-4025-ADFC-1FD523D6C2A9}"/>
    <dgm:cxn modelId="{F4434E90-7372-4AF5-8C76-0ADD16CBD2A7}" srcId="{38444C59-AE57-469B-8C8A-67807C1C3FAE}" destId="{A3D15373-2C41-43C5-85C0-A8AD04A8099B}" srcOrd="2" destOrd="0" parTransId="{7EA5025F-C073-4459-99E4-764875C66F7B}" sibTransId="{35D551EA-3E85-466E-86EF-8C1E0E754890}"/>
    <dgm:cxn modelId="{3283E7B8-70C8-48CF-9296-CC6A0DBB9D3A}" type="presOf" srcId="{38444C59-AE57-469B-8C8A-67807C1C3FAE}" destId="{08FF48A3-2D53-4F0B-B16B-4C828F2024ED}" srcOrd="0" destOrd="0" presId="urn:microsoft.com/office/officeart/2018/2/layout/IconLabelList"/>
    <dgm:cxn modelId="{4F4614F6-E610-4CB6-9F1E-F2581266E097}" type="presOf" srcId="{8574E726-DFB5-4044-8DF3-C323F4FE1C24}" destId="{546EAEF7-97C8-4C22-872F-3A94D72F1F78}" srcOrd="0" destOrd="0" presId="urn:microsoft.com/office/officeart/2018/2/layout/IconLabelList"/>
    <dgm:cxn modelId="{1803F7AA-D908-4D1B-988B-CFE5089E2FDF}" type="presParOf" srcId="{08FF48A3-2D53-4F0B-B16B-4C828F2024ED}" destId="{9492CFCE-884B-459F-BD6D-C77678C5DF0A}" srcOrd="0" destOrd="0" presId="urn:microsoft.com/office/officeart/2018/2/layout/IconLabelList"/>
    <dgm:cxn modelId="{A55BA2A1-32CD-499E-AC9F-493B39B45246}" type="presParOf" srcId="{9492CFCE-884B-459F-BD6D-C77678C5DF0A}" destId="{4549BFF9-2209-4214-A4FE-F9E076B3AC7D}" srcOrd="0" destOrd="0" presId="urn:microsoft.com/office/officeart/2018/2/layout/IconLabelList"/>
    <dgm:cxn modelId="{78F03FF4-FA21-4265-972A-4265F7A6EAE6}" type="presParOf" srcId="{9492CFCE-884B-459F-BD6D-C77678C5DF0A}" destId="{3EE7A039-B61B-498A-AACA-8CA4E15F5562}" srcOrd="1" destOrd="0" presId="urn:microsoft.com/office/officeart/2018/2/layout/IconLabelList"/>
    <dgm:cxn modelId="{E4A17ECD-5BC5-4FE6-BE4C-73D704605B9F}" type="presParOf" srcId="{9492CFCE-884B-459F-BD6D-C77678C5DF0A}" destId="{A7EBE8D3-31C3-4923-A1D1-48E3E4DEE271}" srcOrd="2" destOrd="0" presId="urn:microsoft.com/office/officeart/2018/2/layout/IconLabelList"/>
    <dgm:cxn modelId="{2F5D6D70-1C2D-4621-B819-482BE2C355B0}" type="presParOf" srcId="{08FF48A3-2D53-4F0B-B16B-4C828F2024ED}" destId="{28CA3F64-BFAC-4CB7-96D5-FBC594A323C8}" srcOrd="1" destOrd="0" presId="urn:microsoft.com/office/officeart/2018/2/layout/IconLabelList"/>
    <dgm:cxn modelId="{5E95AB7B-74F3-4716-92B1-CFEBFDB2C75F}" type="presParOf" srcId="{08FF48A3-2D53-4F0B-B16B-4C828F2024ED}" destId="{C532D7C1-6F5A-4EC6-9064-440140070954}" srcOrd="2" destOrd="0" presId="urn:microsoft.com/office/officeart/2018/2/layout/IconLabelList"/>
    <dgm:cxn modelId="{89743483-B4DD-44DE-8E0E-C825EAE37671}" type="presParOf" srcId="{C532D7C1-6F5A-4EC6-9064-440140070954}" destId="{8C02F44A-F3C2-4141-9040-F030D8712091}" srcOrd="0" destOrd="0" presId="urn:microsoft.com/office/officeart/2018/2/layout/IconLabelList"/>
    <dgm:cxn modelId="{E60769A5-EC67-4E64-BDB1-CBD18941FA55}" type="presParOf" srcId="{C532D7C1-6F5A-4EC6-9064-440140070954}" destId="{60AB71ED-2376-4093-9044-74BD4EC194B7}" srcOrd="1" destOrd="0" presId="urn:microsoft.com/office/officeart/2018/2/layout/IconLabelList"/>
    <dgm:cxn modelId="{4F025CF8-AE1F-434A-A068-D83605CCFDC8}" type="presParOf" srcId="{C532D7C1-6F5A-4EC6-9064-440140070954}" destId="{06A99F5B-D9F0-4129-B694-DF4C26AE3AEA}" srcOrd="2" destOrd="0" presId="urn:microsoft.com/office/officeart/2018/2/layout/IconLabelList"/>
    <dgm:cxn modelId="{B692EA7B-0BBB-49CB-B230-9090B7519999}" type="presParOf" srcId="{08FF48A3-2D53-4F0B-B16B-4C828F2024ED}" destId="{0EAAF16F-CE8A-40E1-AA1E-BA251DF9B441}" srcOrd="3" destOrd="0" presId="urn:microsoft.com/office/officeart/2018/2/layout/IconLabelList"/>
    <dgm:cxn modelId="{5CCD686F-D275-4941-9DE0-9F142EA3C82D}" type="presParOf" srcId="{08FF48A3-2D53-4F0B-B16B-4C828F2024ED}" destId="{491B4B6D-19F6-4EC0-80BD-9E10A502401D}" srcOrd="4" destOrd="0" presId="urn:microsoft.com/office/officeart/2018/2/layout/IconLabelList"/>
    <dgm:cxn modelId="{37AFA29C-4B48-47EB-B09F-B34355EE7D8C}" type="presParOf" srcId="{491B4B6D-19F6-4EC0-80BD-9E10A502401D}" destId="{D27694AD-F69D-4E4E-8E93-B7088EB3FF3F}" srcOrd="0" destOrd="0" presId="urn:microsoft.com/office/officeart/2018/2/layout/IconLabelList"/>
    <dgm:cxn modelId="{B693BD97-CFCA-4E54-8B88-FA7E1975E98B}" type="presParOf" srcId="{491B4B6D-19F6-4EC0-80BD-9E10A502401D}" destId="{C79B7C85-68F4-4E72-9ECC-AEDC5FB8F420}" srcOrd="1" destOrd="0" presId="urn:microsoft.com/office/officeart/2018/2/layout/IconLabelList"/>
    <dgm:cxn modelId="{4E53F997-AA02-44F0-9794-3ACFC67B8520}" type="presParOf" srcId="{491B4B6D-19F6-4EC0-80BD-9E10A502401D}" destId="{B63B9CAD-CC1C-4D99-BB7B-C391D26C74A6}" srcOrd="2" destOrd="0" presId="urn:microsoft.com/office/officeart/2018/2/layout/IconLabelList"/>
    <dgm:cxn modelId="{2356A52A-A943-44BC-9884-6A7E5357261F}" type="presParOf" srcId="{08FF48A3-2D53-4F0B-B16B-4C828F2024ED}" destId="{101FE96C-6A9B-4588-A995-A69F20D6FC04}" srcOrd="5" destOrd="0" presId="urn:microsoft.com/office/officeart/2018/2/layout/IconLabelList"/>
    <dgm:cxn modelId="{339A1C74-3A5D-41D7-9A30-25815A04C667}" type="presParOf" srcId="{08FF48A3-2D53-4F0B-B16B-4C828F2024ED}" destId="{9D6DCFC7-2E06-4732-B8C4-D87C8F351877}" srcOrd="6" destOrd="0" presId="urn:microsoft.com/office/officeart/2018/2/layout/IconLabelList"/>
    <dgm:cxn modelId="{7C1FDD8C-F954-4630-A8E1-3674890BE464}" type="presParOf" srcId="{9D6DCFC7-2E06-4732-B8C4-D87C8F351877}" destId="{8E264181-0E00-49E1-A484-890005F23D84}" srcOrd="0" destOrd="0" presId="urn:microsoft.com/office/officeart/2018/2/layout/IconLabelList"/>
    <dgm:cxn modelId="{F63ECB8C-F9CC-41F9-B3EC-D21DABA8E923}" type="presParOf" srcId="{9D6DCFC7-2E06-4732-B8C4-D87C8F351877}" destId="{50E1819C-FAE7-429E-A790-0C2A43606D2C}" srcOrd="1" destOrd="0" presId="urn:microsoft.com/office/officeart/2018/2/layout/IconLabelList"/>
    <dgm:cxn modelId="{D235EA78-C15F-46FD-B74E-37C1F1CF1BB5}" type="presParOf" srcId="{9D6DCFC7-2E06-4732-B8C4-D87C8F351877}" destId="{8D0DD387-AD64-4FAF-A749-4C463551F73C}" srcOrd="2" destOrd="0" presId="urn:microsoft.com/office/officeart/2018/2/layout/IconLabelList"/>
    <dgm:cxn modelId="{E2DE2CF5-E94F-4FC8-ACF9-492EC3645CC4}" type="presParOf" srcId="{08FF48A3-2D53-4F0B-B16B-4C828F2024ED}" destId="{256FDD8D-BD4F-44AB-B0DB-F00F0F73F702}" srcOrd="7" destOrd="0" presId="urn:microsoft.com/office/officeart/2018/2/layout/IconLabelList"/>
    <dgm:cxn modelId="{3BF3A228-1890-4F91-AD45-8F83BA920005}" type="presParOf" srcId="{08FF48A3-2D53-4F0B-B16B-4C828F2024ED}" destId="{1CEE1E2A-05BF-4ACB-8ECA-CB60BB5E4342}" srcOrd="8" destOrd="0" presId="urn:microsoft.com/office/officeart/2018/2/layout/IconLabelList"/>
    <dgm:cxn modelId="{037A063E-1997-4663-8502-366B55AC0E84}" type="presParOf" srcId="{1CEE1E2A-05BF-4ACB-8ECA-CB60BB5E4342}" destId="{9D025A05-8D3F-4987-894A-B9130D6CB4B1}" srcOrd="0" destOrd="0" presId="urn:microsoft.com/office/officeart/2018/2/layout/IconLabelList"/>
    <dgm:cxn modelId="{1650A04A-3199-41E5-A18F-A41913BBEB26}" type="presParOf" srcId="{1CEE1E2A-05BF-4ACB-8ECA-CB60BB5E4342}" destId="{FF345C59-B6AB-4D8C-8E98-8B6A9C31CAC3}" srcOrd="1" destOrd="0" presId="urn:microsoft.com/office/officeart/2018/2/layout/IconLabelList"/>
    <dgm:cxn modelId="{C1702D0B-1E90-4068-9305-D0624B0738D3}" type="presParOf" srcId="{1CEE1E2A-05BF-4ACB-8ECA-CB60BB5E4342}" destId="{546EAEF7-97C8-4C22-872F-3A94D72F1F78}"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9BFF9-2209-4214-A4FE-F9E076B3AC7D}">
      <dsp:nvSpPr>
        <dsp:cNvPr id="0" name=""/>
        <dsp:cNvSpPr/>
      </dsp:nvSpPr>
      <dsp:spPr>
        <a:xfrm>
          <a:off x="490116" y="964796"/>
          <a:ext cx="798134" cy="798134"/>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A7EBE8D3-31C3-4923-A1D1-48E3E4DEE271}">
      <dsp:nvSpPr>
        <dsp:cNvPr id="0" name=""/>
        <dsp:cNvSpPr/>
      </dsp:nvSpPr>
      <dsp:spPr>
        <a:xfrm>
          <a:off x="2366" y="2102441"/>
          <a:ext cx="1773632" cy="1125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latin typeface="Montserrat" pitchFamily="2" charset="0"/>
              <a:cs typeface="Calibri"/>
            </a:rPr>
            <a:t>Bathrooms</a:t>
          </a:r>
          <a:endParaRPr lang="en-US" sz="2400" kern="1200">
            <a:latin typeface="Montserrat" pitchFamily="2" charset="0"/>
            <a:cs typeface="Calibri"/>
          </a:endParaRPr>
        </a:p>
      </dsp:txBody>
      <dsp:txXfrm>
        <a:off x="2366" y="2102441"/>
        <a:ext cx="1773632" cy="1125567"/>
      </dsp:txXfrm>
    </dsp:sp>
    <dsp:sp modelId="{8C02F44A-F3C2-4141-9040-F030D8712091}">
      <dsp:nvSpPr>
        <dsp:cNvPr id="0" name=""/>
        <dsp:cNvSpPr/>
      </dsp:nvSpPr>
      <dsp:spPr>
        <a:xfrm>
          <a:off x="2574134" y="964796"/>
          <a:ext cx="798134" cy="798134"/>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06A99F5B-D9F0-4129-B694-DF4C26AE3AEA}">
      <dsp:nvSpPr>
        <dsp:cNvPr id="0" name=""/>
        <dsp:cNvSpPr/>
      </dsp:nvSpPr>
      <dsp:spPr>
        <a:xfrm>
          <a:off x="2086385" y="2102441"/>
          <a:ext cx="1773632" cy="1125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latin typeface="Montserrat" pitchFamily="2" charset="0"/>
              <a:cs typeface="Calibri"/>
            </a:rPr>
            <a:t>Fire escapes and alarms</a:t>
          </a:r>
          <a:endParaRPr lang="en-US" sz="2400" kern="1200">
            <a:latin typeface="Montserrat" pitchFamily="2" charset="0"/>
            <a:cs typeface="Calibri"/>
          </a:endParaRPr>
        </a:p>
      </dsp:txBody>
      <dsp:txXfrm>
        <a:off x="2086385" y="2102441"/>
        <a:ext cx="1773632" cy="1125567"/>
      </dsp:txXfrm>
    </dsp:sp>
    <dsp:sp modelId="{D27694AD-F69D-4E4E-8E93-B7088EB3FF3F}">
      <dsp:nvSpPr>
        <dsp:cNvPr id="0" name=""/>
        <dsp:cNvSpPr/>
      </dsp:nvSpPr>
      <dsp:spPr>
        <a:xfrm>
          <a:off x="4658153" y="964796"/>
          <a:ext cx="798134" cy="7981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63B9CAD-CC1C-4D99-BB7B-C391D26C74A6}">
      <dsp:nvSpPr>
        <dsp:cNvPr id="0" name=""/>
        <dsp:cNvSpPr/>
      </dsp:nvSpPr>
      <dsp:spPr>
        <a:xfrm>
          <a:off x="4170404" y="2102441"/>
          <a:ext cx="1773632" cy="1125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latin typeface="Montserrat" pitchFamily="2" charset="0"/>
              <a:cs typeface="Calibri"/>
            </a:rPr>
            <a:t>Quiet space</a:t>
          </a:r>
          <a:endParaRPr lang="en-US" sz="2400" kern="1200">
            <a:latin typeface="Montserrat" pitchFamily="2" charset="0"/>
            <a:cs typeface="Calibri"/>
          </a:endParaRPr>
        </a:p>
      </dsp:txBody>
      <dsp:txXfrm>
        <a:off x="4170404" y="2102441"/>
        <a:ext cx="1773632" cy="1125567"/>
      </dsp:txXfrm>
    </dsp:sp>
    <dsp:sp modelId="{8E264181-0E00-49E1-A484-890005F23D84}">
      <dsp:nvSpPr>
        <dsp:cNvPr id="0" name=""/>
        <dsp:cNvSpPr/>
      </dsp:nvSpPr>
      <dsp:spPr>
        <a:xfrm>
          <a:off x="6742171" y="964796"/>
          <a:ext cx="798134" cy="798134"/>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D0DD387-AD64-4FAF-A749-4C463551F73C}">
      <dsp:nvSpPr>
        <dsp:cNvPr id="0" name=""/>
        <dsp:cNvSpPr/>
      </dsp:nvSpPr>
      <dsp:spPr>
        <a:xfrm>
          <a:off x="6254422" y="2102441"/>
          <a:ext cx="1773632" cy="1125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latin typeface="Montserrat" pitchFamily="2" charset="0"/>
              <a:cs typeface="Calibri"/>
            </a:rPr>
            <a:t>Prayer space</a:t>
          </a:r>
          <a:endParaRPr lang="en-US" sz="2400" kern="1200">
            <a:latin typeface="Montserrat" pitchFamily="2" charset="0"/>
            <a:cs typeface="Calibri"/>
          </a:endParaRPr>
        </a:p>
      </dsp:txBody>
      <dsp:txXfrm>
        <a:off x="6254422" y="2102441"/>
        <a:ext cx="1773632" cy="1125567"/>
      </dsp:txXfrm>
    </dsp:sp>
    <dsp:sp modelId="{9D025A05-8D3F-4987-894A-B9130D6CB4B1}">
      <dsp:nvSpPr>
        <dsp:cNvPr id="0" name=""/>
        <dsp:cNvSpPr/>
      </dsp:nvSpPr>
      <dsp:spPr>
        <a:xfrm>
          <a:off x="9232884" y="964796"/>
          <a:ext cx="798134" cy="7981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46EAEF7-97C8-4C22-872F-3A94D72F1F78}">
      <dsp:nvSpPr>
        <dsp:cNvPr id="0" name=""/>
        <dsp:cNvSpPr/>
      </dsp:nvSpPr>
      <dsp:spPr>
        <a:xfrm>
          <a:off x="8338441" y="2102441"/>
          <a:ext cx="2587020" cy="1125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GB" sz="2400" kern="1200">
              <a:latin typeface="Montserrat" pitchFamily="2" charset="0"/>
              <a:cs typeface="Calibri"/>
            </a:rPr>
            <a:t>Food and drinks are always available</a:t>
          </a:r>
          <a:endParaRPr lang="en-US" sz="2400" kern="1200">
            <a:latin typeface="Montserrat" pitchFamily="2" charset="0"/>
            <a:cs typeface="Calibri"/>
          </a:endParaRPr>
        </a:p>
      </dsp:txBody>
      <dsp:txXfrm>
        <a:off x="8338441" y="2102441"/>
        <a:ext cx="2587020" cy="112556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A4F18A-80FA-6548-83B3-92D6BAED4ECC}" type="datetimeFigureOut">
              <a:rPr lang="en-US" smtClean="0"/>
              <a:t>5/11/2026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6104C9-81B3-6C4F-AF41-68E9F5293BD6}" type="slidenum">
              <a:rPr lang="en-US" smtClean="0"/>
              <a:t>‹#›</a:t>
            </a:fld>
            <a:endParaRPr lang="en-US"/>
          </a:p>
        </p:txBody>
      </p:sp>
    </p:spTree>
    <p:extLst>
      <p:ext uri="{BB962C8B-B14F-4D97-AF65-F5344CB8AC3E}">
        <p14:creationId xmlns:p14="http://schemas.microsoft.com/office/powerpoint/2010/main" val="3611665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phttps/bit.ly/LifeLab_NxtGen_Intro"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solidFill>
                  <a:srgbClr val="000000"/>
                </a:solidFill>
              </a:rPr>
              <a:t>[Note to trainer: Play video </a:t>
            </a:r>
            <a:r>
              <a:rPr lang="en-US">
                <a:solidFill>
                  <a:srgbClr val="000000"/>
                </a:solidFill>
                <a:hlinkClick r:id="rId3">
                  <a:extLst>
                    <a:ext uri="{A12FA001-AC4F-418D-AE19-62706E023703}">
                      <ahyp:hlinkClr xmlns:ahyp="http://schemas.microsoft.com/office/drawing/2018/hyperlinkcolor" val="tx"/>
                    </a:ext>
                  </a:extLst>
                </a:hlinkClick>
              </a:rPr>
              <a:t>https://bit.ly/LifeLab_NxtGen_Intro</a:t>
            </a:r>
            <a:r>
              <a:rPr lang="en-US">
                <a:solidFill>
                  <a:srgbClr val="000000"/>
                </a:solidFill>
              </a:rPr>
              <a:t> and hand out NxtGen workbooks while video plays.]</a:t>
            </a:r>
          </a:p>
          <a:p>
            <a:endParaRPr lang="en-US">
              <a:solidFill>
                <a:schemeClr val="accent1"/>
              </a:solidFill>
            </a:endParaRPr>
          </a:p>
          <a:p>
            <a:r>
              <a:rPr lang="en-US">
                <a:solidFill>
                  <a:schemeClr val="accent1"/>
                </a:solidFill>
              </a:rPr>
              <a:t>Hello, welcome to </a:t>
            </a:r>
            <a:r>
              <a:rPr lang="en-US" err="1">
                <a:solidFill>
                  <a:schemeClr val="accent1"/>
                </a:solidFill>
              </a:rPr>
              <a:t>LifeLab</a:t>
            </a:r>
            <a:r>
              <a:rPr lang="en-US">
                <a:solidFill>
                  <a:schemeClr val="accent1"/>
                </a:solidFill>
              </a:rPr>
              <a:t> and welcome to the </a:t>
            </a:r>
            <a:r>
              <a:rPr lang="en-US" err="1">
                <a:solidFill>
                  <a:schemeClr val="accent1"/>
                </a:solidFill>
              </a:rPr>
              <a:t>NxtGen</a:t>
            </a:r>
            <a:r>
              <a:rPr lang="en-US">
                <a:solidFill>
                  <a:schemeClr val="accent1"/>
                </a:solidFill>
              </a:rPr>
              <a:t> Researcher </a:t>
            </a:r>
            <a:r>
              <a:rPr lang="en-US" err="1">
                <a:solidFill>
                  <a:schemeClr val="accent1"/>
                </a:solidFill>
              </a:rPr>
              <a:t>Programme</a:t>
            </a:r>
            <a:r>
              <a:rPr lang="en-US">
                <a:solidFill>
                  <a:schemeClr val="accent1"/>
                </a:solidFill>
              </a:rPr>
              <a:t>. Thank you for taking the time and effort to apply for the programme and well done on your excellent applications and interviews, we're really excited to work with you over the course of the programme.</a:t>
            </a:r>
          </a:p>
          <a:p>
            <a:endParaRPr lang="en-US">
              <a:solidFill>
                <a:schemeClr val="accent1"/>
              </a:solidFill>
            </a:endParaRPr>
          </a:p>
          <a:p>
            <a:r>
              <a:rPr lang="en-US">
                <a:solidFill>
                  <a:schemeClr val="accent1"/>
                </a:solidFill>
              </a:rPr>
              <a:t>The programme consists of 16 sessions, followed by a Co-Production Assembly, which is a workshop with decision-makers to turn the recommendations you have identified from your research into action. Over the sessions, we will explore a range of topics and develop skills, all related to conducting and presenting research.</a:t>
            </a:r>
          </a:p>
          <a:p>
            <a:endParaRPr lang="en-US">
              <a:solidFill>
                <a:schemeClr val="accent1"/>
              </a:solidFill>
            </a:endParaRPr>
          </a:p>
          <a:p>
            <a:r>
              <a:rPr lang="en-US">
                <a:solidFill>
                  <a:schemeClr val="accent1"/>
                </a:solidFill>
              </a:rPr>
              <a:t>To begin with, let's get to know each other by playing bingo!</a:t>
            </a:r>
          </a:p>
        </p:txBody>
      </p:sp>
      <p:sp>
        <p:nvSpPr>
          <p:cNvPr id="4" name="Slide Number Placeholder 3"/>
          <p:cNvSpPr>
            <a:spLocks noGrp="1"/>
          </p:cNvSpPr>
          <p:nvPr>
            <p:ph type="sldNum" sz="quarter" idx="5"/>
          </p:nvPr>
        </p:nvSpPr>
        <p:spPr/>
        <p:txBody>
          <a:bodyPr/>
          <a:lstStyle/>
          <a:p>
            <a:fld id="{EF6104C9-81B3-6C4F-AF41-68E9F5293BD6}" type="slidenum">
              <a:rPr lang="en-US" smtClean="0"/>
              <a:t>1</a:t>
            </a:fld>
            <a:endParaRPr lang="en-US"/>
          </a:p>
        </p:txBody>
      </p:sp>
    </p:spTree>
    <p:extLst>
      <p:ext uri="{BB962C8B-B14F-4D97-AF65-F5344CB8AC3E}">
        <p14:creationId xmlns:p14="http://schemas.microsoft.com/office/powerpoint/2010/main" val="2135021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accent1"/>
                </a:solidFill>
              </a:rPr>
              <a:t>As part of the </a:t>
            </a:r>
            <a:r>
              <a:rPr lang="en-US" err="1">
                <a:solidFill>
                  <a:schemeClr val="accent1"/>
                </a:solidFill>
              </a:rPr>
              <a:t>programme</a:t>
            </a:r>
            <a:r>
              <a:rPr lang="en-US">
                <a:solidFill>
                  <a:schemeClr val="accent1"/>
                </a:solidFill>
              </a:rPr>
              <a:t>, you will each have a workbook, which we will talk about some more later on. </a:t>
            </a:r>
          </a:p>
          <a:p>
            <a:endParaRPr lang="en-US">
              <a:solidFill>
                <a:schemeClr val="accent1"/>
              </a:solidFill>
            </a:endParaRPr>
          </a:p>
          <a:p>
            <a:r>
              <a:rPr lang="en-US">
                <a:solidFill>
                  <a:schemeClr val="accent1"/>
                </a:solidFill>
              </a:rPr>
              <a:t>For now, turn to </a:t>
            </a:r>
            <a:r>
              <a:rPr lang="en-US">
                <a:solidFill>
                  <a:schemeClr val="accent1"/>
                </a:solidFill>
                <a:highlight>
                  <a:srgbClr val="FFFF00"/>
                </a:highlight>
              </a:rPr>
              <a:t>page XX , where y</a:t>
            </a:r>
            <a:r>
              <a:rPr lang="en-US">
                <a:solidFill>
                  <a:schemeClr val="accent1"/>
                </a:solidFill>
              </a:rPr>
              <a:t>ou will find the bingo activity sheet. </a:t>
            </a:r>
          </a:p>
          <a:p>
            <a:endParaRPr lang="en-GB">
              <a:solidFill>
                <a:schemeClr val="accent1"/>
              </a:solidFill>
            </a:endParaRPr>
          </a:p>
          <a:p>
            <a:r>
              <a:rPr lang="en-GB" sz="1200" b="0" i="0" kern="1200">
                <a:solidFill>
                  <a:schemeClr val="accent1"/>
                </a:solidFill>
                <a:effectLst/>
                <a:latin typeface="+mn-lt"/>
                <a:ea typeface="+mn-ea"/>
                <a:cs typeface="+mn-cs"/>
              </a:rPr>
              <a:t>Try to find researchers/peers who relate to different statements. The first person to find names for each statement wins!</a:t>
            </a:r>
            <a:endParaRPr lang="en-US">
              <a:solidFill>
                <a:schemeClr val="accent1"/>
              </a:solidFill>
            </a:endParaRPr>
          </a:p>
        </p:txBody>
      </p:sp>
      <p:sp>
        <p:nvSpPr>
          <p:cNvPr id="4" name="Slide Number Placeholder 3"/>
          <p:cNvSpPr>
            <a:spLocks noGrp="1"/>
          </p:cNvSpPr>
          <p:nvPr>
            <p:ph type="sldNum" sz="quarter" idx="5"/>
          </p:nvPr>
        </p:nvSpPr>
        <p:spPr/>
        <p:txBody>
          <a:bodyPr/>
          <a:lstStyle/>
          <a:p>
            <a:fld id="{EF6104C9-81B3-6C4F-AF41-68E9F5293BD6}" type="slidenum">
              <a:rPr lang="en-US" smtClean="0"/>
              <a:t>2</a:t>
            </a:fld>
            <a:endParaRPr lang="en-US"/>
          </a:p>
        </p:txBody>
      </p:sp>
    </p:spTree>
    <p:extLst>
      <p:ext uri="{BB962C8B-B14F-4D97-AF65-F5344CB8AC3E}">
        <p14:creationId xmlns:p14="http://schemas.microsoft.com/office/powerpoint/2010/main" val="3588614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accent1"/>
                </a:solidFill>
              </a:rPr>
              <a:t>Ok, let's see how you've done with your Bingo cards. </a:t>
            </a:r>
            <a:endParaRPr lang="en-US"/>
          </a:p>
          <a:p>
            <a:endParaRPr lang="en-US">
              <a:solidFill>
                <a:schemeClr val="accent1"/>
              </a:solidFill>
            </a:endParaRPr>
          </a:p>
          <a:p>
            <a:r>
              <a:rPr lang="en-US">
                <a:solidFill>
                  <a:schemeClr val="accent1"/>
                </a:solidFill>
              </a:rPr>
              <a:t>We will go around the room, so that you can each let us know your name and preferred pronouns. </a:t>
            </a:r>
            <a:endParaRPr lang="en-US">
              <a:solidFill>
                <a:srgbClr val="000000"/>
              </a:solidFill>
            </a:endParaRPr>
          </a:p>
          <a:p>
            <a:endParaRPr lang="en-US">
              <a:solidFill>
                <a:schemeClr val="accent1"/>
              </a:solidFill>
            </a:endParaRPr>
          </a:p>
          <a:p>
            <a:r>
              <a:rPr lang="en-US">
                <a:solidFill>
                  <a:schemeClr val="accent1"/>
                </a:solidFill>
              </a:rPr>
              <a:t>After that, please share one fact about someone that you have on your bingo card.</a:t>
            </a:r>
            <a:endParaRPr lang="en-US"/>
          </a:p>
        </p:txBody>
      </p:sp>
      <p:sp>
        <p:nvSpPr>
          <p:cNvPr id="4" name="Slide Number Placeholder 3"/>
          <p:cNvSpPr>
            <a:spLocks noGrp="1"/>
          </p:cNvSpPr>
          <p:nvPr>
            <p:ph type="sldNum" sz="quarter" idx="5"/>
          </p:nvPr>
        </p:nvSpPr>
        <p:spPr/>
        <p:txBody>
          <a:bodyPr/>
          <a:lstStyle/>
          <a:p>
            <a:fld id="{EF6104C9-81B3-6C4F-AF41-68E9F5293BD6}" type="slidenum">
              <a:rPr lang="en-US" smtClean="0"/>
              <a:t>3</a:t>
            </a:fld>
            <a:endParaRPr lang="en-US"/>
          </a:p>
        </p:txBody>
      </p:sp>
    </p:spTree>
    <p:extLst>
      <p:ext uri="{BB962C8B-B14F-4D97-AF65-F5344CB8AC3E}">
        <p14:creationId xmlns:p14="http://schemas.microsoft.com/office/powerpoint/2010/main" val="163303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accent1"/>
                </a:solidFill>
              </a:rPr>
              <a:t>Today's objectives are:</a:t>
            </a:r>
          </a:p>
          <a:p>
            <a:endParaRPr lang="en-US">
              <a:solidFill>
                <a:schemeClr val="accent1"/>
              </a:solidFill>
            </a:endParaRPr>
          </a:p>
          <a:p>
            <a:r>
              <a:rPr lang="en-US">
                <a:solidFill>
                  <a:schemeClr val="accent1"/>
                </a:solidFill>
              </a:rPr>
              <a:t>Becoming familiar with the other researchers on the </a:t>
            </a:r>
            <a:r>
              <a:rPr lang="en-US" err="1">
                <a:solidFill>
                  <a:schemeClr val="accent1"/>
                </a:solidFill>
              </a:rPr>
              <a:t>programme</a:t>
            </a:r>
            <a:r>
              <a:rPr lang="en-US">
                <a:solidFill>
                  <a:schemeClr val="accent1"/>
                </a:solidFill>
              </a:rPr>
              <a:t> and the space we will predominantly be using during the </a:t>
            </a:r>
            <a:r>
              <a:rPr lang="en-US" err="1">
                <a:solidFill>
                  <a:schemeClr val="accent1"/>
                </a:solidFill>
              </a:rPr>
              <a:t>programme</a:t>
            </a:r>
            <a:r>
              <a:rPr lang="en-US">
                <a:solidFill>
                  <a:schemeClr val="accent1"/>
                </a:solidFill>
              </a:rPr>
              <a:t>.</a:t>
            </a:r>
          </a:p>
          <a:p>
            <a:endParaRPr lang="en-US">
              <a:solidFill>
                <a:schemeClr val="accent1"/>
              </a:solidFill>
            </a:endParaRPr>
          </a:p>
          <a:p>
            <a:r>
              <a:rPr lang="en-US">
                <a:solidFill>
                  <a:schemeClr val="accent1"/>
                </a:solidFill>
              </a:rPr>
              <a:t>Accessing your email accounts and the Microsoft TEAMS workspace.</a:t>
            </a:r>
          </a:p>
          <a:p>
            <a:endParaRPr lang="en-US">
              <a:solidFill>
                <a:schemeClr val="accent1"/>
              </a:solidFill>
            </a:endParaRPr>
          </a:p>
          <a:p>
            <a:r>
              <a:rPr lang="en-US">
                <a:solidFill>
                  <a:schemeClr val="accent1"/>
                </a:solidFill>
              </a:rPr>
              <a:t>Discussing the </a:t>
            </a:r>
            <a:r>
              <a:rPr lang="en-US" err="1">
                <a:solidFill>
                  <a:schemeClr val="accent1"/>
                </a:solidFill>
              </a:rPr>
              <a:t>NxtGen</a:t>
            </a:r>
            <a:r>
              <a:rPr lang="en-US">
                <a:solidFill>
                  <a:schemeClr val="accent1"/>
                </a:solidFill>
              </a:rPr>
              <a:t> researcher </a:t>
            </a:r>
            <a:r>
              <a:rPr lang="en-US" err="1">
                <a:solidFill>
                  <a:schemeClr val="accent1"/>
                </a:solidFill>
              </a:rPr>
              <a:t>programme</a:t>
            </a:r>
            <a:r>
              <a:rPr lang="en-US">
                <a:solidFill>
                  <a:schemeClr val="accent1"/>
                </a:solidFill>
              </a:rPr>
              <a:t> and thinking about why you want to be part of this.</a:t>
            </a:r>
          </a:p>
        </p:txBody>
      </p:sp>
      <p:sp>
        <p:nvSpPr>
          <p:cNvPr id="4" name="Slide Number Placeholder 3"/>
          <p:cNvSpPr>
            <a:spLocks noGrp="1"/>
          </p:cNvSpPr>
          <p:nvPr>
            <p:ph type="sldNum" sz="quarter" idx="5"/>
          </p:nvPr>
        </p:nvSpPr>
        <p:spPr/>
        <p:txBody>
          <a:bodyPr/>
          <a:lstStyle/>
          <a:p>
            <a:fld id="{EF6104C9-81B3-6C4F-AF41-68E9F5293BD6}" type="slidenum">
              <a:rPr lang="en-US" smtClean="0"/>
              <a:t>4</a:t>
            </a:fld>
            <a:endParaRPr lang="en-US"/>
          </a:p>
        </p:txBody>
      </p:sp>
    </p:spTree>
    <p:extLst>
      <p:ext uri="{BB962C8B-B14F-4D97-AF65-F5344CB8AC3E}">
        <p14:creationId xmlns:p14="http://schemas.microsoft.com/office/powerpoint/2010/main" val="58655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652DC-B18A-CB47-CE13-681E8BE0E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3F8E5F-C4A2-40CA-3450-86FA694938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F17FB6-CED5-6DFB-F5E3-2927162B3838}"/>
              </a:ext>
            </a:extLst>
          </p:cNvPr>
          <p:cNvSpPr>
            <a:spLocks noGrp="1"/>
          </p:cNvSpPr>
          <p:nvPr>
            <p:ph type="body" idx="1"/>
          </p:nvPr>
        </p:nvSpPr>
        <p:spPr/>
        <p:txBody>
          <a:bodyPr/>
          <a:lstStyle/>
          <a:p>
            <a:r>
              <a:rPr lang="en-US">
                <a:solidFill>
                  <a:schemeClr val="accent1"/>
                </a:solidFill>
              </a:rPr>
              <a:t>We'll go through a few housekeeping notes, to show you:</a:t>
            </a:r>
          </a:p>
          <a:p>
            <a:pPr marL="171450" indent="-171450">
              <a:buFont typeface="Arial"/>
              <a:buChar char="•"/>
            </a:pPr>
            <a:r>
              <a:rPr lang="en-US">
                <a:solidFill>
                  <a:schemeClr val="accent1"/>
                </a:solidFill>
              </a:rPr>
              <a:t>Where the bathrooms are,</a:t>
            </a:r>
          </a:p>
          <a:p>
            <a:pPr marL="171450" indent="-171450">
              <a:buFont typeface="Arial"/>
              <a:buChar char="•"/>
            </a:pPr>
            <a:r>
              <a:rPr lang="en-US">
                <a:solidFill>
                  <a:schemeClr val="accent1"/>
                </a:solidFill>
              </a:rPr>
              <a:t>The fire exit routes,</a:t>
            </a:r>
          </a:p>
          <a:p>
            <a:pPr marL="171450" indent="-171450">
              <a:buFont typeface="Arial"/>
              <a:buChar char="•"/>
            </a:pPr>
            <a:r>
              <a:rPr lang="en-US">
                <a:solidFill>
                  <a:schemeClr val="accent1"/>
                </a:solidFill>
              </a:rPr>
              <a:t>Where you can find a quiet space if you need to take a break,</a:t>
            </a:r>
          </a:p>
          <a:p>
            <a:pPr marL="171450" indent="-171450">
              <a:buFont typeface="Arial"/>
              <a:buChar char="•"/>
            </a:pPr>
            <a:r>
              <a:rPr lang="en-US">
                <a:solidFill>
                  <a:schemeClr val="accent1"/>
                </a:solidFill>
              </a:rPr>
              <a:t>Where the prayer space is located, and</a:t>
            </a:r>
          </a:p>
          <a:p>
            <a:pPr marL="171450" indent="-171450">
              <a:buFont typeface="Arial"/>
              <a:buChar char="•"/>
            </a:pPr>
            <a:r>
              <a:rPr lang="en-US">
                <a:solidFill>
                  <a:schemeClr val="accent1"/>
                </a:solidFill>
              </a:rPr>
              <a:t>Where refreshments are kept.</a:t>
            </a:r>
          </a:p>
        </p:txBody>
      </p:sp>
      <p:sp>
        <p:nvSpPr>
          <p:cNvPr id="4" name="Slide Number Placeholder 3">
            <a:extLst>
              <a:ext uri="{FF2B5EF4-FFF2-40B4-BE49-F238E27FC236}">
                <a16:creationId xmlns:a16="http://schemas.microsoft.com/office/drawing/2014/main" id="{552CF5D5-80F7-D0DD-2E46-891BFE67D3B0}"/>
              </a:ext>
            </a:extLst>
          </p:cNvPr>
          <p:cNvSpPr>
            <a:spLocks noGrp="1"/>
          </p:cNvSpPr>
          <p:nvPr>
            <p:ph type="sldNum" sz="quarter" idx="5"/>
          </p:nvPr>
        </p:nvSpPr>
        <p:spPr/>
        <p:txBody>
          <a:bodyPr/>
          <a:lstStyle/>
          <a:p>
            <a:fld id="{EF6104C9-81B3-6C4F-AF41-68E9F5293BD6}" type="slidenum">
              <a:rPr lang="en-US" smtClean="0"/>
              <a:t>5</a:t>
            </a:fld>
            <a:endParaRPr lang="en-US"/>
          </a:p>
        </p:txBody>
      </p:sp>
    </p:spTree>
    <p:extLst>
      <p:ext uri="{BB962C8B-B14F-4D97-AF65-F5344CB8AC3E}">
        <p14:creationId xmlns:p14="http://schemas.microsoft.com/office/powerpoint/2010/main" val="331011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a:t>[Note to trainer: Feel free to add more/fewer facilitators/staff members if needed.]</a:t>
            </a:r>
            <a:endParaRPr lang="en-US" i="1"/>
          </a:p>
          <a:p>
            <a:endParaRPr lang="en-GB"/>
          </a:p>
          <a:p>
            <a:r>
              <a:rPr lang="en-GB">
                <a:solidFill>
                  <a:schemeClr val="accent1"/>
                </a:solidFill>
              </a:rPr>
              <a:t>XX and myself will be running the NxtGen Researcher Programme with you over the next few months.</a:t>
            </a:r>
          </a:p>
        </p:txBody>
      </p:sp>
      <p:sp>
        <p:nvSpPr>
          <p:cNvPr id="4" name="Slide Number Placeholder 3"/>
          <p:cNvSpPr>
            <a:spLocks noGrp="1"/>
          </p:cNvSpPr>
          <p:nvPr>
            <p:ph type="sldNum" sz="quarter" idx="5"/>
          </p:nvPr>
        </p:nvSpPr>
        <p:spPr/>
        <p:txBody>
          <a:bodyPr/>
          <a:lstStyle/>
          <a:p>
            <a:fld id="{EF6104C9-81B3-6C4F-AF41-68E9F5293BD6}" type="slidenum">
              <a:rPr lang="en-US" smtClean="0"/>
              <a:t>6</a:t>
            </a:fld>
            <a:endParaRPr lang="en-US"/>
          </a:p>
        </p:txBody>
      </p:sp>
    </p:spTree>
    <p:extLst>
      <p:ext uri="{BB962C8B-B14F-4D97-AF65-F5344CB8AC3E}">
        <p14:creationId xmlns:p14="http://schemas.microsoft.com/office/powerpoint/2010/main" val="2251579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chemeClr val="accent1"/>
                </a:solidFill>
              </a:rPr>
              <a:t>This first group activity is a chance for us to discuss how we might expect to work with and treat each other. It also is an opportunity to talk about what you would each like to get from this programme and what you'd like to share with us. </a:t>
            </a:r>
          </a:p>
          <a:p>
            <a:endParaRPr lang="en-GB">
              <a:solidFill>
                <a:schemeClr val="accent1"/>
              </a:solidFill>
            </a:endParaRPr>
          </a:p>
          <a:p>
            <a:r>
              <a:rPr lang="en-GB">
                <a:solidFill>
                  <a:schemeClr val="accent1"/>
                </a:solidFill>
              </a:rPr>
              <a:t>We would like you to write on sticky notes items that you would like to go in our Gives, Gets, Grounds.</a:t>
            </a:r>
          </a:p>
          <a:p>
            <a:endParaRPr lang="en-GB">
              <a:solidFill>
                <a:schemeClr val="accent1"/>
              </a:solidFill>
            </a:endParaRPr>
          </a:p>
          <a:p>
            <a:r>
              <a:rPr lang="en-GB" b="1">
                <a:solidFill>
                  <a:schemeClr val="accent1"/>
                </a:solidFill>
              </a:rPr>
              <a:t>Gives </a:t>
            </a:r>
            <a:r>
              <a:rPr lang="en-GB">
                <a:solidFill>
                  <a:schemeClr val="accent1"/>
                </a:solidFill>
              </a:rPr>
              <a:t>are things that you would like us to give you. That could be anything, like specific skills, particular conditions of the working environment, or even a specific food or drink.</a:t>
            </a:r>
          </a:p>
          <a:p>
            <a:endParaRPr lang="en-GB">
              <a:solidFill>
                <a:schemeClr val="accent1"/>
              </a:solidFill>
            </a:endParaRPr>
          </a:p>
          <a:p>
            <a:r>
              <a:rPr lang="en-GB" b="1">
                <a:solidFill>
                  <a:schemeClr val="accent1"/>
                </a:solidFill>
              </a:rPr>
              <a:t>Gets </a:t>
            </a:r>
            <a:r>
              <a:rPr lang="en-GB">
                <a:solidFill>
                  <a:schemeClr val="accent1"/>
                </a:solidFill>
              </a:rPr>
              <a:t>are things that we would get from you. What would you like to give back to us? That might be sharing your perspectives on community matters, recommendations for policy change through your research, or simply a new joke to share with the group each session!</a:t>
            </a:r>
          </a:p>
          <a:p>
            <a:endParaRPr lang="en-GB">
              <a:solidFill>
                <a:schemeClr val="accent1"/>
              </a:solidFill>
            </a:endParaRPr>
          </a:p>
          <a:p>
            <a:r>
              <a:rPr lang="en-GB" b="1">
                <a:solidFill>
                  <a:schemeClr val="accent1"/>
                </a:solidFill>
              </a:rPr>
              <a:t>Grounds </a:t>
            </a:r>
            <a:r>
              <a:rPr lang="en-GB">
                <a:solidFill>
                  <a:schemeClr val="accent1"/>
                </a:solidFill>
              </a:rPr>
              <a:t>are the expectations we have for us to all achieve the Gives and Gets we have suggested. They are the ground rules for us to create and maintain a safe and engaging space throughout the programme and beyond. What are important ground rules for you? How can we make this space accessible and inclusive for everyone?</a:t>
            </a:r>
          </a:p>
          <a:p>
            <a:endParaRPr lang="en-GB"/>
          </a:p>
          <a:p>
            <a:r>
              <a:rPr lang="en-GB" i="1"/>
              <a:t>[Notes for trainer:</a:t>
            </a:r>
          </a:p>
          <a:p>
            <a:r>
              <a:rPr lang="en-GB" i="1"/>
              <a:t>Starts some discussions while researchers are writing their notes. Include some of your own suggestions, to ensure some of your own desirable gives, gets, grounds. (e.g. Be respectful of other people’s opinions, Listen, Be on time, shared contribution, confidentiality – respect people’s privacy).]</a:t>
            </a:r>
          </a:p>
        </p:txBody>
      </p:sp>
      <p:sp>
        <p:nvSpPr>
          <p:cNvPr id="4" name="Slide Number Placeholder 3"/>
          <p:cNvSpPr>
            <a:spLocks noGrp="1"/>
          </p:cNvSpPr>
          <p:nvPr>
            <p:ph type="sldNum" sz="quarter" idx="5"/>
          </p:nvPr>
        </p:nvSpPr>
        <p:spPr/>
        <p:txBody>
          <a:bodyPr/>
          <a:lstStyle/>
          <a:p>
            <a:fld id="{EF6104C9-81B3-6C4F-AF41-68E9F5293BD6}" type="slidenum">
              <a:rPr lang="en-US" smtClean="0"/>
              <a:t>7</a:t>
            </a:fld>
            <a:endParaRPr lang="en-US"/>
          </a:p>
        </p:txBody>
      </p:sp>
    </p:spTree>
    <p:extLst>
      <p:ext uri="{BB962C8B-B14F-4D97-AF65-F5344CB8AC3E}">
        <p14:creationId xmlns:p14="http://schemas.microsoft.com/office/powerpoint/2010/main" val="2354446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chemeClr val="accent1"/>
                </a:solidFill>
              </a:rPr>
              <a:t>Here are a few examples of grounds that we think could help create a safe and collaborative space for everyone. What do you think about them?</a:t>
            </a:r>
          </a:p>
          <a:p>
            <a:endParaRPr lang="en-GB">
              <a:solidFill>
                <a:schemeClr val="accent1"/>
              </a:solidFill>
            </a:endParaRPr>
          </a:p>
          <a:p>
            <a:r>
              <a:rPr lang="en-GB">
                <a:solidFill>
                  <a:schemeClr val="accent1"/>
                </a:solidFill>
              </a:rPr>
              <a:t>Be respectful of other people’s opinions – this is one of privileges of this programme, hearing all sorts of opinions. So, no-one should feel they can’t share, and we should all respect that we may have different opinions.</a:t>
            </a:r>
          </a:p>
          <a:p>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Be on time – we have lots to get through, so please try to be on time. If you’re going to be late, or you can’t come one session, then please let us know.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r>
              <a:rPr lang="en-GB">
                <a:solidFill>
                  <a:schemeClr val="accent1"/>
                </a:solidFill>
              </a:rPr>
              <a:t>Ask questions – this is really important. It’s really important anyway, as we want to encourage you to be involved, but also, when you start your data collection and you are ‘out there’ in the world talking to people, then we really want to know if there is anything of any concern to you. Also, if you’re worried about someone else – please let us know. We are always learning with this programme, and we can only learn through hearing from you.</a:t>
            </a:r>
          </a:p>
          <a:p>
            <a:endParaRPr lang="en-GB">
              <a:solidFill>
                <a:schemeClr val="accent1"/>
              </a:solidFill>
            </a:endParaRPr>
          </a:p>
          <a:p>
            <a:r>
              <a:rPr lang="en-GB">
                <a:solidFill>
                  <a:schemeClr val="accent1"/>
                </a:solidFill>
              </a:rPr>
              <a:t>Collaborate with the group – you’ll get more out of each session if we’re all working together.</a:t>
            </a:r>
          </a:p>
          <a:p>
            <a:endParaRPr lang="en-GB">
              <a:solidFill>
                <a:schemeClr val="accent1"/>
              </a:solidFill>
            </a:endParaRPr>
          </a:p>
          <a:p>
            <a:r>
              <a:rPr lang="en-GB">
                <a:solidFill>
                  <a:schemeClr val="accent1"/>
                </a:solidFill>
              </a:rPr>
              <a:t>Post-it notes – this is as much about us making a commitment to you as well – we’ll ask for feedback for every session and will try to put suggestions into action.</a:t>
            </a:r>
          </a:p>
          <a:p>
            <a:endParaRPr lang="en-GB">
              <a:solidFill>
                <a:schemeClr val="accent1"/>
              </a:solidFill>
            </a:endParaRPr>
          </a:p>
          <a:p>
            <a:r>
              <a:rPr lang="en-GB">
                <a:solidFill>
                  <a:schemeClr val="accent1"/>
                </a:solidFill>
              </a:rPr>
              <a:t>Listen – goes back to being respectful – listen to each other, allow everyone the chance to share their thoughts and opinions. This research programme is about finding out new things, so there aren’t ‘right’ and ‘wrong’ answers, so we all need to listen and learn from each other.</a:t>
            </a:r>
          </a:p>
          <a:p>
            <a:endParaRPr lang="en-GB">
              <a:solidFill>
                <a:schemeClr val="accent1"/>
              </a:solidFill>
            </a:endParaRPr>
          </a:p>
          <a:p>
            <a:r>
              <a:rPr lang="en-GB">
                <a:solidFill>
                  <a:schemeClr val="accent1"/>
                </a:solidFill>
              </a:rPr>
              <a:t>Contribute to the discussions – again – the more you put in, the more you and everyone else will get out of it</a:t>
            </a:r>
          </a:p>
          <a:p>
            <a:endParaRPr lang="en-GB">
              <a:solidFill>
                <a:schemeClr val="accent1"/>
              </a:solidFill>
            </a:endParaRPr>
          </a:p>
          <a:p>
            <a:r>
              <a:rPr lang="en-GB">
                <a:solidFill>
                  <a:schemeClr val="accent1"/>
                </a:solidFill>
              </a:rPr>
              <a:t>Self-directed tasks – as you know there are some tasks for you to complete between sessions – sometimes not much, but when you’re doing data collection and analysis, it’s more. Please try to keep on top of the tasks – but again, please just chat to us if you have any challenges, we want this to be a programme that is enjoyable and manageable for everyone</a:t>
            </a:r>
          </a:p>
          <a:p>
            <a:endParaRPr lang="en-GB">
              <a:solidFill>
                <a:schemeClr val="accent1"/>
              </a:solidFill>
            </a:endParaRPr>
          </a:p>
          <a:p>
            <a:r>
              <a:rPr lang="en-GB">
                <a:solidFill>
                  <a:schemeClr val="accent1"/>
                </a:solidFill>
              </a:rPr>
              <a:t>Please respect people’s privacy and keep what is said in the sessions confidential – don’t share personal information outside of these sessions</a:t>
            </a:r>
          </a:p>
        </p:txBody>
      </p:sp>
      <p:sp>
        <p:nvSpPr>
          <p:cNvPr id="4" name="Slide Number Placeholder 3"/>
          <p:cNvSpPr>
            <a:spLocks noGrp="1"/>
          </p:cNvSpPr>
          <p:nvPr>
            <p:ph type="sldNum" sz="quarter" idx="5"/>
          </p:nvPr>
        </p:nvSpPr>
        <p:spPr/>
        <p:txBody>
          <a:bodyPr/>
          <a:lstStyle/>
          <a:p>
            <a:fld id="{EF6104C9-81B3-6C4F-AF41-68E9F5293BD6}" type="slidenum">
              <a:rPr lang="en-US" smtClean="0"/>
              <a:t>8</a:t>
            </a:fld>
            <a:endParaRPr lang="en-US"/>
          </a:p>
        </p:txBody>
      </p:sp>
    </p:spTree>
    <p:extLst>
      <p:ext uri="{BB962C8B-B14F-4D97-AF65-F5344CB8AC3E}">
        <p14:creationId xmlns:p14="http://schemas.microsoft.com/office/powerpoint/2010/main" val="1840787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Calibri"/>
                <a:ea typeface="Calibri"/>
                <a:cs typeface="Calibri"/>
              </a:rPr>
              <a:t>[Notes for trainer: Please delete and use whichever parts of this slide will apply to how you are running the programme. The script below accommodates all logistical aspects of the programme when run by LifeLab.]</a:t>
            </a:r>
          </a:p>
          <a:p>
            <a:endParaRPr lang="en-US">
              <a:latin typeface="Calibri"/>
              <a:ea typeface="Calibri"/>
              <a:cs typeface="Calibri"/>
            </a:endParaRPr>
          </a:p>
          <a:p>
            <a:r>
              <a:rPr lang="en-US">
                <a:solidFill>
                  <a:schemeClr val="accent1"/>
                </a:solidFill>
                <a:latin typeface="Calibri"/>
                <a:ea typeface="Calibri"/>
                <a:cs typeface="Calibri"/>
              </a:rPr>
              <a:t>We'll go through details of a few logistical aspects of the programme.</a:t>
            </a:r>
            <a:endParaRPr lang="en-US">
              <a:solidFill>
                <a:schemeClr val="accent1"/>
              </a:solidFill>
            </a:endParaRPr>
          </a:p>
          <a:p>
            <a:endParaRPr lang="en-US">
              <a:solidFill>
                <a:schemeClr val="accent1"/>
              </a:solidFill>
              <a:latin typeface="Calibri"/>
              <a:ea typeface="Calibri"/>
              <a:cs typeface="Calibri"/>
            </a:endParaRPr>
          </a:p>
          <a:p>
            <a:r>
              <a:rPr lang="en-US">
                <a:solidFill>
                  <a:schemeClr val="accent1"/>
                </a:solidFill>
                <a:latin typeface="Calibri"/>
                <a:ea typeface="Calibri"/>
                <a:cs typeface="Calibri"/>
              </a:rPr>
              <a:t>We will complete timesheets for each of you, which will be completed each month. The timesheets will incorporate 2 hours each week for the in-person sessions and 2 hours each week for the self-directed tasks and other workbook activities for that week.</a:t>
            </a:r>
          </a:p>
          <a:p>
            <a:endParaRPr lang="en-US">
              <a:solidFill>
                <a:schemeClr val="accent1"/>
              </a:solidFill>
              <a:latin typeface="Calibri"/>
              <a:ea typeface="Calibri"/>
              <a:cs typeface="Calibri"/>
            </a:endParaRPr>
          </a:p>
          <a:p>
            <a:r>
              <a:rPr lang="en-US">
                <a:solidFill>
                  <a:schemeClr val="accent1"/>
                </a:solidFill>
                <a:latin typeface="Calibri"/>
                <a:ea typeface="Calibri"/>
                <a:cs typeface="Calibri"/>
              </a:rPr>
              <a:t>You will be paid one month in arrears, which means the work you do in one month is paid for at the end of the next month. For example, December's timesheet will be paid at the end of the January.</a:t>
            </a:r>
          </a:p>
          <a:p>
            <a:endParaRPr lang="en-US">
              <a:solidFill>
                <a:schemeClr val="accent1"/>
              </a:solidFill>
              <a:latin typeface="Calibri"/>
              <a:ea typeface="Calibri"/>
              <a:cs typeface="Calibri"/>
            </a:endParaRPr>
          </a:p>
          <a:p>
            <a:r>
              <a:rPr lang="en-US">
                <a:solidFill>
                  <a:schemeClr val="accent1"/>
                </a:solidFill>
                <a:latin typeface="Calibri"/>
                <a:ea typeface="Calibri"/>
                <a:cs typeface="Calibri"/>
              </a:rPr>
              <a:t>You will have a folder on Microsoft Teams channel, where you will need to save your work and upload completed workbook entries each week. You can access the TEAMs site by logging in with the university email address that was set up for you earlier.</a:t>
            </a:r>
          </a:p>
          <a:p>
            <a:endParaRPr lang="en-US">
              <a:solidFill>
                <a:schemeClr val="accent1"/>
              </a:solidFill>
              <a:latin typeface="Calibri"/>
              <a:ea typeface="Calibri"/>
              <a:cs typeface="Calibri"/>
            </a:endParaRPr>
          </a:p>
          <a:p>
            <a:r>
              <a:rPr lang="en-US">
                <a:solidFill>
                  <a:schemeClr val="accent1"/>
                </a:solidFill>
                <a:latin typeface="Calibri"/>
                <a:ea typeface="Calibri"/>
                <a:cs typeface="Calibri"/>
              </a:rPr>
              <a:t>In order to get paid, you will need to complete the self-directed tasks each week. Therefore, it is important that you complete the work each week and upload it to your TEAMs folder. If you are having problems with uploading, you can also email us your work.</a:t>
            </a:r>
          </a:p>
          <a:p>
            <a:endParaRPr lang="en-US">
              <a:solidFill>
                <a:schemeClr val="accent1"/>
              </a:solidFill>
              <a:latin typeface="Calibri"/>
              <a:ea typeface="Calibri"/>
              <a:cs typeface="Calibri"/>
            </a:endParaRPr>
          </a:p>
          <a:p>
            <a:r>
              <a:rPr lang="en-US">
                <a:solidFill>
                  <a:schemeClr val="accent1"/>
                </a:solidFill>
                <a:latin typeface="Calibri"/>
                <a:ea typeface="Calibri"/>
                <a:cs typeface="Calibri"/>
              </a:rPr>
              <a:t>It is important that you maintain regular communication with us. Please check your university email often and let us know if you have any issues or need help understanding something. We are here to support you throughout the entire programme.</a:t>
            </a:r>
          </a:p>
        </p:txBody>
      </p:sp>
      <p:sp>
        <p:nvSpPr>
          <p:cNvPr id="4" name="Slide Number Placeholder 3"/>
          <p:cNvSpPr>
            <a:spLocks noGrp="1"/>
          </p:cNvSpPr>
          <p:nvPr>
            <p:ph type="sldNum" sz="quarter" idx="5"/>
          </p:nvPr>
        </p:nvSpPr>
        <p:spPr/>
        <p:txBody>
          <a:bodyPr/>
          <a:lstStyle/>
          <a:p>
            <a:fld id="{EF6104C9-81B3-6C4F-AF41-68E9F5293BD6}" type="slidenum">
              <a:rPr lang="en-US" smtClean="0"/>
              <a:t>9</a:t>
            </a:fld>
            <a:endParaRPr lang="en-US"/>
          </a:p>
        </p:txBody>
      </p:sp>
    </p:spTree>
    <p:extLst>
      <p:ext uri="{BB962C8B-B14F-4D97-AF65-F5344CB8AC3E}">
        <p14:creationId xmlns:p14="http://schemas.microsoft.com/office/powerpoint/2010/main" val="3289139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5CF75-CE65-4149-8F93-B653EF25A2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90EBE7-2730-AD6F-4274-9F391B3364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35ED6A-3AEF-9C65-C5DB-C13CA2B27D0B}"/>
              </a:ext>
            </a:extLst>
          </p:cNvPr>
          <p:cNvSpPr>
            <a:spLocks noGrp="1"/>
          </p:cNvSpPr>
          <p:nvPr>
            <p:ph type="body" idx="1"/>
          </p:nvPr>
        </p:nvSpPr>
        <p:spPr/>
        <p:txBody>
          <a:bodyPr/>
          <a:lstStyle/>
          <a:p>
            <a:r>
              <a:rPr lang="en-US">
                <a:solidFill>
                  <a:schemeClr val="accent1"/>
                </a:solidFill>
              </a:rPr>
              <a:t>To make sure we can submit a timesheet for you, and so you can get paid, you will need to have registered with UniWorkforce. If you haven't yet done this, use the QR code to go to the registration webpage.</a:t>
            </a:r>
          </a:p>
          <a:p>
            <a:pPr marL="171450" indent="-171450">
              <a:buChar char="-"/>
            </a:pPr>
            <a:endParaRPr lang="en-US">
              <a:solidFill>
                <a:schemeClr val="accent1"/>
              </a:solidFill>
            </a:endParaRPr>
          </a:p>
        </p:txBody>
      </p:sp>
      <p:sp>
        <p:nvSpPr>
          <p:cNvPr id="4" name="Slide Number Placeholder 3">
            <a:extLst>
              <a:ext uri="{FF2B5EF4-FFF2-40B4-BE49-F238E27FC236}">
                <a16:creationId xmlns:a16="http://schemas.microsoft.com/office/drawing/2014/main" id="{93618685-B14D-5D42-5279-D105E5C6FD2C}"/>
              </a:ext>
            </a:extLst>
          </p:cNvPr>
          <p:cNvSpPr>
            <a:spLocks noGrp="1"/>
          </p:cNvSpPr>
          <p:nvPr>
            <p:ph type="sldNum" sz="quarter" idx="5"/>
          </p:nvPr>
        </p:nvSpPr>
        <p:spPr/>
        <p:txBody>
          <a:bodyPr/>
          <a:lstStyle/>
          <a:p>
            <a:fld id="{EF6104C9-81B3-6C4F-AF41-68E9F5293BD6}" type="slidenum">
              <a:rPr lang="en-US" smtClean="0"/>
              <a:t>10</a:t>
            </a:fld>
            <a:endParaRPr lang="en-US"/>
          </a:p>
        </p:txBody>
      </p:sp>
    </p:spTree>
    <p:extLst>
      <p:ext uri="{BB962C8B-B14F-4D97-AF65-F5344CB8AC3E}">
        <p14:creationId xmlns:p14="http://schemas.microsoft.com/office/powerpoint/2010/main" val="2789223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B9C0B-E6C0-76A9-3E29-EAC8B9DBB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347EC-599A-97C1-38E0-F2322413B0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89D885-2D34-05B1-AA39-6F1C20D5AAE9}"/>
              </a:ext>
            </a:extLst>
          </p:cNvPr>
          <p:cNvSpPr>
            <a:spLocks noGrp="1"/>
          </p:cNvSpPr>
          <p:nvPr>
            <p:ph type="body" idx="1"/>
          </p:nvPr>
        </p:nvSpPr>
        <p:spPr/>
        <p:txBody>
          <a:bodyPr/>
          <a:lstStyle/>
          <a:p>
            <a:r>
              <a:rPr lang="en-US">
                <a:solidFill>
                  <a:schemeClr val="accent1"/>
                </a:solidFill>
              </a:rPr>
              <a:t>Once you have registered with </a:t>
            </a:r>
            <a:r>
              <a:rPr lang="en-US" err="1">
                <a:solidFill>
                  <a:schemeClr val="accent1"/>
                </a:solidFill>
              </a:rPr>
              <a:t>UniWorkforce</a:t>
            </a:r>
            <a:r>
              <a:rPr lang="en-US">
                <a:solidFill>
                  <a:schemeClr val="accent1"/>
                </a:solidFill>
              </a:rPr>
              <a:t>, use this new QR code to access the page for joining the private pool of casual workers. You will need to click Apply Online to be added to the pool.</a:t>
            </a:r>
          </a:p>
          <a:p>
            <a:endParaRPr lang="en-US">
              <a:solidFill>
                <a:schemeClr val="accent1"/>
              </a:solidFill>
            </a:endParaRPr>
          </a:p>
          <a:p>
            <a:r>
              <a:rPr lang="en-US">
                <a:solidFill>
                  <a:schemeClr val="accent1"/>
                </a:solidFill>
              </a:rPr>
              <a:t>Please note, if you are under the age of 16, you must select 'prefer not to say' when asked for your date of birth.</a:t>
            </a:r>
          </a:p>
        </p:txBody>
      </p:sp>
      <p:sp>
        <p:nvSpPr>
          <p:cNvPr id="4" name="Slide Number Placeholder 3">
            <a:extLst>
              <a:ext uri="{FF2B5EF4-FFF2-40B4-BE49-F238E27FC236}">
                <a16:creationId xmlns:a16="http://schemas.microsoft.com/office/drawing/2014/main" id="{83F3C7A3-45D5-72CA-FB6F-0978D0103022}"/>
              </a:ext>
            </a:extLst>
          </p:cNvPr>
          <p:cNvSpPr>
            <a:spLocks noGrp="1"/>
          </p:cNvSpPr>
          <p:nvPr>
            <p:ph type="sldNum" sz="quarter" idx="5"/>
          </p:nvPr>
        </p:nvSpPr>
        <p:spPr/>
        <p:txBody>
          <a:bodyPr/>
          <a:lstStyle/>
          <a:p>
            <a:fld id="{EF6104C9-81B3-6C4F-AF41-68E9F5293BD6}" type="slidenum">
              <a:rPr lang="en-US" smtClean="0"/>
              <a:t>11</a:t>
            </a:fld>
            <a:endParaRPr lang="en-US"/>
          </a:p>
        </p:txBody>
      </p:sp>
    </p:spTree>
    <p:extLst>
      <p:ext uri="{BB962C8B-B14F-4D97-AF65-F5344CB8AC3E}">
        <p14:creationId xmlns:p14="http://schemas.microsoft.com/office/powerpoint/2010/main" val="1470973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5203C-F752-5763-D50C-638D08310E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2EF5AD-4741-D664-40B2-760ED611B5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0E020F-E12D-CF0C-C035-F0AE42D94C19}"/>
              </a:ext>
            </a:extLst>
          </p:cNvPr>
          <p:cNvSpPr>
            <a:spLocks noGrp="1"/>
          </p:cNvSpPr>
          <p:nvPr>
            <p:ph type="body" idx="1"/>
          </p:nvPr>
        </p:nvSpPr>
        <p:spPr/>
        <p:txBody>
          <a:bodyPr/>
          <a:lstStyle/>
          <a:p>
            <a:r>
              <a:rPr lang="en-US">
                <a:solidFill>
                  <a:schemeClr val="accent1"/>
                </a:solidFill>
              </a:rPr>
              <a:t>Once you have been added to the private pool of casual workers, you will need to apply for the specific job we have set up for the </a:t>
            </a:r>
            <a:r>
              <a:rPr lang="en-US" err="1">
                <a:solidFill>
                  <a:schemeClr val="accent1"/>
                </a:solidFill>
              </a:rPr>
              <a:t>NxtGen</a:t>
            </a:r>
            <a:r>
              <a:rPr lang="en-US">
                <a:solidFill>
                  <a:schemeClr val="accent1"/>
                </a:solidFill>
              </a:rPr>
              <a:t> researcher </a:t>
            </a:r>
            <a:r>
              <a:rPr lang="en-US" err="1">
                <a:solidFill>
                  <a:schemeClr val="accent1"/>
                </a:solidFill>
              </a:rPr>
              <a:t>programme</a:t>
            </a:r>
            <a:r>
              <a:rPr lang="en-US">
                <a:solidFill>
                  <a:schemeClr val="accent1"/>
                </a:solidFill>
              </a:rPr>
              <a:t>. You will receive an invite to apply for the job,</a:t>
            </a:r>
            <a:r>
              <a:rPr lang="en-US"/>
              <a:t> </a:t>
            </a:r>
            <a:r>
              <a:rPr lang="en-US" b="1">
                <a:solidFill>
                  <a:schemeClr val="accent1"/>
                </a:solidFill>
              </a:rPr>
              <a:t>this will be sent to the personal email address you used in your application form.</a:t>
            </a:r>
          </a:p>
          <a:p>
            <a:endParaRPr lang="en-US">
              <a:solidFill>
                <a:srgbClr val="FF0000"/>
              </a:solidFill>
            </a:endParaRPr>
          </a:p>
          <a:p>
            <a:r>
              <a:rPr lang="en-US">
                <a:solidFill>
                  <a:schemeClr val="accent1"/>
                </a:solidFill>
              </a:rPr>
              <a:t>Once you have applied, and your application has been processed, you will need to arrange an online 'Right to Work' check. This is to verify that you have the right to work in the UK. It is likely that you will need your passport, or some other UK national documentation to provide as proof. For example, a birth certificate.</a:t>
            </a:r>
          </a:p>
          <a:p>
            <a:endParaRPr lang="en-US">
              <a:solidFill>
                <a:schemeClr val="accent1"/>
              </a:solidFill>
            </a:endParaRPr>
          </a:p>
          <a:p>
            <a:r>
              <a:rPr lang="en-US">
                <a:solidFill>
                  <a:schemeClr val="accent1"/>
                </a:solidFill>
              </a:rPr>
              <a:t>You will also need bank account details available, to indicate where your salary can be paid into.</a:t>
            </a:r>
          </a:p>
        </p:txBody>
      </p:sp>
      <p:sp>
        <p:nvSpPr>
          <p:cNvPr id="4" name="Slide Number Placeholder 3">
            <a:extLst>
              <a:ext uri="{FF2B5EF4-FFF2-40B4-BE49-F238E27FC236}">
                <a16:creationId xmlns:a16="http://schemas.microsoft.com/office/drawing/2014/main" id="{15CD4A70-3E66-553B-E023-B3628BA4931E}"/>
              </a:ext>
            </a:extLst>
          </p:cNvPr>
          <p:cNvSpPr>
            <a:spLocks noGrp="1"/>
          </p:cNvSpPr>
          <p:nvPr>
            <p:ph type="sldNum" sz="quarter" idx="5"/>
          </p:nvPr>
        </p:nvSpPr>
        <p:spPr/>
        <p:txBody>
          <a:bodyPr/>
          <a:lstStyle/>
          <a:p>
            <a:fld id="{EF6104C9-81B3-6C4F-AF41-68E9F5293BD6}" type="slidenum">
              <a:rPr lang="en-US" smtClean="0"/>
              <a:t>12</a:t>
            </a:fld>
            <a:endParaRPr lang="en-US"/>
          </a:p>
        </p:txBody>
      </p:sp>
    </p:spTree>
    <p:extLst>
      <p:ext uri="{BB962C8B-B14F-4D97-AF65-F5344CB8AC3E}">
        <p14:creationId xmlns:p14="http://schemas.microsoft.com/office/powerpoint/2010/main" val="2232060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C1997-87AF-0B8C-8016-38A9248865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F8482-6F72-1A04-2E59-CD81BB66D3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EFC378-1361-A72C-130C-493247967512}"/>
              </a:ext>
            </a:extLst>
          </p:cNvPr>
          <p:cNvSpPr>
            <a:spLocks noGrp="1"/>
          </p:cNvSpPr>
          <p:nvPr>
            <p:ph type="body" idx="1"/>
          </p:nvPr>
        </p:nvSpPr>
        <p:spPr/>
        <p:txBody>
          <a:bodyPr/>
          <a:lstStyle/>
          <a:p>
            <a:r>
              <a:rPr lang="en-US">
                <a:solidFill>
                  <a:schemeClr val="accent1"/>
                </a:solidFill>
              </a:rPr>
              <a:t>Once your application has been </a:t>
            </a:r>
            <a:r>
              <a:rPr lang="en-US" err="1">
                <a:solidFill>
                  <a:schemeClr val="accent1"/>
                </a:solidFill>
              </a:rPr>
              <a:t>finalised</a:t>
            </a:r>
            <a:r>
              <a:rPr lang="en-US">
                <a:solidFill>
                  <a:schemeClr val="accent1"/>
                </a:solidFill>
              </a:rPr>
              <a:t> and you have been approved for the job role, you will receive an email  that contains all the details of your employment with the university. </a:t>
            </a:r>
            <a:endParaRPr lang="en-US"/>
          </a:p>
          <a:p>
            <a:endParaRPr lang="en-US">
              <a:solidFill>
                <a:schemeClr val="accent1"/>
              </a:solidFill>
            </a:endParaRPr>
          </a:p>
          <a:p>
            <a:r>
              <a:rPr lang="en-US">
                <a:solidFill>
                  <a:schemeClr val="accent1"/>
                </a:solidFill>
              </a:rPr>
              <a:t>The Casual Worker Permit Number is the number used to set up payment of your salary. </a:t>
            </a:r>
            <a:endParaRPr lang="en-US">
              <a:solidFill>
                <a:srgbClr val="000000"/>
              </a:solidFill>
            </a:endParaRPr>
          </a:p>
          <a:p>
            <a:endParaRPr lang="en-US">
              <a:solidFill>
                <a:schemeClr val="accent1"/>
              </a:solidFill>
            </a:endParaRPr>
          </a:p>
          <a:p>
            <a:r>
              <a:rPr lang="en-US">
                <a:solidFill>
                  <a:schemeClr val="accent1"/>
                </a:solidFill>
              </a:rPr>
              <a:t>You will also need that number when creating a new university staff computing account.</a:t>
            </a:r>
            <a:endParaRPr lang="en-US"/>
          </a:p>
        </p:txBody>
      </p:sp>
      <p:sp>
        <p:nvSpPr>
          <p:cNvPr id="4" name="Slide Number Placeholder 3">
            <a:extLst>
              <a:ext uri="{FF2B5EF4-FFF2-40B4-BE49-F238E27FC236}">
                <a16:creationId xmlns:a16="http://schemas.microsoft.com/office/drawing/2014/main" id="{263672CC-EA88-B537-E93E-5B4C981A0A58}"/>
              </a:ext>
            </a:extLst>
          </p:cNvPr>
          <p:cNvSpPr>
            <a:spLocks noGrp="1"/>
          </p:cNvSpPr>
          <p:nvPr>
            <p:ph type="sldNum" sz="quarter" idx="5"/>
          </p:nvPr>
        </p:nvSpPr>
        <p:spPr/>
        <p:txBody>
          <a:bodyPr/>
          <a:lstStyle/>
          <a:p>
            <a:fld id="{EF6104C9-81B3-6C4F-AF41-68E9F5293BD6}" type="slidenum">
              <a:rPr lang="en-US" smtClean="0"/>
              <a:t>13</a:t>
            </a:fld>
            <a:endParaRPr lang="en-US"/>
          </a:p>
        </p:txBody>
      </p:sp>
    </p:spTree>
    <p:extLst>
      <p:ext uri="{BB962C8B-B14F-4D97-AF65-F5344CB8AC3E}">
        <p14:creationId xmlns:p14="http://schemas.microsoft.com/office/powerpoint/2010/main" val="997190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17E2F-936E-8DAE-4BE2-5954A3645D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495B44-097E-5277-1022-51689A1D26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CFBB39-2D15-1C31-15E8-E274C3CBB6D2}"/>
              </a:ext>
            </a:extLst>
          </p:cNvPr>
          <p:cNvSpPr>
            <a:spLocks noGrp="1"/>
          </p:cNvSpPr>
          <p:nvPr>
            <p:ph type="body" idx="1"/>
          </p:nvPr>
        </p:nvSpPr>
        <p:spPr/>
        <p:txBody>
          <a:bodyPr/>
          <a:lstStyle/>
          <a:p>
            <a:r>
              <a:rPr lang="en-US">
                <a:solidFill>
                  <a:schemeClr val="accent1"/>
                </a:solidFill>
              </a:rPr>
              <a:t>After being accepted for the job role, you will then be invited to create a university computing account. </a:t>
            </a:r>
            <a:endParaRPr lang="en-US"/>
          </a:p>
          <a:p>
            <a:endParaRPr lang="en-US">
              <a:solidFill>
                <a:schemeClr val="accent1"/>
              </a:solidFill>
            </a:endParaRPr>
          </a:p>
          <a:p>
            <a:r>
              <a:rPr lang="en-US">
                <a:solidFill>
                  <a:schemeClr val="accent1"/>
                </a:solidFill>
              </a:rPr>
              <a:t>Visit the website linked on the slide and click New Staff and Students, then select Create Your University Computing Account. </a:t>
            </a:r>
            <a:endParaRPr lang="en-US">
              <a:solidFill>
                <a:srgbClr val="000000"/>
              </a:solidFill>
            </a:endParaRPr>
          </a:p>
          <a:p>
            <a:endParaRPr lang="en-US">
              <a:solidFill>
                <a:schemeClr val="accent1"/>
              </a:solidFill>
            </a:endParaRPr>
          </a:p>
          <a:p>
            <a:r>
              <a:rPr lang="en-US">
                <a:solidFill>
                  <a:schemeClr val="accent1"/>
                </a:solidFill>
              </a:rPr>
              <a:t>Use your Casual Worker Permit Number as the University ID number. </a:t>
            </a:r>
            <a:endParaRPr lang="en-US">
              <a:solidFill>
                <a:srgbClr val="000000"/>
              </a:solidFill>
            </a:endParaRPr>
          </a:p>
          <a:p>
            <a:endParaRPr lang="en-US">
              <a:solidFill>
                <a:schemeClr val="accent1"/>
              </a:solidFill>
            </a:endParaRPr>
          </a:p>
          <a:p>
            <a:r>
              <a:rPr lang="en-US">
                <a:solidFill>
                  <a:schemeClr val="accent1"/>
                </a:solidFill>
              </a:rPr>
              <a:t>Complete the remaining steps and submit the form.</a:t>
            </a:r>
            <a:endParaRPr lang="en-US"/>
          </a:p>
        </p:txBody>
      </p:sp>
      <p:sp>
        <p:nvSpPr>
          <p:cNvPr id="4" name="Slide Number Placeholder 3">
            <a:extLst>
              <a:ext uri="{FF2B5EF4-FFF2-40B4-BE49-F238E27FC236}">
                <a16:creationId xmlns:a16="http://schemas.microsoft.com/office/drawing/2014/main" id="{5D07A68B-0B75-A323-A90D-0B82BEAE44BD}"/>
              </a:ext>
            </a:extLst>
          </p:cNvPr>
          <p:cNvSpPr>
            <a:spLocks noGrp="1"/>
          </p:cNvSpPr>
          <p:nvPr>
            <p:ph type="sldNum" sz="quarter" idx="5"/>
          </p:nvPr>
        </p:nvSpPr>
        <p:spPr/>
        <p:txBody>
          <a:bodyPr/>
          <a:lstStyle/>
          <a:p>
            <a:fld id="{EF6104C9-81B3-6C4F-AF41-68E9F5293BD6}" type="slidenum">
              <a:rPr lang="en-US" smtClean="0"/>
              <a:t>14</a:t>
            </a:fld>
            <a:endParaRPr lang="en-US"/>
          </a:p>
        </p:txBody>
      </p:sp>
    </p:spTree>
    <p:extLst>
      <p:ext uri="{BB962C8B-B14F-4D97-AF65-F5344CB8AC3E}">
        <p14:creationId xmlns:p14="http://schemas.microsoft.com/office/powerpoint/2010/main" val="1780546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A7E9C-2FF8-52CC-325C-919FFBA082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BE3F74-619C-BABE-E757-CEA2170153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4FEA17-28F4-8776-4337-B56AE7FD50A4}"/>
              </a:ext>
            </a:extLst>
          </p:cNvPr>
          <p:cNvSpPr>
            <a:spLocks noGrp="1"/>
          </p:cNvSpPr>
          <p:nvPr>
            <p:ph type="body" idx="1"/>
          </p:nvPr>
        </p:nvSpPr>
        <p:spPr/>
        <p:txBody>
          <a:bodyPr/>
          <a:lstStyle/>
          <a:p>
            <a:r>
              <a:rPr lang="en-US">
                <a:solidFill>
                  <a:schemeClr val="accent1"/>
                </a:solidFill>
              </a:rPr>
              <a:t>In order to access our NxtGen TEAMs site and save your work to your personal folder within it, you will need to log in with the university email address that has been set up for you. </a:t>
            </a:r>
            <a:endParaRPr lang="en-US"/>
          </a:p>
          <a:p>
            <a:endParaRPr lang="en-US">
              <a:solidFill>
                <a:schemeClr val="accent1"/>
              </a:solidFill>
            </a:endParaRPr>
          </a:p>
          <a:p>
            <a:r>
              <a:rPr lang="en-US">
                <a:solidFill>
                  <a:schemeClr val="accent1"/>
                </a:solidFill>
              </a:rPr>
              <a:t>The university uses Microsoft Authenticator to log in, so you will need to download the authenticator app to be able to log in with the two-step verification system.</a:t>
            </a:r>
            <a:endParaRPr lang="en-US"/>
          </a:p>
        </p:txBody>
      </p:sp>
      <p:sp>
        <p:nvSpPr>
          <p:cNvPr id="4" name="Slide Number Placeholder 3">
            <a:extLst>
              <a:ext uri="{FF2B5EF4-FFF2-40B4-BE49-F238E27FC236}">
                <a16:creationId xmlns:a16="http://schemas.microsoft.com/office/drawing/2014/main" id="{71003D42-ADEF-5899-C837-9694A4F4CF8E}"/>
              </a:ext>
            </a:extLst>
          </p:cNvPr>
          <p:cNvSpPr>
            <a:spLocks noGrp="1"/>
          </p:cNvSpPr>
          <p:nvPr>
            <p:ph type="sldNum" sz="quarter" idx="5"/>
          </p:nvPr>
        </p:nvSpPr>
        <p:spPr/>
        <p:txBody>
          <a:bodyPr/>
          <a:lstStyle/>
          <a:p>
            <a:fld id="{EF6104C9-81B3-6C4F-AF41-68E9F5293BD6}" type="slidenum">
              <a:rPr lang="en-US" smtClean="0"/>
              <a:t>15</a:t>
            </a:fld>
            <a:endParaRPr lang="en-US"/>
          </a:p>
        </p:txBody>
      </p:sp>
    </p:spTree>
    <p:extLst>
      <p:ext uri="{BB962C8B-B14F-4D97-AF65-F5344CB8AC3E}">
        <p14:creationId xmlns:p14="http://schemas.microsoft.com/office/powerpoint/2010/main" val="4258668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998C0-48A2-B90E-FBA5-95061F318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218AFD-3DDE-EB80-145A-58BCF116D1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63FBBA-E486-1765-8EAF-9FA1A8BAEBCF}"/>
              </a:ext>
            </a:extLst>
          </p:cNvPr>
          <p:cNvSpPr>
            <a:spLocks noGrp="1"/>
          </p:cNvSpPr>
          <p:nvPr>
            <p:ph type="body" idx="1"/>
          </p:nvPr>
        </p:nvSpPr>
        <p:spPr/>
        <p:txBody>
          <a:bodyPr/>
          <a:lstStyle/>
          <a:p>
            <a:r>
              <a:rPr lang="en-US">
                <a:solidFill>
                  <a:schemeClr val="accent1"/>
                </a:solidFill>
              </a:rPr>
              <a:t>Once you have logged into your university email account and access the </a:t>
            </a:r>
            <a:r>
              <a:rPr lang="en-US" err="1">
                <a:solidFill>
                  <a:schemeClr val="accent1"/>
                </a:solidFill>
              </a:rPr>
              <a:t>NxtGen</a:t>
            </a:r>
            <a:r>
              <a:rPr lang="en-US">
                <a:solidFill>
                  <a:schemeClr val="accent1"/>
                </a:solidFill>
              </a:rPr>
              <a:t> TEAMs site, complete the following tasks:</a:t>
            </a:r>
          </a:p>
          <a:p>
            <a:endParaRPr lang="en-US">
              <a:solidFill>
                <a:schemeClr val="accent1"/>
              </a:solidFill>
            </a:endParaRPr>
          </a:p>
          <a:p>
            <a:pPr marL="171450" indent="-171450">
              <a:buFont typeface="Arial"/>
              <a:buChar char="•"/>
            </a:pPr>
            <a:r>
              <a:rPr lang="en-US">
                <a:solidFill>
                  <a:schemeClr val="accent1"/>
                </a:solidFill>
              </a:rPr>
              <a:t>One: use your university email account to send an email to </a:t>
            </a:r>
            <a:r>
              <a:rPr lang="en-US" b="1">
                <a:solidFill>
                  <a:schemeClr val="accent1"/>
                </a:solidFill>
                <a:highlight>
                  <a:srgbClr val="FFFF00"/>
                </a:highlight>
              </a:rPr>
              <a:t>XX</a:t>
            </a:r>
            <a:r>
              <a:rPr lang="en-US">
                <a:solidFill>
                  <a:schemeClr val="accent1"/>
                </a:solidFill>
              </a:rPr>
              <a:t>. Set the email subject to the word </a:t>
            </a:r>
            <a:r>
              <a:rPr lang="en-US" b="1">
                <a:solidFill>
                  <a:schemeClr val="accent1"/>
                </a:solidFill>
              </a:rPr>
              <a:t>TEST </a:t>
            </a:r>
            <a:r>
              <a:rPr lang="en-US">
                <a:solidFill>
                  <a:schemeClr val="accent1"/>
                </a:solidFill>
              </a:rPr>
              <a:t>and write the message </a:t>
            </a:r>
            <a:r>
              <a:rPr lang="en-US" b="1">
                <a:solidFill>
                  <a:schemeClr val="accent1"/>
                </a:solidFill>
              </a:rPr>
              <a:t>Hello World</a:t>
            </a:r>
            <a:r>
              <a:rPr lang="en-US">
                <a:solidFill>
                  <a:schemeClr val="accent1"/>
                </a:solidFill>
              </a:rPr>
              <a:t>.</a:t>
            </a:r>
          </a:p>
          <a:p>
            <a:pPr marL="171450" indent="-171450">
              <a:buFont typeface="Arial"/>
              <a:buChar char="•"/>
            </a:pPr>
            <a:r>
              <a:rPr lang="en-US">
                <a:solidFill>
                  <a:schemeClr val="accent1"/>
                </a:solidFill>
              </a:rPr>
              <a:t>Two: upload a photo to the TEST folder in your TEAMs site. This could be a photo of anything you wish.</a:t>
            </a:r>
          </a:p>
          <a:p>
            <a:endParaRPr lang="en-US">
              <a:solidFill>
                <a:schemeClr val="accent1"/>
              </a:solidFill>
            </a:endParaRPr>
          </a:p>
        </p:txBody>
      </p:sp>
      <p:sp>
        <p:nvSpPr>
          <p:cNvPr id="4" name="Slide Number Placeholder 3">
            <a:extLst>
              <a:ext uri="{FF2B5EF4-FFF2-40B4-BE49-F238E27FC236}">
                <a16:creationId xmlns:a16="http://schemas.microsoft.com/office/drawing/2014/main" id="{0CF9974E-FD16-B673-DF82-02760205C129}"/>
              </a:ext>
            </a:extLst>
          </p:cNvPr>
          <p:cNvSpPr>
            <a:spLocks noGrp="1"/>
          </p:cNvSpPr>
          <p:nvPr>
            <p:ph type="sldNum" sz="quarter" idx="5"/>
          </p:nvPr>
        </p:nvSpPr>
        <p:spPr/>
        <p:txBody>
          <a:bodyPr/>
          <a:lstStyle/>
          <a:p>
            <a:fld id="{EF6104C9-81B3-6C4F-AF41-68E9F5293BD6}" type="slidenum">
              <a:rPr lang="en-US" smtClean="0"/>
              <a:t>16</a:t>
            </a:fld>
            <a:endParaRPr lang="en-US"/>
          </a:p>
        </p:txBody>
      </p:sp>
    </p:spTree>
    <p:extLst>
      <p:ext uri="{BB962C8B-B14F-4D97-AF65-F5344CB8AC3E}">
        <p14:creationId xmlns:p14="http://schemas.microsoft.com/office/powerpoint/2010/main" val="3670530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chemeClr val="accent1"/>
                </a:solidFill>
                <a:latin typeface="Calibri"/>
                <a:ea typeface="Calibri"/>
                <a:cs typeface="Calibri"/>
              </a:rPr>
              <a:t>As part of the NxtGen Researcher Programme, you will have a workbook to complete each week. There are 4 different types of worksheet:</a:t>
            </a:r>
          </a:p>
          <a:p>
            <a:pPr marL="171450" indent="-171450">
              <a:buFont typeface="Arial"/>
              <a:buChar char="•"/>
            </a:pPr>
            <a:r>
              <a:rPr lang="en-US">
                <a:solidFill>
                  <a:schemeClr val="accent1"/>
                </a:solidFill>
                <a:latin typeface="Calibri"/>
                <a:ea typeface="Calibri"/>
                <a:cs typeface="Calibri"/>
              </a:rPr>
              <a:t>Session Activities to complete during the sessions</a:t>
            </a:r>
          </a:p>
          <a:p>
            <a:pPr marL="171450" indent="-171450">
              <a:buFont typeface="Arial"/>
              <a:buChar char="•"/>
            </a:pPr>
            <a:r>
              <a:rPr lang="en-US">
                <a:solidFill>
                  <a:schemeClr val="accent1"/>
                </a:solidFill>
                <a:latin typeface="Calibri"/>
                <a:ea typeface="Calibri"/>
                <a:cs typeface="Calibri"/>
              </a:rPr>
              <a:t>Self-directed tasks to complete at home, take photos and upload on TEAMs</a:t>
            </a:r>
          </a:p>
          <a:p>
            <a:pPr marL="171450" indent="-171450">
              <a:buFont typeface="Arial"/>
              <a:buChar char="•"/>
            </a:pPr>
            <a:r>
              <a:rPr lang="en-US">
                <a:solidFill>
                  <a:schemeClr val="accent1"/>
                </a:solidFill>
                <a:latin typeface="Calibri"/>
                <a:ea typeface="Calibri"/>
                <a:cs typeface="Calibri"/>
              </a:rPr>
              <a:t>Reflection Logs for each session to reflect on your work so far and journal your research progress, and</a:t>
            </a:r>
          </a:p>
          <a:p>
            <a:pPr marL="171450" indent="-171450">
              <a:buFont typeface="Arial"/>
              <a:buChar char="•"/>
            </a:pPr>
            <a:r>
              <a:rPr lang="en-US">
                <a:solidFill>
                  <a:schemeClr val="accent1"/>
                </a:solidFill>
                <a:latin typeface="Calibri"/>
                <a:ea typeface="Calibri"/>
                <a:cs typeface="Calibri"/>
              </a:rPr>
              <a:t>A blank page to take notes during each session.</a:t>
            </a:r>
          </a:p>
          <a:p>
            <a:endParaRPr lang="en-US">
              <a:solidFill>
                <a:schemeClr val="accent1"/>
              </a:solidFill>
              <a:latin typeface="Calibri"/>
              <a:ea typeface="Calibri"/>
              <a:cs typeface="Calibri"/>
            </a:endParaRPr>
          </a:p>
          <a:p>
            <a:r>
              <a:rPr lang="en-US">
                <a:solidFill>
                  <a:schemeClr val="accent1"/>
                </a:solidFill>
                <a:latin typeface="Calibri"/>
                <a:ea typeface="Calibri"/>
                <a:cs typeface="Calibri"/>
              </a:rPr>
              <a:t>It is important to use the workbook each week, as this will help to reinforce what we explore and learn each week, as well as document your reflections and findings. </a:t>
            </a:r>
          </a:p>
          <a:p>
            <a:endParaRPr lang="en-US">
              <a:solidFill>
                <a:schemeClr val="accent1"/>
              </a:solidFill>
              <a:latin typeface="Calibri"/>
              <a:ea typeface="Calibri"/>
              <a:cs typeface="Calibri"/>
            </a:endParaRPr>
          </a:p>
          <a:p>
            <a:r>
              <a:rPr lang="en-US">
                <a:solidFill>
                  <a:schemeClr val="accent1"/>
                </a:solidFill>
                <a:latin typeface="Calibri"/>
                <a:ea typeface="Calibri"/>
                <a:cs typeface="Calibri"/>
              </a:rPr>
              <a:t>If you are completing an EPQ or wanting to apply for a CREST award through the programme, then the workbook will be very useful in helping to write your reports.</a:t>
            </a:r>
            <a:endParaRPr lang="en-US"/>
          </a:p>
        </p:txBody>
      </p:sp>
      <p:sp>
        <p:nvSpPr>
          <p:cNvPr id="4" name="Slide Number Placeholder 3"/>
          <p:cNvSpPr>
            <a:spLocks noGrp="1"/>
          </p:cNvSpPr>
          <p:nvPr>
            <p:ph type="sldNum" sz="quarter" idx="5"/>
          </p:nvPr>
        </p:nvSpPr>
        <p:spPr/>
        <p:txBody>
          <a:bodyPr/>
          <a:lstStyle/>
          <a:p>
            <a:fld id="{EF6104C9-81B3-6C4F-AF41-68E9F5293BD6}" type="slidenum">
              <a:rPr lang="en-US" smtClean="0"/>
              <a:t>17</a:t>
            </a:fld>
            <a:endParaRPr lang="en-US"/>
          </a:p>
        </p:txBody>
      </p:sp>
    </p:spTree>
    <p:extLst>
      <p:ext uri="{BB962C8B-B14F-4D97-AF65-F5344CB8AC3E}">
        <p14:creationId xmlns:p14="http://schemas.microsoft.com/office/powerpoint/2010/main" val="326443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2D056-D72E-D0AF-BF17-12055282E6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D014D-5498-C727-E8A3-A48B0C4BB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044728-434A-B29C-AA91-4D1393890870}"/>
              </a:ext>
            </a:extLst>
          </p:cNvPr>
          <p:cNvSpPr>
            <a:spLocks noGrp="1"/>
          </p:cNvSpPr>
          <p:nvPr>
            <p:ph type="body" idx="1"/>
          </p:nvPr>
        </p:nvSpPr>
        <p:spPr/>
        <p:txBody>
          <a:bodyPr/>
          <a:lstStyle/>
          <a:p>
            <a:r>
              <a:rPr lang="en-GB">
                <a:solidFill>
                  <a:srgbClr val="156082"/>
                </a:solidFill>
              </a:rPr>
              <a:t>We are now going to take a 15-minute break. </a:t>
            </a:r>
            <a:endParaRPr lang="en-GB">
              <a:solidFill>
                <a:srgbClr val="000000"/>
              </a:solidFill>
            </a:endParaRPr>
          </a:p>
          <a:p>
            <a:endParaRPr lang="en-GB">
              <a:solidFill>
                <a:srgbClr val="156082"/>
              </a:solidFill>
            </a:endParaRPr>
          </a:p>
          <a:p>
            <a:r>
              <a:rPr lang="en-GB">
                <a:solidFill>
                  <a:srgbClr val="156082"/>
                </a:solidFill>
              </a:rPr>
              <a:t>Feel free to go for a short walk, get a drink or catch-up some more with other members of the group.</a:t>
            </a:r>
            <a:endParaRPr lang="en-GB"/>
          </a:p>
        </p:txBody>
      </p:sp>
      <p:sp>
        <p:nvSpPr>
          <p:cNvPr id="4" name="Slide Number Placeholder 3">
            <a:extLst>
              <a:ext uri="{FF2B5EF4-FFF2-40B4-BE49-F238E27FC236}">
                <a16:creationId xmlns:a16="http://schemas.microsoft.com/office/drawing/2014/main" id="{7428A78F-548F-0F84-F0E8-DEDDB9517D5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7541F-9454-FA45-82A1-D7BDA4EDB8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1813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chemeClr val="accent1"/>
                </a:solidFill>
              </a:rPr>
              <a:t>Our next group activity is all to do with understanding what we all need to make sure this space is supportive and comfortable for everyone. </a:t>
            </a:r>
          </a:p>
          <a:p>
            <a:endParaRPr lang="en-US">
              <a:solidFill>
                <a:schemeClr val="accent1"/>
              </a:solidFill>
            </a:endParaRPr>
          </a:p>
          <a:p>
            <a:r>
              <a:rPr lang="en-GB">
                <a:solidFill>
                  <a:schemeClr val="accent1"/>
                </a:solidFill>
              </a:rPr>
              <a:t>This is a bit like the Grounds we wrote in the activity earlier but focuses on how you and we can make this programme safe, comfortable and give you the confidence to learn, explore and develop new skills.</a:t>
            </a:r>
          </a:p>
          <a:p>
            <a:endParaRPr lang="en-GB">
              <a:solidFill>
                <a:schemeClr val="accent1"/>
              </a:solidFill>
            </a:endParaRPr>
          </a:p>
          <a:p>
            <a:r>
              <a:rPr lang="en-GB">
                <a:solidFill>
                  <a:schemeClr val="accent1"/>
                </a:solidFill>
              </a:rPr>
              <a:t>Collect 3 </a:t>
            </a:r>
            <a:r>
              <a:rPr lang="en-GB" err="1">
                <a:solidFill>
                  <a:schemeClr val="accent1"/>
                </a:solidFill>
              </a:rPr>
              <a:t>post-it</a:t>
            </a:r>
            <a:r>
              <a:rPr lang="en-GB">
                <a:solidFill>
                  <a:schemeClr val="accent1"/>
                </a:solidFill>
              </a:rPr>
              <a:t> notes, one yellow, one green and one pink(?), the yellow will represent the trunk of a tree, the green for a leaf and the pink for an apple.</a:t>
            </a:r>
          </a:p>
          <a:p>
            <a:endParaRPr lang="en-GB">
              <a:solidFill>
                <a:schemeClr val="accent1"/>
              </a:solidFill>
            </a:endParaRPr>
          </a:p>
          <a:p>
            <a:pPr marL="171450" indent="-171450">
              <a:buFont typeface="Arial"/>
              <a:buChar char="•"/>
            </a:pPr>
            <a:r>
              <a:rPr lang="en-GB">
                <a:solidFill>
                  <a:schemeClr val="accent1"/>
                </a:solidFill>
              </a:rPr>
              <a:t>On the yellow </a:t>
            </a:r>
            <a:r>
              <a:rPr lang="en-GB" err="1">
                <a:solidFill>
                  <a:schemeClr val="accent1"/>
                </a:solidFill>
              </a:rPr>
              <a:t>post-it</a:t>
            </a:r>
            <a:r>
              <a:rPr lang="en-GB">
                <a:solidFill>
                  <a:schemeClr val="accent1"/>
                </a:solidFill>
              </a:rPr>
              <a:t> note, write one way we can make our space feel safe for you to contribute.</a:t>
            </a:r>
          </a:p>
          <a:p>
            <a:pPr marL="171450" indent="-171450">
              <a:buFont typeface="Arial"/>
              <a:buChar char="•"/>
            </a:pPr>
            <a:r>
              <a:rPr lang="en-GB">
                <a:solidFill>
                  <a:schemeClr val="accent1"/>
                </a:solidFill>
              </a:rPr>
              <a:t>One the green </a:t>
            </a:r>
            <a:r>
              <a:rPr lang="en-GB" err="1">
                <a:solidFill>
                  <a:schemeClr val="accent1"/>
                </a:solidFill>
              </a:rPr>
              <a:t>post-it</a:t>
            </a:r>
            <a:r>
              <a:rPr lang="en-GB">
                <a:solidFill>
                  <a:schemeClr val="accent1"/>
                </a:solidFill>
              </a:rPr>
              <a:t> note, write something that will make this space comfortable for you to contribute.</a:t>
            </a:r>
          </a:p>
          <a:p>
            <a:pPr marL="171450" indent="-171450">
              <a:buFont typeface="Arial"/>
              <a:buChar char="•"/>
            </a:pPr>
            <a:r>
              <a:rPr lang="en-GB">
                <a:solidFill>
                  <a:schemeClr val="accent1"/>
                </a:solidFill>
              </a:rPr>
              <a:t>On the pink </a:t>
            </a:r>
            <a:r>
              <a:rPr lang="en-GB" err="1">
                <a:solidFill>
                  <a:schemeClr val="accent1"/>
                </a:solidFill>
              </a:rPr>
              <a:t>post-it</a:t>
            </a:r>
            <a:r>
              <a:rPr lang="en-GB">
                <a:solidFill>
                  <a:schemeClr val="accent1"/>
                </a:solidFill>
              </a:rPr>
              <a:t> note, suggest how we can support you and help you to feel confident to contribute.</a:t>
            </a:r>
          </a:p>
          <a:p>
            <a:pPr marL="171450" indent="-171450">
              <a:buFont typeface="Arial"/>
              <a:buChar char="•"/>
            </a:pPr>
            <a:endParaRPr lang="en-GB">
              <a:solidFill>
                <a:schemeClr val="accent1"/>
              </a:solidFill>
            </a:endParaRPr>
          </a:p>
          <a:p>
            <a:r>
              <a:rPr lang="en-GB" i="1">
                <a:solidFill>
                  <a:srgbClr val="000000"/>
                </a:solidFill>
              </a:rPr>
              <a:t>[Note to trainer: </a:t>
            </a:r>
            <a:r>
              <a:rPr lang="en-GB" i="1" err="1">
                <a:solidFill>
                  <a:srgbClr val="000000"/>
                </a:solidFill>
              </a:rPr>
              <a:t>post-it</a:t>
            </a:r>
            <a:r>
              <a:rPr lang="en-GB" i="1">
                <a:solidFill>
                  <a:srgbClr val="000000"/>
                </a:solidFill>
              </a:rPr>
              <a:t> notes can vary depending on your resources.]</a:t>
            </a:r>
          </a:p>
        </p:txBody>
      </p:sp>
      <p:sp>
        <p:nvSpPr>
          <p:cNvPr id="4" name="Slide Number Placeholder 3"/>
          <p:cNvSpPr>
            <a:spLocks noGrp="1"/>
          </p:cNvSpPr>
          <p:nvPr>
            <p:ph type="sldNum" sz="quarter" idx="5"/>
          </p:nvPr>
        </p:nvSpPr>
        <p:spPr/>
        <p:txBody>
          <a:bodyPr/>
          <a:lstStyle/>
          <a:p>
            <a:fld id="{EF6104C9-81B3-6C4F-AF41-68E9F5293BD6}" type="slidenum">
              <a:rPr lang="en-US" smtClean="0"/>
              <a:t>19</a:t>
            </a:fld>
            <a:endParaRPr lang="en-US"/>
          </a:p>
        </p:txBody>
      </p:sp>
    </p:spTree>
    <p:extLst>
      <p:ext uri="{BB962C8B-B14F-4D97-AF65-F5344CB8AC3E}">
        <p14:creationId xmlns:p14="http://schemas.microsoft.com/office/powerpoint/2010/main" val="2615335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chemeClr val="accent1"/>
                </a:solidFill>
              </a:rPr>
              <a:t>Now, let's come back together and share some of your thoughts on how we can create the right environment for you to all contribute and thrive together.</a:t>
            </a:r>
            <a:endParaRPr lang="en-US">
              <a:solidFill>
                <a:schemeClr val="accent1"/>
              </a:solidFill>
            </a:endParaRPr>
          </a:p>
          <a:p>
            <a:endParaRPr lang="en-GB"/>
          </a:p>
          <a:p>
            <a:r>
              <a:rPr lang="en-GB" i="1"/>
              <a:t>[Note to trainer:</a:t>
            </a:r>
          </a:p>
          <a:p>
            <a:r>
              <a:rPr lang="en-GB" i="1"/>
              <a:t>This activity entails a general discussion about group rules. For example:</a:t>
            </a:r>
          </a:p>
          <a:p>
            <a:pPr marL="171450" indent="-171450">
              <a:buFont typeface="Arial"/>
              <a:buChar char="•"/>
            </a:pPr>
            <a:r>
              <a:rPr lang="en-GB" i="1"/>
              <a:t>Be respectful of other people’s opinions</a:t>
            </a:r>
          </a:p>
          <a:p>
            <a:pPr marL="171450" indent="-171450">
              <a:buFont typeface="Arial"/>
              <a:buChar char="•"/>
            </a:pPr>
            <a:r>
              <a:rPr lang="en-GB" i="1"/>
              <a:t>Listen</a:t>
            </a:r>
          </a:p>
          <a:p>
            <a:pPr marL="171450" indent="-171450">
              <a:buFont typeface="Arial"/>
              <a:buChar char="•"/>
            </a:pPr>
            <a:r>
              <a:rPr lang="en-GB" i="1"/>
              <a:t>Be on time</a:t>
            </a:r>
          </a:p>
          <a:p>
            <a:pPr marL="171450" indent="-171450">
              <a:buFont typeface="Arial"/>
              <a:buChar char="•"/>
            </a:pPr>
            <a:r>
              <a:rPr lang="en-GB" i="1"/>
              <a:t>Contribute</a:t>
            </a:r>
          </a:p>
          <a:p>
            <a:pPr marL="171450" indent="-171450">
              <a:buFont typeface="Arial"/>
              <a:buChar char="•"/>
            </a:pPr>
            <a:r>
              <a:rPr lang="en-GB" i="1"/>
              <a:t>Keep what is said in the sessions confidential – respect people’s privacy]</a:t>
            </a:r>
          </a:p>
        </p:txBody>
      </p:sp>
      <p:sp>
        <p:nvSpPr>
          <p:cNvPr id="4" name="Slide Number Placeholder 3"/>
          <p:cNvSpPr>
            <a:spLocks noGrp="1"/>
          </p:cNvSpPr>
          <p:nvPr>
            <p:ph type="sldNum" sz="quarter" idx="5"/>
          </p:nvPr>
        </p:nvSpPr>
        <p:spPr/>
        <p:txBody>
          <a:bodyPr/>
          <a:lstStyle/>
          <a:p>
            <a:fld id="{EF6104C9-81B3-6C4F-AF41-68E9F5293BD6}" type="slidenum">
              <a:rPr lang="en-US" smtClean="0"/>
              <a:t>20</a:t>
            </a:fld>
            <a:endParaRPr lang="en-US"/>
          </a:p>
        </p:txBody>
      </p:sp>
    </p:spTree>
    <p:extLst>
      <p:ext uri="{BB962C8B-B14F-4D97-AF65-F5344CB8AC3E}">
        <p14:creationId xmlns:p14="http://schemas.microsoft.com/office/powerpoint/2010/main" val="23544464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BFD53-ECB5-B471-7110-A1B51DC354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B6602-4BBE-D603-8950-44AF617AEF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86CD42-B45E-7B89-0163-43813403C30C}"/>
              </a:ext>
            </a:extLst>
          </p:cNvPr>
          <p:cNvSpPr>
            <a:spLocks noGrp="1"/>
          </p:cNvSpPr>
          <p:nvPr>
            <p:ph type="body" idx="1"/>
          </p:nvPr>
        </p:nvSpPr>
        <p:spPr/>
        <p:txBody>
          <a:bodyPr/>
          <a:lstStyle/>
          <a:p>
            <a:r>
              <a:rPr lang="en-GB">
                <a:solidFill>
                  <a:schemeClr val="accent1"/>
                </a:solidFill>
              </a:rPr>
              <a:t>For this second activity, we are going to spend some time talking about you and the programme. </a:t>
            </a:r>
            <a:endParaRPr lang="en-US"/>
          </a:p>
          <a:p>
            <a:endParaRPr lang="en-GB">
              <a:solidFill>
                <a:schemeClr val="accent1"/>
              </a:solidFill>
            </a:endParaRPr>
          </a:p>
          <a:p>
            <a:r>
              <a:rPr lang="en-GB">
                <a:solidFill>
                  <a:schemeClr val="accent1"/>
                </a:solidFill>
              </a:rPr>
              <a:t>Why did you sign up? What are you most excited about in the programme? What do you think will be the most challenging part for you?</a:t>
            </a:r>
            <a:endParaRPr lang="en-GB"/>
          </a:p>
          <a:p>
            <a:endParaRPr lang="en-GB">
              <a:solidFill>
                <a:schemeClr val="accent1"/>
              </a:solidFill>
            </a:endParaRPr>
          </a:p>
          <a:p>
            <a:r>
              <a:rPr lang="en-GB">
                <a:solidFill>
                  <a:schemeClr val="accent1"/>
                </a:solidFill>
              </a:rPr>
              <a:t>Talk in groups of 3 to 4 people for 15 minutes and we will then come back as a whole group to discuss.</a:t>
            </a:r>
          </a:p>
        </p:txBody>
      </p:sp>
      <p:sp>
        <p:nvSpPr>
          <p:cNvPr id="4" name="Slide Number Placeholder 3">
            <a:extLst>
              <a:ext uri="{FF2B5EF4-FFF2-40B4-BE49-F238E27FC236}">
                <a16:creationId xmlns:a16="http://schemas.microsoft.com/office/drawing/2014/main" id="{26CD6C4A-DBC6-191A-6459-F6C2AD8B7F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7541F-9454-FA45-82A1-D7BDA4EDB8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3837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D170C-5FAD-1A5A-C860-85AF500263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878C6E-57DE-5B67-F90D-3A9EBFDE3B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41853E-D715-E947-F560-DAF931BDDDF2}"/>
              </a:ext>
            </a:extLst>
          </p:cNvPr>
          <p:cNvSpPr>
            <a:spLocks noGrp="1"/>
          </p:cNvSpPr>
          <p:nvPr>
            <p:ph type="body" idx="1"/>
          </p:nvPr>
        </p:nvSpPr>
        <p:spPr/>
        <p:txBody>
          <a:bodyPr/>
          <a:lstStyle/>
          <a:p>
            <a:r>
              <a:rPr lang="en-GB">
                <a:solidFill>
                  <a:schemeClr val="accent1"/>
                </a:solidFill>
              </a:rPr>
              <a:t>We are conducting an evaluation of the programme, which requires you to complete surveys before an after the programme. </a:t>
            </a:r>
            <a:endParaRPr lang="en-US"/>
          </a:p>
          <a:p>
            <a:endParaRPr lang="en-GB">
              <a:solidFill>
                <a:schemeClr val="accent1"/>
              </a:solidFill>
            </a:endParaRPr>
          </a:p>
          <a:p>
            <a:r>
              <a:rPr lang="en-GB">
                <a:solidFill>
                  <a:schemeClr val="accent1"/>
                </a:solidFill>
              </a:rPr>
              <a:t>Scan the QR codes to access the two surveys you will need to fill out now, at the start of the programme. </a:t>
            </a:r>
            <a:endParaRPr lang="en-GB">
              <a:solidFill>
                <a:srgbClr val="000000"/>
              </a:solidFill>
            </a:endParaRPr>
          </a:p>
          <a:p>
            <a:endParaRPr lang="en-GB">
              <a:solidFill>
                <a:schemeClr val="accent1"/>
              </a:solidFill>
            </a:endParaRPr>
          </a:p>
          <a:p>
            <a:r>
              <a:rPr lang="en-GB">
                <a:solidFill>
                  <a:schemeClr val="accent1"/>
                </a:solidFill>
              </a:rPr>
              <a:t>Your Participant ID numbers are on the slide, alongside your names. You will need these in order to complete the surveys.</a:t>
            </a:r>
            <a:endParaRPr lang="en-GB"/>
          </a:p>
        </p:txBody>
      </p:sp>
      <p:sp>
        <p:nvSpPr>
          <p:cNvPr id="4" name="Slide Number Placeholder 3">
            <a:extLst>
              <a:ext uri="{FF2B5EF4-FFF2-40B4-BE49-F238E27FC236}">
                <a16:creationId xmlns:a16="http://schemas.microsoft.com/office/drawing/2014/main" id="{CFE6B03C-D5CE-BE6C-1FE9-E118B6667F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7541F-9454-FA45-82A1-D7BDA4EDB8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33494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19402-7E89-FE76-9C4C-78DDF2CD0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D79BEB-C3BA-C1A5-6811-B6CD2C798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6EA06B-7BD7-DE1F-1CF4-8247BA7653E0}"/>
              </a:ext>
            </a:extLst>
          </p:cNvPr>
          <p:cNvSpPr>
            <a:spLocks noGrp="1"/>
          </p:cNvSpPr>
          <p:nvPr>
            <p:ph type="body" idx="1"/>
          </p:nvPr>
        </p:nvSpPr>
        <p:spPr/>
        <p:txBody>
          <a:bodyPr/>
          <a:lstStyle/>
          <a:p>
            <a:r>
              <a:rPr lang="en-GB">
                <a:solidFill>
                  <a:schemeClr val="accent1"/>
                </a:solidFill>
              </a:rPr>
              <a:t>Let's now discuss some answers to frequently asked questions:</a:t>
            </a:r>
          </a:p>
          <a:p>
            <a:endParaRPr lang="en-GB">
              <a:solidFill>
                <a:schemeClr val="accent1"/>
              </a:solidFill>
            </a:endParaRPr>
          </a:p>
          <a:p>
            <a:r>
              <a:rPr lang="en-GB">
                <a:solidFill>
                  <a:schemeClr val="accent1"/>
                </a:solidFill>
              </a:rPr>
              <a:t>Payment is made at the end of each month. </a:t>
            </a:r>
            <a:r>
              <a:rPr lang="en-US">
                <a:solidFill>
                  <a:srgbClr val="156082"/>
                </a:solidFill>
              </a:rPr>
              <a:t>You will be paid one month in arrears, which means the work you do in one month is paid for at the end of the next month. For example, December's timesheet will be paid at the end of the January.</a:t>
            </a:r>
          </a:p>
          <a:p>
            <a:endParaRPr lang="en-US">
              <a:solidFill>
                <a:srgbClr val="156082"/>
              </a:solidFill>
            </a:endParaRPr>
          </a:p>
          <a:p>
            <a:r>
              <a:rPr lang="en-US">
                <a:solidFill>
                  <a:srgbClr val="156082"/>
                </a:solidFill>
              </a:rPr>
              <a:t>Self-directed tasks will need to be uploaded to your personal folder within the NextGen TEAMs site. Take clear photos of the worksheets for a session, so that each page can be read clearly. Go to the folder for that session, on the TEAMs site and upload the photos to the Completed Workbook Sheets folder. We will be checking these folders each week, and your payment will depend on completion of each week's tasks.</a:t>
            </a:r>
          </a:p>
          <a:p>
            <a:endParaRPr lang="en-US">
              <a:solidFill>
                <a:srgbClr val="156082"/>
              </a:solidFill>
            </a:endParaRPr>
          </a:p>
          <a:p>
            <a:r>
              <a:rPr lang="en-US">
                <a:solidFill>
                  <a:srgbClr val="156082"/>
                </a:solidFill>
              </a:rPr>
              <a:t>The last question is over to you! Why did you apply for the </a:t>
            </a:r>
            <a:r>
              <a:rPr lang="en-US" err="1">
                <a:solidFill>
                  <a:srgbClr val="156082"/>
                </a:solidFill>
              </a:rPr>
              <a:t>NxtGen</a:t>
            </a:r>
            <a:r>
              <a:rPr lang="en-US">
                <a:solidFill>
                  <a:srgbClr val="156082"/>
                </a:solidFill>
              </a:rPr>
              <a:t> Researcher </a:t>
            </a:r>
            <a:r>
              <a:rPr lang="en-US" err="1">
                <a:solidFill>
                  <a:srgbClr val="156082"/>
                </a:solidFill>
              </a:rPr>
              <a:t>Programme</a:t>
            </a:r>
            <a:r>
              <a:rPr lang="en-US">
                <a:solidFill>
                  <a:srgbClr val="156082"/>
                </a:solidFill>
              </a:rPr>
              <a:t>? Raise your hand if you'd like to share your reason...</a:t>
            </a:r>
          </a:p>
          <a:p>
            <a:endParaRPr lang="en-US">
              <a:solidFill>
                <a:srgbClr val="156082"/>
              </a:solidFill>
            </a:endParaRPr>
          </a:p>
          <a:p>
            <a:r>
              <a:rPr lang="en-US">
                <a:solidFill>
                  <a:srgbClr val="156082"/>
                </a:solidFill>
              </a:rPr>
              <a:t>This </a:t>
            </a:r>
            <a:r>
              <a:rPr lang="en-US" err="1">
                <a:solidFill>
                  <a:srgbClr val="156082"/>
                </a:solidFill>
              </a:rPr>
              <a:t>programme</a:t>
            </a:r>
            <a:r>
              <a:rPr lang="en-US">
                <a:solidFill>
                  <a:srgbClr val="156082"/>
                </a:solidFill>
              </a:rPr>
              <a:t> exists because we feel that young people should be the change-makers to help the communities that you and we live in. We want to hear about the matters that mean the most to you and help you to present those to the decision-makers who can make the changes you recommend.</a:t>
            </a:r>
          </a:p>
        </p:txBody>
      </p:sp>
      <p:sp>
        <p:nvSpPr>
          <p:cNvPr id="4" name="Slide Number Placeholder 3">
            <a:extLst>
              <a:ext uri="{FF2B5EF4-FFF2-40B4-BE49-F238E27FC236}">
                <a16:creationId xmlns:a16="http://schemas.microsoft.com/office/drawing/2014/main" id="{BB06081F-FEA2-3061-812B-0DAF97137C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7541F-9454-FA45-82A1-D7BDA4EDB8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7422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F2910-D83E-A10D-D263-2FEACB275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6E1BB-8004-04AA-5C00-76E114F051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08F9F1-F508-4A96-D66F-E699A3631ED3}"/>
              </a:ext>
            </a:extLst>
          </p:cNvPr>
          <p:cNvSpPr>
            <a:spLocks noGrp="1"/>
          </p:cNvSpPr>
          <p:nvPr>
            <p:ph type="body" idx="1"/>
          </p:nvPr>
        </p:nvSpPr>
        <p:spPr/>
        <p:txBody>
          <a:bodyPr/>
          <a:lstStyle/>
          <a:p>
            <a:r>
              <a:rPr lang="en-US">
                <a:solidFill>
                  <a:schemeClr val="accent1"/>
                </a:solidFill>
              </a:rPr>
              <a:t>In your workbooks, each session has self-directed tasks which you will need to complete at home. </a:t>
            </a:r>
            <a:endParaRPr lang="en-US"/>
          </a:p>
          <a:p>
            <a:endParaRPr lang="en-US">
              <a:solidFill>
                <a:schemeClr val="accent1"/>
              </a:solidFill>
            </a:endParaRPr>
          </a:p>
          <a:p>
            <a:r>
              <a:rPr lang="en-US">
                <a:solidFill>
                  <a:schemeClr val="accent1"/>
                </a:solidFill>
              </a:rPr>
              <a:t>Before the next session, you will need: </a:t>
            </a:r>
            <a:endParaRPr lang="en-US"/>
          </a:p>
          <a:p>
            <a:pPr marL="171450" indent="-171450">
              <a:buFont typeface="Arial"/>
              <a:buChar char="•"/>
            </a:pPr>
            <a:r>
              <a:rPr lang="en-US">
                <a:solidFill>
                  <a:schemeClr val="accent1"/>
                </a:solidFill>
              </a:rPr>
              <a:t>To watch the What is Research video. This will help you answer the Session 1 self-directed tasks in your workbook. </a:t>
            </a:r>
          </a:p>
          <a:p>
            <a:pPr marL="171450" indent="-171450">
              <a:buFont typeface="Arial"/>
              <a:buChar char="•"/>
            </a:pPr>
            <a:r>
              <a:rPr lang="en-US">
                <a:solidFill>
                  <a:schemeClr val="accent1"/>
                </a:solidFill>
              </a:rPr>
              <a:t>Please look after your workbooks, as they contain all your in-session, self-directed and reflection log activities for the whole programme. You will need to complete the tasks in the workbook, and then take photos to upload to your TEAMs folder as proof of completion.</a:t>
            </a:r>
          </a:p>
          <a:p>
            <a:pPr marL="171450" indent="-171450">
              <a:buFont typeface="Arial"/>
              <a:buChar char="•"/>
            </a:pPr>
            <a:r>
              <a:rPr lang="en-US">
                <a:solidFill>
                  <a:srgbClr val="156082"/>
                </a:solidFill>
              </a:rPr>
              <a:t>Ensure all the required forms have been completed and signed. If you are under the age of 18, you will need a responsible adult to complete these for you.</a:t>
            </a:r>
          </a:p>
          <a:p>
            <a:pPr marL="171450" indent="-171450">
              <a:buFont typeface="Arial"/>
              <a:buChar char="•"/>
            </a:pPr>
            <a:r>
              <a:rPr lang="en-US">
                <a:solidFill>
                  <a:srgbClr val="156082"/>
                </a:solidFill>
              </a:rPr>
              <a:t>Take some time to ensure that you can log into your university email account and access your folder on Microsoft Teams.</a:t>
            </a:r>
          </a:p>
          <a:p>
            <a:pPr marL="171450" indent="-171450">
              <a:buFont typeface="Arial"/>
              <a:buChar char="•"/>
            </a:pPr>
            <a:r>
              <a:rPr lang="en-US">
                <a:solidFill>
                  <a:srgbClr val="156082"/>
                </a:solidFill>
              </a:rPr>
              <a:t>You will also need to make sure you have completed your right to work check. Otherwise, we cannot employ you on the </a:t>
            </a:r>
            <a:r>
              <a:rPr lang="en-US" err="1">
                <a:solidFill>
                  <a:srgbClr val="156082"/>
                </a:solidFill>
              </a:rPr>
              <a:t>programme</a:t>
            </a:r>
            <a:r>
              <a:rPr lang="en-US">
                <a:solidFill>
                  <a:srgbClr val="156082"/>
                </a:solidFill>
              </a:rPr>
              <a:t> and you will not get paid.</a:t>
            </a:r>
          </a:p>
        </p:txBody>
      </p:sp>
      <p:sp>
        <p:nvSpPr>
          <p:cNvPr id="4" name="Slide Number Placeholder 3">
            <a:extLst>
              <a:ext uri="{FF2B5EF4-FFF2-40B4-BE49-F238E27FC236}">
                <a16:creationId xmlns:a16="http://schemas.microsoft.com/office/drawing/2014/main" id="{F7ADC245-352A-BF7B-5592-2F9DE2C656DA}"/>
              </a:ext>
            </a:extLst>
          </p:cNvPr>
          <p:cNvSpPr>
            <a:spLocks noGrp="1"/>
          </p:cNvSpPr>
          <p:nvPr>
            <p:ph type="sldNum" sz="quarter" idx="5"/>
          </p:nvPr>
        </p:nvSpPr>
        <p:spPr/>
        <p:txBody>
          <a:bodyPr/>
          <a:lstStyle/>
          <a:p>
            <a:fld id="{EF6104C9-81B3-6C4F-AF41-68E9F5293BD6}" type="slidenum">
              <a:rPr lang="en-US" smtClean="0"/>
              <a:t>24</a:t>
            </a:fld>
            <a:endParaRPr lang="en-US"/>
          </a:p>
        </p:txBody>
      </p:sp>
    </p:spTree>
    <p:extLst>
      <p:ext uri="{BB962C8B-B14F-4D97-AF65-F5344CB8AC3E}">
        <p14:creationId xmlns:p14="http://schemas.microsoft.com/office/powerpoint/2010/main" val="376390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EFBF-4E76-D0A5-7AEC-578C5293E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3EEB7-D546-853F-683E-255A9BF53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0ED796-FE67-2EF0-51F2-25CCDA7C96A3}"/>
              </a:ext>
            </a:extLst>
          </p:cNvPr>
          <p:cNvSpPr>
            <a:spLocks noGrp="1"/>
          </p:cNvSpPr>
          <p:nvPr>
            <p:ph type="body" idx="1"/>
          </p:nvPr>
        </p:nvSpPr>
        <p:spPr/>
        <p:txBody>
          <a:bodyPr/>
          <a:lstStyle/>
          <a:p>
            <a:r>
              <a:rPr lang="en-GB">
                <a:solidFill>
                  <a:schemeClr val="accent1"/>
                </a:solidFill>
              </a:rPr>
              <a:t>One of our commitments to you is to learn from you about what is working well each week and find things we can improve. </a:t>
            </a:r>
            <a:endParaRPr lang="en-US">
              <a:solidFill>
                <a:schemeClr val="accent1"/>
              </a:solidFill>
            </a:endParaRPr>
          </a:p>
          <a:p>
            <a:endParaRPr lang="en-GB">
              <a:solidFill>
                <a:schemeClr val="accent1"/>
              </a:solidFill>
            </a:endParaRPr>
          </a:p>
          <a:p>
            <a:r>
              <a:rPr lang="en-GB">
                <a:solidFill>
                  <a:schemeClr val="accent1"/>
                </a:solidFill>
              </a:rPr>
              <a:t>Please let us know what you think, by writing on two </a:t>
            </a:r>
            <a:r>
              <a:rPr lang="en-GB" err="1">
                <a:solidFill>
                  <a:schemeClr val="accent1"/>
                </a:solidFill>
              </a:rPr>
              <a:t>post-it</a:t>
            </a:r>
            <a:r>
              <a:rPr lang="en-GB">
                <a:solidFill>
                  <a:schemeClr val="accent1"/>
                </a:solidFill>
              </a:rPr>
              <a:t> notes.</a:t>
            </a:r>
            <a:endParaRPr lang="en-US">
              <a:solidFill>
                <a:schemeClr val="accent1"/>
              </a:solidFill>
            </a:endParaRPr>
          </a:p>
          <a:p>
            <a:endParaRPr lang="en-GB">
              <a:solidFill>
                <a:schemeClr val="accent1"/>
              </a:solidFill>
            </a:endParaRPr>
          </a:p>
          <a:p>
            <a:r>
              <a:rPr lang="en-GB">
                <a:solidFill>
                  <a:schemeClr val="accent1"/>
                </a:solidFill>
              </a:rPr>
              <a:t>One note for one thing you enjoyed today, found interesting or a new thing you have learned.</a:t>
            </a:r>
            <a:endParaRPr lang="en-US">
              <a:solidFill>
                <a:schemeClr val="accent1"/>
              </a:solidFill>
            </a:endParaRPr>
          </a:p>
          <a:p>
            <a:endParaRPr lang="en-GB">
              <a:solidFill>
                <a:schemeClr val="accent1"/>
              </a:solidFill>
            </a:endParaRPr>
          </a:p>
          <a:p>
            <a:r>
              <a:rPr lang="en-GB">
                <a:solidFill>
                  <a:schemeClr val="accent1"/>
                </a:solidFill>
              </a:rPr>
              <a:t>Another note for one thing that could be improved on for the next session.</a:t>
            </a:r>
          </a:p>
        </p:txBody>
      </p:sp>
      <p:sp>
        <p:nvSpPr>
          <p:cNvPr id="4" name="Slide Number Placeholder 3">
            <a:extLst>
              <a:ext uri="{FF2B5EF4-FFF2-40B4-BE49-F238E27FC236}">
                <a16:creationId xmlns:a16="http://schemas.microsoft.com/office/drawing/2014/main" id="{DC99B84A-1CB6-FF2C-6072-C812F83EB6B2}"/>
              </a:ext>
            </a:extLst>
          </p:cNvPr>
          <p:cNvSpPr>
            <a:spLocks noGrp="1"/>
          </p:cNvSpPr>
          <p:nvPr>
            <p:ph type="sldNum" sz="quarter" idx="5"/>
          </p:nvPr>
        </p:nvSpPr>
        <p:spPr/>
        <p:txBody>
          <a:bodyPr/>
          <a:lstStyle/>
          <a:p>
            <a:fld id="{EF6104C9-81B3-6C4F-AF41-68E9F5293BD6}" type="slidenum">
              <a:rPr lang="en-US" smtClean="0"/>
              <a:t>25</a:t>
            </a:fld>
            <a:endParaRPr lang="en-US"/>
          </a:p>
        </p:txBody>
      </p:sp>
    </p:spTree>
    <p:extLst>
      <p:ext uri="{BB962C8B-B14F-4D97-AF65-F5344CB8AC3E}">
        <p14:creationId xmlns:p14="http://schemas.microsoft.com/office/powerpoint/2010/main" val="34576345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5" name="Picture 4" descr="A blue rectangular object with text&#10;&#10;AI-generated content may be incorrect.">
            <a:extLst>
              <a:ext uri="{FF2B5EF4-FFF2-40B4-BE49-F238E27FC236}">
                <a16:creationId xmlns:a16="http://schemas.microsoft.com/office/drawing/2014/main" id="{59E759B7-2371-DDEF-6190-BC23F46F319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254"/>
          </a:xfrm>
          <a:prstGeom prst="rect">
            <a:avLst/>
          </a:prstGeom>
        </p:spPr>
      </p:pic>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blipFill>
            <a:blip r:embed="rId3" cstate="email">
              <a:extLst>
                <a:ext uri="{28A0092B-C50C-407E-A947-70E740481C1C}">
                  <a14:useLocalDpi xmlns:a14="http://schemas.microsoft.com/office/drawing/2010/main"/>
                </a:ext>
              </a:extLst>
            </a:blip>
            <a:tile tx="0" ty="0" sx="100000" sy="100000" flip="none" algn="tl"/>
          </a:blipFill>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Autofit/>
          </a:bodyPr>
          <a:lstStyle>
            <a:lvl1pPr algn="l">
              <a:defRPr sz="5400" b="1">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6713576" cy="535476"/>
          </a:xfrm>
          <a:prstGeom prst="rect">
            <a:avLst/>
          </a:prstGeom>
        </p:spPr>
        <p:txBody>
          <a:bodyPr>
            <a:noAutofit/>
          </a:bodyPr>
          <a:lstStyle>
            <a:lvl1pPr marL="0" indent="0" algn="l">
              <a:buNone/>
              <a:defRPr sz="32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409599375"/>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_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3C7A50BE-D97C-A133-5EFD-370F241DBC06}"/>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4" name="Title 13">
            <a:extLst>
              <a:ext uri="{FF2B5EF4-FFF2-40B4-BE49-F238E27FC236}">
                <a16:creationId xmlns:a16="http://schemas.microsoft.com/office/drawing/2014/main" id="{255ECB1F-6654-EB66-FA09-C451C57DE77E}"/>
              </a:ext>
            </a:extLst>
          </p:cNvPr>
          <p:cNvSpPr>
            <a:spLocks noGrp="1"/>
          </p:cNvSpPr>
          <p:nvPr>
            <p:ph type="title"/>
          </p:nvPr>
        </p:nvSpPr>
        <p:spPr>
          <a:xfrm>
            <a:off x="442913" y="3616979"/>
            <a:ext cx="10515600" cy="933588"/>
          </a:xfrm>
        </p:spPr>
        <p:txBody>
          <a:bodyPr/>
          <a:lstStyle>
            <a:lvl1pPr>
              <a:defRPr b="0" i="0">
                <a:solidFill>
                  <a:schemeClr val="bg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a:effectLst/>
              <a:latin typeface="Minion Pro" panose="02040503050306020203" pitchFamily="18" charset="0"/>
            </a:endParaRPr>
          </a:p>
        </p:txBody>
      </p:sp>
    </p:spTree>
    <p:extLst>
      <p:ext uri="{BB962C8B-B14F-4D97-AF65-F5344CB8AC3E}">
        <p14:creationId xmlns:p14="http://schemas.microsoft.com/office/powerpoint/2010/main" val="41115112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_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1698980-E368-A268-80B0-21359937CC9C}"/>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5" name="Title 13">
            <a:extLst>
              <a:ext uri="{FF2B5EF4-FFF2-40B4-BE49-F238E27FC236}">
                <a16:creationId xmlns:a16="http://schemas.microsoft.com/office/drawing/2014/main" id="{509084D9-1D62-D22F-C3D2-B46FBF402DFE}"/>
              </a:ext>
            </a:extLst>
          </p:cNvPr>
          <p:cNvSpPr>
            <a:spLocks noGrp="1"/>
          </p:cNvSpPr>
          <p:nvPr>
            <p:ph type="title"/>
          </p:nvPr>
        </p:nvSpPr>
        <p:spPr>
          <a:xfrm>
            <a:off x="442913" y="3616979"/>
            <a:ext cx="10515600" cy="933588"/>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a:effectLst/>
              <a:latin typeface="Minion Pro" panose="02040503050306020203" pitchFamily="18" charset="0"/>
            </a:endParaRPr>
          </a:p>
        </p:txBody>
      </p:sp>
    </p:spTree>
    <p:extLst>
      <p:ext uri="{BB962C8B-B14F-4D97-AF65-F5344CB8AC3E}">
        <p14:creationId xmlns:p14="http://schemas.microsoft.com/office/powerpoint/2010/main" val="2508362395"/>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CDC759-9248-C5F7-4498-DD0D2C00B25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7B449E9E-9C5B-6E6E-2888-6BEE14E55C25}"/>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
        <p:nvSpPr>
          <p:cNvPr id="7" name="Title 5">
            <a:extLst>
              <a:ext uri="{FF2B5EF4-FFF2-40B4-BE49-F238E27FC236}">
                <a16:creationId xmlns:a16="http://schemas.microsoft.com/office/drawing/2014/main" id="{E89DDCF8-BD93-C127-A7E5-A7570E05597F}"/>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0" name="Text Placeholder 2">
            <a:extLst>
              <a:ext uri="{FF2B5EF4-FFF2-40B4-BE49-F238E27FC236}">
                <a16:creationId xmlns:a16="http://schemas.microsoft.com/office/drawing/2014/main" id="{E5F5D313-466C-B3E4-6F6B-F3CEA9C25668}"/>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3748438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_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44903C2-5ADA-CD50-A947-DDC7FA0E284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5">
            <a:extLst>
              <a:ext uri="{FF2B5EF4-FFF2-40B4-BE49-F238E27FC236}">
                <a16:creationId xmlns:a16="http://schemas.microsoft.com/office/drawing/2014/main" id="{EC1E90EE-2290-3693-0DD4-75E386D1EB02}"/>
              </a:ext>
            </a:extLst>
          </p:cNvPr>
          <p:cNvSpPr>
            <a:spLocks noGrp="1"/>
          </p:cNvSpPr>
          <p:nvPr>
            <p:ph type="title"/>
          </p:nvPr>
        </p:nvSpPr>
        <p:spPr>
          <a:xfrm>
            <a:off x="1895834" y="366551"/>
            <a:ext cx="9878723" cy="628972"/>
          </a:xfrm>
        </p:spPr>
        <p:txBody>
          <a:body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9" name="Text Placeholder 2">
            <a:extLst>
              <a:ext uri="{FF2B5EF4-FFF2-40B4-BE49-F238E27FC236}">
                <a16:creationId xmlns:a16="http://schemas.microsoft.com/office/drawing/2014/main" id="{E62FD3AD-A4F3-C734-F00E-B0352469714A}"/>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Slide Number Placeholder 5">
            <a:extLst>
              <a:ext uri="{FF2B5EF4-FFF2-40B4-BE49-F238E27FC236}">
                <a16:creationId xmlns:a16="http://schemas.microsoft.com/office/drawing/2014/main" id="{808E4E15-E373-D7F0-7D34-39B208EA4CFC}"/>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26950762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_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36313845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_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40799214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nd Text_Blue">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0"/>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accent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33299732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Text_Teal">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1"/>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1pPr>
            <a:lvl2pPr marL="6858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2pPr>
            <a:lvl3pPr marL="11430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3pPr>
            <a:lvl4pPr marL="16002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4pPr>
            <a:lvl5pPr marL="20574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14656464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_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FB13696-DBEF-7EEE-D058-D3D3039EC6AE}"/>
              </a:ext>
            </a:extLst>
          </p:cNvPr>
          <p:cNvSpPr txBox="1"/>
          <p:nvPr userDrawn="1"/>
        </p:nvSpPr>
        <p:spPr>
          <a:xfrm>
            <a:off x="3048000" y="3247647"/>
            <a:ext cx="6096000" cy="369332"/>
          </a:xfrm>
          <a:prstGeom prst="rect">
            <a:avLst/>
          </a:prstGeom>
          <a:noFill/>
        </p:spPr>
        <p:txBody>
          <a:bodyPr wrap="square">
            <a:spAutoFit/>
          </a:bodyPr>
          <a:lstStyle/>
          <a:p>
            <a:r>
              <a:rPr lang="en-GB">
                <a:effectLst/>
                <a:latin typeface="Minion Pro" panose="02040503050306020203" pitchFamily="18" charset="0"/>
              </a:rPr>
              <a:t>f19330</a:t>
            </a:r>
          </a:p>
        </p:txBody>
      </p:sp>
    </p:spTree>
    <p:extLst>
      <p:ext uri="{BB962C8B-B14F-4D97-AF65-F5344CB8AC3E}">
        <p14:creationId xmlns:p14="http://schemas.microsoft.com/office/powerpoint/2010/main" val="2956799330"/>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_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42071"/>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7680A1-20C0-343D-122B-C3D38534BB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CED2B51-545B-8864-54F9-043DD80B24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CDB0233-9906-0224-648F-1B233C7D67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76C5B-BB45-0141-81C1-86B1CE02FE95}" type="datetimeFigureOut">
              <a:rPr lang="en-US" smtClean="0"/>
              <a:t>5/11/2026</a:t>
            </a:fld>
            <a:endParaRPr lang="en-US"/>
          </a:p>
        </p:txBody>
      </p:sp>
      <p:sp>
        <p:nvSpPr>
          <p:cNvPr id="5" name="Footer Placeholder 4">
            <a:extLst>
              <a:ext uri="{FF2B5EF4-FFF2-40B4-BE49-F238E27FC236}">
                <a16:creationId xmlns:a16="http://schemas.microsoft.com/office/drawing/2014/main" id="{D1AB4DFA-796A-812C-4D53-BCE2E03423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7FA9E0-A06D-188A-6BDE-C4D3AC4FAB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DB2FB-64F3-B84A-994F-EC81102CB337}" type="slidenum">
              <a:rPr lang="en-US" smtClean="0"/>
              <a:t>‹#›</a:t>
            </a:fld>
            <a:endParaRPr lang="en-US"/>
          </a:p>
        </p:txBody>
      </p:sp>
    </p:spTree>
    <p:extLst>
      <p:ext uri="{BB962C8B-B14F-4D97-AF65-F5344CB8AC3E}">
        <p14:creationId xmlns:p14="http://schemas.microsoft.com/office/powerpoint/2010/main" val="63950345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6.jpeg"/><Relationship Id="rId11" Type="http://schemas.openxmlformats.org/officeDocument/2006/relationships/image" Target="../media/image21.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svg"/><Relationship Id="rId9" Type="http://schemas.openxmlformats.org/officeDocument/2006/relationships/image" Target="../media/image19.jpeg"/></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7.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6.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7.png"/><Relationship Id="rId7" Type="http://schemas.openxmlformats.org/officeDocument/2006/relationships/image" Target="../media/image48.svg"/><Relationship Id="rId12"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sv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65.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subscribe.soton.ac.uk/" TargetMode="External"/><Relationship Id="rId5" Type="http://schemas.openxmlformats.org/officeDocument/2006/relationships/image" Target="../media/image64.png"/><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7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image" Target="../media/image87.png"/></Relationships>
</file>

<file path=ppt/slides/_rels/slide2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bit.ly/LifeLab_NxtGen_WhatIsResearch" TargetMode="External"/><Relationship Id="rId3" Type="http://schemas.openxmlformats.org/officeDocument/2006/relationships/image" Target="../media/image27.png"/><Relationship Id="rId7" Type="http://schemas.openxmlformats.org/officeDocument/2006/relationships/image" Target="../media/image92.sv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91.svg"/><Relationship Id="rId5" Type="http://schemas.openxmlformats.org/officeDocument/2006/relationships/image" Target="../media/image90.svg"/><Relationship Id="rId4" Type="http://schemas.openxmlformats.org/officeDocument/2006/relationships/image" Target="../media/image89.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9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91.svg"/><Relationship Id="rId5" Type="http://schemas.openxmlformats.org/officeDocument/2006/relationships/image" Target="../media/image94.png"/><Relationship Id="rId4" Type="http://schemas.openxmlformats.org/officeDocument/2006/relationships/image" Target="../media/image93.png"/></Relationships>
</file>

<file path=ppt/slides/_rels/slide2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svg"/><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jpeg"/><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970B28-B1BE-C2AC-15C0-5C6545AA07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67884" y="275583"/>
            <a:ext cx="4160680" cy="3851732"/>
          </a:xfrm>
          <a:prstGeom prst="rect">
            <a:avLst/>
          </a:prstGeom>
        </p:spPr>
      </p:pic>
      <p:sp>
        <p:nvSpPr>
          <p:cNvPr id="5" name="TextBox 24">
            <a:extLst>
              <a:ext uri="{FF2B5EF4-FFF2-40B4-BE49-F238E27FC236}">
                <a16:creationId xmlns:a16="http://schemas.microsoft.com/office/drawing/2014/main" id="{FAD6D8D1-5314-5066-F212-B2FA22179444}"/>
              </a:ext>
            </a:extLst>
          </p:cNvPr>
          <p:cNvSpPr txBox="1"/>
          <p:nvPr/>
        </p:nvSpPr>
        <p:spPr>
          <a:xfrm rot="21376001">
            <a:off x="8232457" y="709397"/>
            <a:ext cx="3083520" cy="2723823"/>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C00000"/>
                </a:solidFill>
                <a:effectLst/>
                <a:uLnTx/>
                <a:uFillTx/>
                <a:latin typeface="Montserrat" pitchFamily="2" charset="0"/>
                <a:ea typeface="Calibri"/>
                <a:cs typeface="Calibri"/>
              </a:rPr>
              <a:t>STARTER ACTIVITY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 b="1" i="0" u="none" strike="noStrike" kern="1200" cap="none" spc="0" normalizeH="0" baseline="0" noProof="0">
                <a:ln>
                  <a:noFill/>
                </a:ln>
                <a:solidFill>
                  <a:srgbClr val="C00000"/>
                </a:solidFill>
                <a:effectLst/>
                <a:uLnTx/>
                <a:uFillTx/>
                <a:latin typeface="Montserrat" pitchFamily="2" charset="0"/>
                <a:ea typeface="Calibri"/>
                <a:cs typeface="Calibri"/>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183C71"/>
                </a:solidFill>
                <a:effectLst/>
                <a:uLnTx/>
                <a:uFillTx/>
                <a:latin typeface="Montserrat" pitchFamily="2" charset="0"/>
                <a:ea typeface="Calibri"/>
                <a:cs typeface="Calibri"/>
              </a:rPr>
              <a:t>Whilst we settle in, have a think about what superpower you would love to have!</a:t>
            </a:r>
            <a:endParaRPr kumimoji="0" lang="en-US" sz="2400" b="0" i="0" u="none" strike="noStrike" kern="1200" cap="none" spc="0" normalizeH="0" baseline="0" noProof="0">
              <a:ln>
                <a:noFill/>
              </a:ln>
              <a:solidFill>
                <a:srgbClr val="183C71"/>
              </a:solidFill>
              <a:effectLst/>
              <a:uLnTx/>
              <a:uFillTx/>
              <a:latin typeface="Montserrat" pitchFamily="2" charset="0"/>
              <a:ea typeface="Calibri"/>
              <a:cs typeface="Calibri" panose="020F0502020204030204" pitchFamily="34" charset="0"/>
            </a:endParaRPr>
          </a:p>
        </p:txBody>
      </p:sp>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3" y="5689600"/>
            <a:ext cx="2770187"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183C71"/>
                </a:solidFill>
                <a:effectLst/>
                <a:uLnTx/>
                <a:uFillTx/>
                <a:latin typeface="Montserrat" pitchFamily="2" charset="0"/>
                <a:cs typeface="Futura Medium" panose="020B0602020204020303" pitchFamily="34" charset="-79"/>
              </a:rPr>
              <a:t>Supported by</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sp>
        <p:nvSpPr>
          <p:cNvPr id="20" name="Title 1">
            <a:extLst>
              <a:ext uri="{FF2B5EF4-FFF2-40B4-BE49-F238E27FC236}">
                <a16:creationId xmlns:a16="http://schemas.microsoft.com/office/drawing/2014/main" id="{E0EA740F-89F6-3931-9240-33C024F5350B}"/>
              </a:ext>
            </a:extLst>
          </p:cNvPr>
          <p:cNvSpPr>
            <a:spLocks noGrp="1"/>
          </p:cNvSpPr>
          <p:nvPr>
            <p:ph type="ctrTitle"/>
          </p:nvPr>
        </p:nvSpPr>
        <p:spPr>
          <a:xfrm>
            <a:off x="398878" y="3601726"/>
            <a:ext cx="7960841" cy="812866"/>
          </a:xfrm>
        </p:spPr>
        <p:txBody>
          <a:bodyPr>
            <a:noAutofit/>
          </a:bodyPr>
          <a:lstStyle/>
          <a:p>
            <a:r>
              <a:rPr lang="en-US" sz="5600" b="0">
                <a:latin typeface="Ems bolder font" pitchFamily="50" charset="0"/>
                <a:cs typeface="Arial"/>
              </a:rPr>
              <a:t>The first step</a:t>
            </a:r>
          </a:p>
        </p:txBody>
      </p:sp>
      <p:sp>
        <p:nvSpPr>
          <p:cNvPr id="21" name="Subtitle 2">
            <a:extLst>
              <a:ext uri="{FF2B5EF4-FFF2-40B4-BE49-F238E27FC236}">
                <a16:creationId xmlns:a16="http://schemas.microsoft.com/office/drawing/2014/main" id="{C2D60492-B507-46EF-F5FD-B2A793B4A601}"/>
              </a:ext>
            </a:extLst>
          </p:cNvPr>
          <p:cNvSpPr>
            <a:spLocks noGrp="1"/>
          </p:cNvSpPr>
          <p:nvPr>
            <p:ph type="subTitle" idx="1"/>
          </p:nvPr>
        </p:nvSpPr>
        <p:spPr>
          <a:xfrm>
            <a:off x="480704" y="4418493"/>
            <a:ext cx="4831611" cy="535476"/>
          </a:xfrm>
        </p:spPr>
        <p:txBody>
          <a:bodyPr lIns="91440" tIns="45720" rIns="91440" bIns="45720" anchor="t"/>
          <a:lstStyle/>
          <a:p>
            <a:r>
              <a:rPr lang="en-US" sz="3600">
                <a:latin typeface="Ems bolder font"/>
                <a:cs typeface="Arial"/>
              </a:rPr>
              <a:t>Session 1</a:t>
            </a:r>
          </a:p>
        </p:txBody>
      </p:sp>
      <p:pic>
        <p:nvPicPr>
          <p:cNvPr id="22" name="Picture 21" descr="A logo of a person with a globe and arrows&#10;&#10;AI-generated content may be incorrect.">
            <a:extLst>
              <a:ext uri="{FF2B5EF4-FFF2-40B4-BE49-F238E27FC236}">
                <a16:creationId xmlns:a16="http://schemas.microsoft.com/office/drawing/2014/main" id="{540A0F86-2065-7504-2E3B-F950820C7018}"/>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3426107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1A0F0E9-F36D-7544-9ECE-56800DC1C3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0600" y="1191570"/>
            <a:ext cx="10112828" cy="5694144"/>
          </a:xfrm>
          <a:prstGeom prst="rect">
            <a:avLst/>
          </a:prstGeom>
        </p:spPr>
      </p:pic>
      <p:graphicFrame>
        <p:nvGraphicFramePr>
          <p:cNvPr id="4" name="Table 3">
            <a:extLst>
              <a:ext uri="{FF2B5EF4-FFF2-40B4-BE49-F238E27FC236}">
                <a16:creationId xmlns:a16="http://schemas.microsoft.com/office/drawing/2014/main" id="{4C32DAE9-0A2E-2528-A519-4E560D93370D}"/>
              </a:ext>
            </a:extLst>
          </p:cNvPr>
          <p:cNvGraphicFramePr>
            <a:graphicFrameLocks noGrp="1"/>
          </p:cNvGraphicFramePr>
          <p:nvPr>
            <p:extLst>
              <p:ext uri="{D42A27DB-BD31-4B8C-83A1-F6EECF244321}">
                <p14:modId xmlns:p14="http://schemas.microsoft.com/office/powerpoint/2010/main" val="2624095294"/>
              </p:ext>
            </p:extLst>
          </p:nvPr>
        </p:nvGraphicFramePr>
        <p:xfrm>
          <a:off x="1443154" y="1624675"/>
          <a:ext cx="9209010" cy="4799624"/>
        </p:xfrm>
        <a:graphic>
          <a:graphicData uri="http://schemas.openxmlformats.org/drawingml/2006/table">
            <a:tbl>
              <a:tblPr bandRow="1">
                <a:tableStyleId>{5C22544A-7EE6-4342-B048-85BDC9FD1C3A}</a:tableStyleId>
              </a:tblPr>
              <a:tblGrid>
                <a:gridCol w="1841802">
                  <a:extLst>
                    <a:ext uri="{9D8B030D-6E8A-4147-A177-3AD203B41FA5}">
                      <a16:colId xmlns:a16="http://schemas.microsoft.com/office/drawing/2014/main" val="2713937475"/>
                    </a:ext>
                  </a:extLst>
                </a:gridCol>
                <a:gridCol w="1841802">
                  <a:extLst>
                    <a:ext uri="{9D8B030D-6E8A-4147-A177-3AD203B41FA5}">
                      <a16:colId xmlns:a16="http://schemas.microsoft.com/office/drawing/2014/main" val="3601262146"/>
                    </a:ext>
                  </a:extLst>
                </a:gridCol>
                <a:gridCol w="1841802">
                  <a:extLst>
                    <a:ext uri="{9D8B030D-6E8A-4147-A177-3AD203B41FA5}">
                      <a16:colId xmlns:a16="http://schemas.microsoft.com/office/drawing/2014/main" val="808532756"/>
                    </a:ext>
                  </a:extLst>
                </a:gridCol>
                <a:gridCol w="1841802">
                  <a:extLst>
                    <a:ext uri="{9D8B030D-6E8A-4147-A177-3AD203B41FA5}">
                      <a16:colId xmlns:a16="http://schemas.microsoft.com/office/drawing/2014/main" val="1184307309"/>
                    </a:ext>
                  </a:extLst>
                </a:gridCol>
                <a:gridCol w="1841802">
                  <a:extLst>
                    <a:ext uri="{9D8B030D-6E8A-4147-A177-3AD203B41FA5}">
                      <a16:colId xmlns:a16="http://schemas.microsoft.com/office/drawing/2014/main" val="4124113281"/>
                    </a:ext>
                  </a:extLst>
                </a:gridCol>
              </a:tblGrid>
              <a:tr h="808178">
                <a:tc>
                  <a:txBody>
                    <a:bodyPr/>
                    <a:lstStyle/>
                    <a:p>
                      <a:pPr algn="ctr" fontAlgn="base"/>
                      <a:r>
                        <a:rPr lang="en-US" sz="1200">
                          <a:latin typeface="Montserrat"/>
                        </a:rPr>
                        <a:t>Has green eyes </a:t>
                      </a:r>
                    </a:p>
                  </a:txBody>
                  <a:tcPr anchor="ctr">
                    <a:lnL w="52911" cap="flat" cmpd="sng" algn="ctr">
                      <a:solidFill>
                        <a:srgbClr val="A05338"/>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805138"/>
                      </a:solidFill>
                      <a:prstDash val="solid"/>
                      <a:round/>
                      <a:headEnd type="none" w="med" len="med"/>
                      <a:tailEnd type="none" w="med" len="med"/>
                    </a:lnT>
                    <a:lnB w="9525" cap="flat" cmpd="sng" algn="ctr">
                      <a:solidFill>
                        <a:srgbClr val="000000"/>
                      </a:solidFill>
                      <a:prstDash val="dash"/>
                      <a:round/>
                      <a:headEnd type="none" w="med" len="med"/>
                      <a:tailEnd type="none" w="med" len="med"/>
                    </a:lnB>
                    <a:solidFill>
                      <a:srgbClr val="FBE4D5"/>
                    </a:solidFill>
                  </a:tcPr>
                </a:tc>
                <a:tc>
                  <a:txBody>
                    <a:bodyPr/>
                    <a:lstStyle/>
                    <a:p>
                      <a:pPr algn="ctr" fontAlgn="base"/>
                      <a:r>
                        <a:rPr lang="en-US" sz="1200">
                          <a:latin typeface="Montserrat"/>
                        </a:rPr>
                        <a:t>Has an unusual pet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805038"/>
                      </a:solidFill>
                      <a:prstDash val="solid"/>
                      <a:round/>
                      <a:headEnd type="none" w="med" len="med"/>
                      <a:tailEnd type="none" w="med" len="med"/>
                    </a:lnT>
                    <a:lnB w="9525" cap="flat" cmpd="sng" algn="ctr">
                      <a:solidFill>
                        <a:srgbClr val="005738"/>
                      </a:solidFill>
                      <a:prstDash val="dash"/>
                      <a:round/>
                      <a:headEnd type="none" w="med" len="med"/>
                      <a:tailEnd type="none" w="med" len="med"/>
                    </a:lnB>
                    <a:solidFill>
                      <a:srgbClr val="FBE4D5"/>
                    </a:solidFill>
                  </a:tcPr>
                </a:tc>
                <a:tc>
                  <a:txBody>
                    <a:bodyPr/>
                    <a:lstStyle/>
                    <a:p>
                      <a:pPr algn="ctr" fontAlgn="base"/>
                      <a:r>
                        <a:rPr lang="en-GB" sz="1200">
                          <a:latin typeface="Montserrat"/>
                        </a:rPr>
                        <a:t>Is doing or did A Level Psychology </a:t>
                      </a:r>
                      <a:endParaRPr lang="en-US" sz="1200">
                        <a:latin typeface="Montserra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205338"/>
                      </a:solidFill>
                      <a:prstDash val="solid"/>
                      <a:round/>
                      <a:headEnd type="none" w="med" len="med"/>
                      <a:tailEnd type="none" w="med" len="med"/>
                    </a:lnT>
                    <a:lnB w="9525" cap="flat" cmpd="sng" algn="ctr">
                      <a:solidFill>
                        <a:srgbClr val="405738"/>
                      </a:solidFill>
                      <a:prstDash val="dash"/>
                      <a:round/>
                      <a:headEnd type="none" w="med" len="med"/>
                      <a:tailEnd type="none" w="med" len="med"/>
                    </a:lnB>
                    <a:solidFill>
                      <a:srgbClr val="FBE4D5"/>
                    </a:solidFill>
                  </a:tcPr>
                </a:tc>
                <a:tc>
                  <a:txBody>
                    <a:bodyPr/>
                    <a:lstStyle/>
                    <a:p>
                      <a:pPr algn="ctr" fontAlgn="base"/>
                      <a:r>
                        <a:rPr lang="en-US" sz="1200">
                          <a:latin typeface="Montserrat"/>
                        </a:rPr>
                        <a:t>Has met someone </a:t>
                      </a:r>
                    </a:p>
                    <a:p>
                      <a:pPr algn="ctr" fontAlgn="base"/>
                      <a:r>
                        <a:rPr lang="en-US" sz="1200">
                          <a:latin typeface="Montserrat"/>
                        </a:rPr>
                        <a:t>famous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C05638"/>
                      </a:solidFill>
                      <a:prstDash val="solid"/>
                      <a:round/>
                      <a:headEnd type="none" w="med" len="med"/>
                      <a:tailEnd type="none" w="med" len="med"/>
                    </a:lnT>
                    <a:lnB w="9525" cap="flat" cmpd="sng" algn="ctr">
                      <a:solidFill>
                        <a:srgbClr val="405738"/>
                      </a:solidFill>
                      <a:prstDash val="dash"/>
                      <a:round/>
                      <a:headEnd type="none" w="med" len="med"/>
                      <a:tailEnd type="none" w="med" len="med"/>
                    </a:lnB>
                    <a:solidFill>
                      <a:srgbClr val="FBE4D5"/>
                    </a:solidFill>
                  </a:tcPr>
                </a:tc>
                <a:tc>
                  <a:txBody>
                    <a:bodyPr/>
                    <a:lstStyle/>
                    <a:p>
                      <a:pPr algn="ctr" fontAlgn="base"/>
                      <a:r>
                        <a:rPr lang="en-GB" sz="1200">
                          <a:latin typeface="Montserrat"/>
                        </a:rPr>
                        <a:t>Has ever walked more than 15,000 steps per day </a:t>
                      </a:r>
                    </a:p>
                  </a:txBody>
                  <a:tcPr anchor="ctr">
                    <a:lnL w="9525" cap="flat" cmpd="sng" algn="ctr">
                      <a:solidFill>
                        <a:srgbClr val="000000"/>
                      </a:solidFill>
                      <a:prstDash val="solid"/>
                      <a:round/>
                      <a:headEnd type="none" w="med" len="med"/>
                      <a:tailEnd type="none" w="med" len="med"/>
                    </a:lnL>
                    <a:lnR w="52911" cap="flat" cmpd="sng" algn="ctr">
                      <a:solidFill>
                        <a:srgbClr val="405438"/>
                      </a:solidFill>
                      <a:prstDash val="solid"/>
                      <a:round/>
                      <a:headEnd type="none" w="med" len="med"/>
                      <a:tailEnd type="none" w="med" len="med"/>
                    </a:lnR>
                    <a:lnT w="52911" cap="flat" cmpd="sng" algn="ctr">
                      <a:solidFill>
                        <a:srgbClr val="805038"/>
                      </a:solidFill>
                      <a:prstDash val="solid"/>
                      <a:round/>
                      <a:headEnd type="none" w="med" len="med"/>
                      <a:tailEnd type="none" w="med" len="med"/>
                    </a:lnT>
                    <a:lnB w="9525" cap="flat" cmpd="sng" algn="ctr">
                      <a:solidFill>
                        <a:srgbClr val="405738"/>
                      </a:solidFill>
                      <a:prstDash val="dash"/>
                      <a:round/>
                      <a:headEnd type="none" w="med" len="med"/>
                      <a:tailEnd type="none" w="med" len="med"/>
                    </a:lnB>
                    <a:solidFill>
                      <a:srgbClr val="FBE4D5"/>
                    </a:solidFill>
                  </a:tcPr>
                </a:tc>
                <a:extLst>
                  <a:ext uri="{0D108BD9-81ED-4DB2-BD59-A6C34878D82A}">
                    <a16:rowId xmlns:a16="http://schemas.microsoft.com/office/drawing/2014/main" val="2909083822"/>
                  </a:ext>
                </a:extLst>
              </a:tr>
              <a:tr h="261610">
                <a:tc>
                  <a:txBody>
                    <a:bodyPr/>
                    <a:lstStyle/>
                    <a:p>
                      <a:pPr fontAlgn="base"/>
                      <a:r>
                        <a:rPr lang="en-US" sz="1200">
                          <a:latin typeface="Montserrat"/>
                        </a:rPr>
                        <a:t>NAME:  </a:t>
                      </a:r>
                    </a:p>
                  </a:txBody>
                  <a:tcPr>
                    <a:lnL w="52911" cap="flat" cmpd="sng" algn="ctr">
                      <a:solidFill>
                        <a:srgbClr val="405438"/>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dash"/>
                      <a:round/>
                      <a:headEnd type="none" w="med" len="med"/>
                      <a:tailEnd type="none" w="med" len="med"/>
                    </a:lnT>
                    <a:lnB w="52911" cap="flat" cmpd="sng" algn="ctr">
                      <a:solidFill>
                        <a:srgbClr val="805038"/>
                      </a:solidFill>
                      <a:prstDash val="solid"/>
                      <a:round/>
                      <a:headEnd type="none" w="med" len="med"/>
                      <a:tailEnd type="none" w="med" len="med"/>
                    </a:lnB>
                    <a:solidFill>
                      <a:srgbClr val="FFFFFF"/>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5738"/>
                      </a:solidFill>
                      <a:prstDash val="dash"/>
                      <a:round/>
                      <a:headEnd type="none" w="med" len="med"/>
                      <a:tailEnd type="none" w="med" len="med"/>
                    </a:lnT>
                    <a:lnB w="52911" cap="flat" cmpd="sng" algn="ctr">
                      <a:solidFill>
                        <a:srgbClr val="C05638"/>
                      </a:solidFill>
                      <a:prstDash val="solid"/>
                      <a:round/>
                      <a:headEnd type="none" w="med" len="med"/>
                      <a:tailEnd type="none" w="med" len="med"/>
                    </a:lnB>
                    <a:solidFill>
                      <a:srgbClr val="FFFFFF"/>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405738"/>
                      </a:solidFill>
                      <a:prstDash val="dash"/>
                      <a:round/>
                      <a:headEnd type="none" w="med" len="med"/>
                      <a:tailEnd type="none" w="med" len="med"/>
                    </a:lnT>
                    <a:lnB w="52911" cap="flat" cmpd="sng" algn="ctr">
                      <a:solidFill>
                        <a:srgbClr val="805038"/>
                      </a:solidFill>
                      <a:prstDash val="solid"/>
                      <a:round/>
                      <a:headEnd type="none" w="med" len="med"/>
                      <a:tailEnd type="none" w="med" len="med"/>
                    </a:lnB>
                    <a:solidFill>
                      <a:srgbClr val="FFFFFF"/>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405738"/>
                      </a:solidFill>
                      <a:prstDash val="dash"/>
                      <a:round/>
                      <a:headEnd type="none" w="med" len="med"/>
                      <a:tailEnd type="none" w="med" len="med"/>
                    </a:lnT>
                    <a:lnB w="52911" cap="flat" cmpd="sng" algn="ctr">
                      <a:solidFill>
                        <a:srgbClr val="405738"/>
                      </a:solidFill>
                      <a:prstDash val="solid"/>
                      <a:round/>
                      <a:headEnd type="none" w="med" len="med"/>
                      <a:tailEnd type="none" w="med" len="med"/>
                    </a:lnB>
                    <a:solidFill>
                      <a:srgbClr val="FFFFFF"/>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52911" cap="flat" cmpd="sng" algn="ctr">
                      <a:solidFill>
                        <a:srgbClr val="A05F38"/>
                      </a:solidFill>
                      <a:prstDash val="solid"/>
                      <a:round/>
                      <a:headEnd type="none" w="med" len="med"/>
                      <a:tailEnd type="none" w="med" len="med"/>
                    </a:lnR>
                    <a:lnT w="9525" cap="flat" cmpd="sng" algn="ctr">
                      <a:solidFill>
                        <a:srgbClr val="405738"/>
                      </a:solidFill>
                      <a:prstDash val="dash"/>
                      <a:round/>
                      <a:headEnd type="none" w="med" len="med"/>
                      <a:tailEnd type="none" w="med" len="med"/>
                    </a:lnT>
                    <a:lnB w="52911" cap="flat" cmpd="sng" algn="ctr">
                      <a:solidFill>
                        <a:srgbClr val="805038"/>
                      </a:solidFill>
                      <a:prstDash val="solid"/>
                      <a:round/>
                      <a:headEnd type="none" w="med" len="med"/>
                      <a:tailEnd type="none" w="med" len="med"/>
                    </a:lnB>
                    <a:solidFill>
                      <a:srgbClr val="FFFFFF"/>
                    </a:solidFill>
                  </a:tcPr>
                </a:tc>
                <a:extLst>
                  <a:ext uri="{0D108BD9-81ED-4DB2-BD59-A6C34878D82A}">
                    <a16:rowId xmlns:a16="http://schemas.microsoft.com/office/drawing/2014/main" val="3697588989"/>
                  </a:ext>
                </a:extLst>
              </a:tr>
              <a:tr h="610424">
                <a:tc>
                  <a:txBody>
                    <a:bodyPr/>
                    <a:lstStyle/>
                    <a:p>
                      <a:pPr algn="ctr" fontAlgn="base"/>
                      <a:r>
                        <a:rPr lang="en-US" sz="1200">
                          <a:latin typeface="Montserrat"/>
                        </a:rPr>
                        <a:t>Says their  </a:t>
                      </a:r>
                      <a:r>
                        <a:rPr lang="en-US" sz="1200" err="1">
                          <a:latin typeface="Montserrat"/>
                        </a:rPr>
                        <a:t>favourite</a:t>
                      </a:r>
                      <a:r>
                        <a:rPr lang="en-US" sz="1200">
                          <a:latin typeface="Montserrat"/>
                        </a:rPr>
                        <a:t> </a:t>
                      </a:r>
                      <a:r>
                        <a:rPr lang="en-US" sz="1200" err="1">
                          <a:latin typeface="Montserrat"/>
                        </a:rPr>
                        <a:t>colour</a:t>
                      </a:r>
                      <a:r>
                        <a:rPr lang="en-US" sz="1200">
                          <a:latin typeface="Montserrat"/>
                        </a:rPr>
                        <a:t> </a:t>
                      </a:r>
                    </a:p>
                    <a:p>
                      <a:pPr algn="ctr" fontAlgn="base"/>
                      <a:r>
                        <a:rPr lang="en-US" sz="1200">
                          <a:latin typeface="Montserrat"/>
                        </a:rPr>
                        <a:t>is blue </a:t>
                      </a:r>
                    </a:p>
                  </a:txBody>
                  <a:tcPr anchor="ctr">
                    <a:lnL w="52911" cap="flat" cmpd="sng" algn="ctr">
                      <a:solidFill>
                        <a:srgbClr val="806138"/>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805038"/>
                      </a:solidFill>
                      <a:prstDash val="solid"/>
                      <a:round/>
                      <a:headEnd type="none" w="med" len="med"/>
                      <a:tailEnd type="none" w="med" len="med"/>
                    </a:lnT>
                    <a:lnB w="9525" cap="flat" cmpd="sng" algn="ctr">
                      <a:solidFill>
                        <a:srgbClr val="805038"/>
                      </a:solidFill>
                      <a:prstDash val="dash"/>
                      <a:round/>
                      <a:headEnd type="none" w="med" len="med"/>
                      <a:tailEnd type="none" w="med" len="med"/>
                    </a:lnB>
                    <a:solidFill>
                      <a:srgbClr val="D9E2F3"/>
                    </a:solidFill>
                  </a:tcPr>
                </a:tc>
                <a:tc>
                  <a:txBody>
                    <a:bodyPr/>
                    <a:lstStyle/>
                    <a:p>
                      <a:pPr algn="ctr" fontAlgn="base"/>
                      <a:r>
                        <a:rPr lang="en-US" sz="1200">
                          <a:latin typeface="Montserrat"/>
                        </a:rPr>
                        <a:t>Has a TikTok account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C05638"/>
                      </a:solidFill>
                      <a:prstDash val="solid"/>
                      <a:round/>
                      <a:headEnd type="none" w="med" len="med"/>
                      <a:tailEnd type="none" w="med" len="med"/>
                    </a:lnT>
                    <a:lnB w="9525" cap="flat" cmpd="sng" algn="ctr">
                      <a:solidFill>
                        <a:srgbClr val="805038"/>
                      </a:solidFill>
                      <a:prstDash val="dash"/>
                      <a:round/>
                      <a:headEnd type="none" w="med" len="med"/>
                      <a:tailEnd type="none" w="med" len="med"/>
                    </a:lnB>
                    <a:solidFill>
                      <a:srgbClr val="D9E2F3"/>
                    </a:solidFill>
                  </a:tcPr>
                </a:tc>
                <a:tc>
                  <a:txBody>
                    <a:bodyPr/>
                    <a:lstStyle/>
                    <a:p>
                      <a:pPr algn="ctr" fontAlgn="base"/>
                      <a:r>
                        <a:rPr lang="en-US" sz="1200">
                          <a:latin typeface="Montserrat"/>
                        </a:rPr>
                        <a:t>Plays a musical instrument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805038"/>
                      </a:solidFill>
                      <a:prstDash val="solid"/>
                      <a:round/>
                      <a:headEnd type="none" w="med" len="med"/>
                      <a:tailEnd type="none" w="med" len="med"/>
                    </a:lnT>
                    <a:lnB w="9525" cap="flat" cmpd="sng" algn="ctr">
                      <a:solidFill>
                        <a:srgbClr val="405738"/>
                      </a:solidFill>
                      <a:prstDash val="dash"/>
                      <a:round/>
                      <a:headEnd type="none" w="med" len="med"/>
                      <a:tailEnd type="none" w="med" len="med"/>
                    </a:lnB>
                    <a:solidFill>
                      <a:srgbClr val="D9E2F3"/>
                    </a:solidFill>
                  </a:tcPr>
                </a:tc>
                <a:tc>
                  <a:txBody>
                    <a:bodyPr/>
                    <a:lstStyle/>
                    <a:p>
                      <a:pPr algn="ctr" fontAlgn="base"/>
                      <a:r>
                        <a:rPr lang="en-US" sz="1200">
                          <a:latin typeface="Montserrat"/>
                        </a:rPr>
                        <a:t>Has been on TV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405738"/>
                      </a:solidFill>
                      <a:prstDash val="solid"/>
                      <a:round/>
                      <a:headEnd type="none" w="med" len="med"/>
                      <a:tailEnd type="none" w="med" len="med"/>
                    </a:lnT>
                    <a:lnB w="9525" cap="flat" cmpd="sng" algn="ctr">
                      <a:solidFill>
                        <a:srgbClr val="605438"/>
                      </a:solidFill>
                      <a:prstDash val="dash"/>
                      <a:round/>
                      <a:headEnd type="none" w="med" len="med"/>
                      <a:tailEnd type="none" w="med" len="med"/>
                    </a:lnB>
                    <a:solidFill>
                      <a:srgbClr val="D9E2F3"/>
                    </a:solidFill>
                  </a:tcPr>
                </a:tc>
                <a:tc>
                  <a:txBody>
                    <a:bodyPr/>
                    <a:lstStyle/>
                    <a:p>
                      <a:pPr algn="ctr" fontAlgn="base"/>
                      <a:r>
                        <a:rPr lang="en-US" sz="1200">
                          <a:latin typeface="Montserrat"/>
                        </a:rPr>
                        <a:t>Has been to the cinema this year </a:t>
                      </a:r>
                    </a:p>
                  </a:txBody>
                  <a:tcPr anchor="ctr">
                    <a:lnL w="9525" cap="flat" cmpd="sng" algn="ctr">
                      <a:solidFill>
                        <a:srgbClr val="000000"/>
                      </a:solidFill>
                      <a:prstDash val="solid"/>
                      <a:round/>
                      <a:headEnd type="none" w="med" len="med"/>
                      <a:tailEnd type="none" w="med" len="med"/>
                    </a:lnL>
                    <a:lnR w="52911" cap="flat" cmpd="sng" algn="ctr">
                      <a:solidFill>
                        <a:srgbClr val="806138"/>
                      </a:solidFill>
                      <a:prstDash val="solid"/>
                      <a:round/>
                      <a:headEnd type="none" w="med" len="med"/>
                      <a:tailEnd type="none" w="med" len="med"/>
                    </a:lnR>
                    <a:lnT w="52911" cap="flat" cmpd="sng" algn="ctr">
                      <a:solidFill>
                        <a:srgbClr val="805038"/>
                      </a:solidFill>
                      <a:prstDash val="solid"/>
                      <a:round/>
                      <a:headEnd type="none" w="med" len="med"/>
                      <a:tailEnd type="none" w="med" len="med"/>
                    </a:lnT>
                    <a:lnB w="9525" cap="flat" cmpd="sng" algn="ctr">
                      <a:solidFill>
                        <a:srgbClr val="805038"/>
                      </a:solidFill>
                      <a:prstDash val="dash"/>
                      <a:round/>
                      <a:headEnd type="none" w="med" len="med"/>
                      <a:tailEnd type="none" w="med" len="med"/>
                    </a:lnB>
                    <a:solidFill>
                      <a:srgbClr val="D9E2F3"/>
                    </a:solidFill>
                  </a:tcPr>
                </a:tc>
                <a:extLst>
                  <a:ext uri="{0D108BD9-81ED-4DB2-BD59-A6C34878D82A}">
                    <a16:rowId xmlns:a16="http://schemas.microsoft.com/office/drawing/2014/main" val="2332397693"/>
                  </a:ext>
                </a:extLst>
              </a:tr>
              <a:tr h="261610">
                <a:tc>
                  <a:txBody>
                    <a:bodyPr/>
                    <a:lstStyle/>
                    <a:p>
                      <a:pPr fontAlgn="base"/>
                      <a:r>
                        <a:rPr lang="en-US" sz="1200">
                          <a:latin typeface="Montserrat"/>
                        </a:rPr>
                        <a:t>NAME:  </a:t>
                      </a:r>
                    </a:p>
                  </a:txBody>
                  <a:tcPr>
                    <a:lnL w="52911" cap="flat" cmpd="sng" algn="ctr">
                      <a:solidFill>
                        <a:srgbClr val="A06138"/>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805038"/>
                      </a:solidFill>
                      <a:prstDash val="dash"/>
                      <a:round/>
                      <a:headEnd type="none" w="med" len="med"/>
                      <a:tailEnd type="none" w="med" len="med"/>
                    </a:lnT>
                    <a:lnB w="52911" cap="flat" cmpd="sng" algn="ctr">
                      <a:solidFill>
                        <a:srgbClr val="805038"/>
                      </a:solidFill>
                      <a:prstDash val="solid"/>
                      <a:round/>
                      <a:headEnd type="none" w="med" len="med"/>
                      <a:tailEnd type="none" w="med" len="med"/>
                    </a:lnB>
                    <a:solidFill>
                      <a:srgbClr val="FFFFFF"/>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805038"/>
                      </a:solidFill>
                      <a:prstDash val="dash"/>
                      <a:round/>
                      <a:headEnd type="none" w="med" len="med"/>
                      <a:tailEnd type="none" w="med" len="med"/>
                    </a:lnT>
                    <a:lnB w="52911" cap="flat" cmpd="sng" algn="ctr">
                      <a:solidFill>
                        <a:srgbClr val="805038"/>
                      </a:solidFill>
                      <a:prstDash val="solid"/>
                      <a:round/>
                      <a:headEnd type="none" w="med" len="med"/>
                      <a:tailEnd type="none" w="med" len="med"/>
                    </a:lnB>
                    <a:solidFill>
                      <a:srgbClr val="FFFFFF"/>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405738"/>
                      </a:solidFill>
                      <a:prstDash val="dash"/>
                      <a:round/>
                      <a:headEnd type="none" w="med" len="med"/>
                      <a:tailEnd type="none" w="med" len="med"/>
                    </a:lnT>
                    <a:lnB w="52911" cap="flat" cmpd="sng" algn="ctr">
                      <a:solidFill>
                        <a:srgbClr val="805038"/>
                      </a:solidFill>
                      <a:prstDash val="solid"/>
                      <a:round/>
                      <a:headEnd type="none" w="med" len="med"/>
                      <a:tailEnd type="none" w="med" len="med"/>
                    </a:lnB>
                    <a:solidFill>
                      <a:srgbClr val="FFFFFF"/>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605438"/>
                      </a:solidFill>
                      <a:prstDash val="dash"/>
                      <a:round/>
                      <a:headEnd type="none" w="med" len="med"/>
                      <a:tailEnd type="none" w="med" len="med"/>
                    </a:lnT>
                    <a:lnB w="52911" cap="flat" cmpd="sng" algn="ctr">
                      <a:solidFill>
                        <a:srgbClr val="005738"/>
                      </a:solidFill>
                      <a:prstDash val="solid"/>
                      <a:round/>
                      <a:headEnd type="none" w="med" len="med"/>
                      <a:tailEnd type="none" w="med" len="med"/>
                    </a:lnB>
                    <a:solidFill>
                      <a:srgbClr val="FFFFFF"/>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52911" cap="flat" cmpd="sng" algn="ctr">
                      <a:solidFill>
                        <a:srgbClr val="A06E38"/>
                      </a:solidFill>
                      <a:prstDash val="solid"/>
                      <a:round/>
                      <a:headEnd type="none" w="med" len="med"/>
                      <a:tailEnd type="none" w="med" len="med"/>
                    </a:lnR>
                    <a:lnT w="9525" cap="flat" cmpd="sng" algn="ctr">
                      <a:solidFill>
                        <a:srgbClr val="805038"/>
                      </a:solidFill>
                      <a:prstDash val="dash"/>
                      <a:round/>
                      <a:headEnd type="none" w="med" len="med"/>
                      <a:tailEnd type="none" w="med" len="med"/>
                    </a:lnT>
                    <a:lnB w="52911" cap="flat" cmpd="sng" algn="ctr">
                      <a:solidFill>
                        <a:srgbClr val="805038"/>
                      </a:solidFill>
                      <a:prstDash val="solid"/>
                      <a:round/>
                      <a:headEnd type="none" w="med" len="med"/>
                      <a:tailEnd type="none" w="med" len="med"/>
                    </a:lnB>
                    <a:solidFill>
                      <a:srgbClr val="FFFFFF"/>
                    </a:solidFill>
                  </a:tcPr>
                </a:tc>
                <a:extLst>
                  <a:ext uri="{0D108BD9-81ED-4DB2-BD59-A6C34878D82A}">
                    <a16:rowId xmlns:a16="http://schemas.microsoft.com/office/drawing/2014/main" val="3474883142"/>
                  </a:ext>
                </a:extLst>
              </a:tr>
              <a:tr h="578403">
                <a:tc>
                  <a:txBody>
                    <a:bodyPr/>
                    <a:lstStyle/>
                    <a:p>
                      <a:pPr algn="ctr" fontAlgn="base"/>
                      <a:r>
                        <a:rPr lang="en-GB" sz="1200">
                          <a:latin typeface="Montserrat"/>
                        </a:rPr>
                        <a:t>Has ever been </a:t>
                      </a:r>
                    </a:p>
                    <a:p>
                      <a:pPr algn="ctr" fontAlgn="base"/>
                      <a:r>
                        <a:rPr lang="en-GB" sz="1200">
                          <a:latin typeface="Montserrat"/>
                        </a:rPr>
                        <a:t>on a zipwire </a:t>
                      </a:r>
                    </a:p>
                  </a:txBody>
                  <a:tcPr anchor="ctr">
                    <a:lnL w="52911" cap="flat" cmpd="sng" algn="ctr">
                      <a:solidFill>
                        <a:srgbClr val="407538"/>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805038"/>
                      </a:solidFill>
                      <a:prstDash val="solid"/>
                      <a:round/>
                      <a:headEnd type="none" w="med" len="med"/>
                      <a:tailEnd type="none" w="med" len="med"/>
                    </a:lnT>
                    <a:lnB w="9525" cap="flat" cmpd="sng" algn="ctr">
                      <a:solidFill>
                        <a:srgbClr val="805038"/>
                      </a:solidFill>
                      <a:prstDash val="dash"/>
                      <a:round/>
                      <a:headEnd type="none" w="med" len="med"/>
                      <a:tailEnd type="none" w="med" len="med"/>
                    </a:lnB>
                    <a:solidFill>
                      <a:srgbClr val="FBE4D5"/>
                    </a:solidFill>
                  </a:tcPr>
                </a:tc>
                <a:tc>
                  <a:txBody>
                    <a:bodyPr/>
                    <a:lstStyle/>
                    <a:p>
                      <a:pPr algn="ctr" fontAlgn="base"/>
                      <a:r>
                        <a:rPr lang="en-US" sz="1200">
                          <a:latin typeface="Montserrat"/>
                        </a:rPr>
                        <a:t>Has an unusual hobby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805038"/>
                      </a:solidFill>
                      <a:prstDash val="solid"/>
                      <a:round/>
                      <a:headEnd type="none" w="med" len="med"/>
                      <a:tailEnd type="none" w="med" len="med"/>
                    </a:lnT>
                    <a:lnB w="9525" cap="flat" cmpd="sng" algn="ctr">
                      <a:solidFill>
                        <a:srgbClr val="805038"/>
                      </a:solidFill>
                      <a:prstDash val="dash"/>
                      <a:round/>
                      <a:headEnd type="none" w="med" len="med"/>
                      <a:tailEnd type="none" w="med" len="med"/>
                    </a:lnB>
                    <a:solidFill>
                      <a:srgbClr val="FBE4D5"/>
                    </a:solidFill>
                  </a:tcPr>
                </a:tc>
                <a:tc>
                  <a:txBody>
                    <a:bodyPr/>
                    <a:lstStyle/>
                    <a:p>
                      <a:pPr algn="ctr" fontAlgn="base"/>
                      <a:r>
                        <a:rPr lang="en-GB" sz="1200">
                          <a:latin typeface="Montserrat"/>
                        </a:rPr>
                        <a:t>Read a book in the  </a:t>
                      </a:r>
                    </a:p>
                    <a:p>
                      <a:pPr algn="ctr" fontAlgn="base"/>
                      <a:r>
                        <a:rPr lang="en-GB" sz="1200">
                          <a:latin typeface="Montserrat"/>
                        </a:rPr>
                        <a:t>last month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805038"/>
                      </a:solidFill>
                      <a:prstDash val="solid"/>
                      <a:round/>
                      <a:headEnd type="none" w="med" len="med"/>
                      <a:tailEnd type="none" w="med" len="med"/>
                    </a:lnT>
                    <a:lnB w="9525" cap="flat" cmpd="sng" algn="ctr">
                      <a:solidFill>
                        <a:srgbClr val="805038"/>
                      </a:solidFill>
                      <a:prstDash val="dash"/>
                      <a:round/>
                      <a:headEnd type="none" w="med" len="med"/>
                      <a:tailEnd type="none" w="med" len="med"/>
                    </a:lnB>
                    <a:solidFill>
                      <a:srgbClr val="FBE4D5"/>
                    </a:solidFill>
                  </a:tcPr>
                </a:tc>
                <a:tc>
                  <a:txBody>
                    <a:bodyPr/>
                    <a:lstStyle/>
                    <a:p>
                      <a:pPr algn="ctr" fontAlgn="base"/>
                      <a:r>
                        <a:rPr lang="en-GB" sz="1200">
                          <a:latin typeface="Montserrat"/>
                        </a:rPr>
                        <a:t>Likes rain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005738"/>
                      </a:solidFill>
                      <a:prstDash val="solid"/>
                      <a:round/>
                      <a:headEnd type="none" w="med" len="med"/>
                      <a:tailEnd type="none" w="med" len="med"/>
                    </a:lnT>
                    <a:lnB w="9525" cap="flat" cmpd="sng" algn="ctr">
                      <a:solidFill>
                        <a:srgbClr val="805038"/>
                      </a:solidFill>
                      <a:prstDash val="dash"/>
                      <a:round/>
                      <a:headEnd type="none" w="med" len="med"/>
                      <a:tailEnd type="none" w="med" len="med"/>
                    </a:lnB>
                    <a:solidFill>
                      <a:srgbClr val="FBE4D5"/>
                    </a:solidFill>
                  </a:tcPr>
                </a:tc>
                <a:tc>
                  <a:txBody>
                    <a:bodyPr/>
                    <a:lstStyle/>
                    <a:p>
                      <a:pPr algn="ctr" fontAlgn="base"/>
                      <a:r>
                        <a:rPr lang="en-US" sz="1200">
                          <a:latin typeface="Montserrat"/>
                        </a:rPr>
                        <a:t>Plays for a sports team </a:t>
                      </a:r>
                    </a:p>
                  </a:txBody>
                  <a:tcPr anchor="ctr">
                    <a:lnL w="9525" cap="flat" cmpd="sng" algn="ctr">
                      <a:solidFill>
                        <a:srgbClr val="000000"/>
                      </a:solidFill>
                      <a:prstDash val="solid"/>
                      <a:round/>
                      <a:headEnd type="none" w="med" len="med"/>
                      <a:tailEnd type="none" w="med" len="med"/>
                    </a:lnL>
                    <a:lnR w="52911" cap="flat" cmpd="sng" algn="ctr">
                      <a:solidFill>
                        <a:srgbClr val="C07B38"/>
                      </a:solidFill>
                      <a:prstDash val="solid"/>
                      <a:round/>
                      <a:headEnd type="none" w="med" len="med"/>
                      <a:tailEnd type="none" w="med" len="med"/>
                    </a:lnR>
                    <a:lnT w="52911" cap="flat" cmpd="sng" algn="ctr">
                      <a:solidFill>
                        <a:srgbClr val="805038"/>
                      </a:solidFill>
                      <a:prstDash val="solid"/>
                      <a:round/>
                      <a:headEnd type="none" w="med" len="med"/>
                      <a:tailEnd type="none" w="med" len="med"/>
                    </a:lnT>
                    <a:lnB w="9525" cap="flat" cmpd="sng" algn="ctr">
                      <a:solidFill>
                        <a:srgbClr val="805038"/>
                      </a:solidFill>
                      <a:prstDash val="dash"/>
                      <a:round/>
                      <a:headEnd type="none" w="med" len="med"/>
                      <a:tailEnd type="none" w="med" len="med"/>
                    </a:lnB>
                    <a:solidFill>
                      <a:srgbClr val="FBE4D5"/>
                    </a:solidFill>
                  </a:tcPr>
                </a:tc>
                <a:extLst>
                  <a:ext uri="{0D108BD9-81ED-4DB2-BD59-A6C34878D82A}">
                    <a16:rowId xmlns:a16="http://schemas.microsoft.com/office/drawing/2014/main" val="2613451021"/>
                  </a:ext>
                </a:extLst>
              </a:tr>
              <a:tr h="261610">
                <a:tc>
                  <a:txBody>
                    <a:bodyPr/>
                    <a:lstStyle/>
                    <a:p>
                      <a:pPr fontAlgn="base"/>
                      <a:r>
                        <a:rPr lang="en-US" sz="1200">
                          <a:latin typeface="Montserrat"/>
                        </a:rPr>
                        <a:t>NAME:  </a:t>
                      </a:r>
                    </a:p>
                  </a:txBody>
                  <a:tcPr>
                    <a:lnL w="52911" cap="flat" cmpd="sng" algn="ctr">
                      <a:solidFill>
                        <a:srgbClr val="E07F38"/>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805038"/>
                      </a:solidFill>
                      <a:prstDash val="dash"/>
                      <a:round/>
                      <a:headEnd type="none" w="med" len="med"/>
                      <a:tailEnd type="none" w="med" len="med"/>
                    </a:lnT>
                    <a:lnB w="52911" cap="flat" cmpd="sng" algn="ctr">
                      <a:solidFill>
                        <a:srgbClr val="805038"/>
                      </a:solidFill>
                      <a:prstDash val="solid"/>
                      <a:round/>
                      <a:headEnd type="none" w="med" len="med"/>
                      <a:tailEnd type="none" w="med" len="med"/>
                    </a:lnB>
                    <a:solidFill>
                      <a:schemeClr val="bg2"/>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805038"/>
                      </a:solidFill>
                      <a:prstDash val="dash"/>
                      <a:round/>
                      <a:headEnd type="none" w="med" len="med"/>
                      <a:tailEnd type="none" w="med" len="med"/>
                    </a:lnT>
                    <a:lnB w="52911" cap="flat" cmpd="sng" algn="ctr">
                      <a:solidFill>
                        <a:srgbClr val="805038"/>
                      </a:solidFill>
                      <a:prstDash val="solid"/>
                      <a:round/>
                      <a:headEnd type="none" w="med" len="med"/>
                      <a:tailEnd type="none" w="med" len="med"/>
                    </a:lnB>
                    <a:solidFill>
                      <a:schemeClr val="bg2"/>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805038"/>
                      </a:solidFill>
                      <a:prstDash val="dash"/>
                      <a:round/>
                      <a:headEnd type="none" w="med" len="med"/>
                      <a:tailEnd type="none" w="med" len="med"/>
                    </a:lnT>
                    <a:lnB w="52911" cap="flat" cmpd="sng" algn="ctr">
                      <a:solidFill>
                        <a:srgbClr val="805038"/>
                      </a:solidFill>
                      <a:prstDash val="solid"/>
                      <a:round/>
                      <a:headEnd type="none" w="med" len="med"/>
                      <a:tailEnd type="none" w="med" len="med"/>
                    </a:lnB>
                    <a:solidFill>
                      <a:schemeClr val="bg2"/>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805038"/>
                      </a:solidFill>
                      <a:prstDash val="dash"/>
                      <a:round/>
                      <a:headEnd type="none" w="med" len="med"/>
                      <a:tailEnd type="none" w="med" len="med"/>
                    </a:lnT>
                    <a:lnB w="52911" cap="flat" cmpd="sng" algn="ctr">
                      <a:solidFill>
                        <a:srgbClr val="405738"/>
                      </a:solidFill>
                      <a:prstDash val="solid"/>
                      <a:round/>
                      <a:headEnd type="none" w="med" len="med"/>
                      <a:tailEnd type="none" w="med" len="med"/>
                    </a:lnB>
                    <a:solidFill>
                      <a:schemeClr val="bg2"/>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52911" cap="flat" cmpd="sng" algn="ctr">
                      <a:solidFill>
                        <a:srgbClr val="808638"/>
                      </a:solidFill>
                      <a:prstDash val="solid"/>
                      <a:round/>
                      <a:headEnd type="none" w="med" len="med"/>
                      <a:tailEnd type="none" w="med" len="med"/>
                    </a:lnR>
                    <a:lnT w="9525" cap="flat" cmpd="sng" algn="ctr">
                      <a:solidFill>
                        <a:srgbClr val="805038"/>
                      </a:solidFill>
                      <a:prstDash val="dash"/>
                      <a:round/>
                      <a:headEnd type="none" w="med" len="med"/>
                      <a:tailEnd type="none" w="med" len="med"/>
                    </a:lnT>
                    <a:lnB w="52911" cap="flat" cmpd="sng" algn="ctr">
                      <a:solidFill>
                        <a:srgbClr val="405738"/>
                      </a:solidFill>
                      <a:prstDash val="solid"/>
                      <a:round/>
                      <a:headEnd type="none" w="med" len="med"/>
                      <a:tailEnd type="none" w="med" len="med"/>
                    </a:lnB>
                    <a:solidFill>
                      <a:schemeClr val="bg2"/>
                    </a:solidFill>
                  </a:tcPr>
                </a:tc>
                <a:extLst>
                  <a:ext uri="{0D108BD9-81ED-4DB2-BD59-A6C34878D82A}">
                    <a16:rowId xmlns:a16="http://schemas.microsoft.com/office/drawing/2014/main" val="2622684541"/>
                  </a:ext>
                </a:extLst>
              </a:tr>
              <a:tr h="808178">
                <a:tc>
                  <a:txBody>
                    <a:bodyPr/>
                    <a:lstStyle/>
                    <a:p>
                      <a:pPr algn="ctr" fontAlgn="base"/>
                      <a:r>
                        <a:rPr lang="en-GB" sz="1200">
                          <a:latin typeface="Montserrat"/>
                        </a:rPr>
                        <a:t>Is left-handed </a:t>
                      </a:r>
                    </a:p>
                  </a:txBody>
                  <a:tcPr anchor="ctr">
                    <a:lnL w="52911" cap="flat" cmpd="sng" algn="ctr">
                      <a:solidFill>
                        <a:srgbClr val="A08E38"/>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805038"/>
                      </a:solidFill>
                      <a:prstDash val="solid"/>
                      <a:round/>
                      <a:headEnd type="none" w="med" len="med"/>
                      <a:tailEnd type="none" w="med" len="med"/>
                    </a:lnT>
                    <a:lnB w="9525" cap="flat" cmpd="sng" algn="ctr">
                      <a:solidFill>
                        <a:srgbClr val="405738"/>
                      </a:solidFill>
                      <a:prstDash val="dash"/>
                      <a:round/>
                      <a:headEnd type="none" w="med" len="med"/>
                      <a:tailEnd type="none" w="med" len="med"/>
                    </a:lnB>
                    <a:solidFill>
                      <a:srgbClr val="D9E2F3"/>
                    </a:solidFill>
                  </a:tcPr>
                </a:tc>
                <a:tc>
                  <a:txBody>
                    <a:bodyPr/>
                    <a:lstStyle/>
                    <a:p>
                      <a:pPr algn="ctr" fontAlgn="base"/>
                      <a:r>
                        <a:rPr lang="en-US" sz="1200">
                          <a:latin typeface="Montserrat"/>
                        </a:rPr>
                        <a:t>Has met a member of the Royal Family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805038"/>
                      </a:solidFill>
                      <a:prstDash val="solid"/>
                      <a:round/>
                      <a:headEnd type="none" w="med" len="med"/>
                      <a:tailEnd type="none" w="med" len="med"/>
                    </a:lnT>
                    <a:lnB w="9525" cap="flat" cmpd="sng" algn="ctr">
                      <a:solidFill>
                        <a:srgbClr val="805038"/>
                      </a:solidFill>
                      <a:prstDash val="dash"/>
                      <a:round/>
                      <a:headEnd type="none" w="med" len="med"/>
                      <a:tailEnd type="none" w="med" len="med"/>
                    </a:lnB>
                    <a:solidFill>
                      <a:srgbClr val="D9E2F3"/>
                    </a:solidFill>
                  </a:tcPr>
                </a:tc>
                <a:tc>
                  <a:txBody>
                    <a:bodyPr/>
                    <a:lstStyle/>
                    <a:p>
                      <a:pPr algn="ctr" fontAlgn="base"/>
                      <a:r>
                        <a:rPr lang="en-GB" sz="1200">
                          <a:latin typeface="Montserrat"/>
                        </a:rPr>
                        <a:t>Can speak more  </a:t>
                      </a:r>
                    </a:p>
                    <a:p>
                      <a:pPr algn="ctr" fontAlgn="base"/>
                      <a:r>
                        <a:rPr lang="en-GB" sz="1200">
                          <a:latin typeface="Montserrat"/>
                        </a:rPr>
                        <a:t>than one language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805038"/>
                      </a:solidFill>
                      <a:prstDash val="solid"/>
                      <a:round/>
                      <a:headEnd type="none" w="med" len="med"/>
                      <a:tailEnd type="none" w="med" len="med"/>
                    </a:lnT>
                    <a:lnB w="9525" cap="flat" cmpd="sng" algn="ctr">
                      <a:solidFill>
                        <a:srgbClr val="405738"/>
                      </a:solidFill>
                      <a:prstDash val="dash"/>
                      <a:round/>
                      <a:headEnd type="none" w="med" len="med"/>
                      <a:tailEnd type="none" w="med" len="med"/>
                    </a:lnB>
                    <a:solidFill>
                      <a:srgbClr val="D9E2F3"/>
                    </a:solidFill>
                  </a:tcPr>
                </a:tc>
                <a:tc>
                  <a:txBody>
                    <a:bodyPr/>
                    <a:lstStyle/>
                    <a:p>
                      <a:pPr algn="ctr" fontAlgn="base"/>
                      <a:r>
                        <a:rPr lang="en-US" sz="1200">
                          <a:latin typeface="Montserrat"/>
                        </a:rPr>
                        <a:t>Is vegetarian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405738"/>
                      </a:solidFill>
                      <a:prstDash val="solid"/>
                      <a:round/>
                      <a:headEnd type="none" w="med" len="med"/>
                      <a:tailEnd type="none" w="med" len="med"/>
                    </a:lnT>
                    <a:lnB w="9525" cap="flat" cmpd="sng" algn="ctr">
                      <a:solidFill>
                        <a:srgbClr val="405738"/>
                      </a:solidFill>
                      <a:prstDash val="dash"/>
                      <a:round/>
                      <a:headEnd type="none" w="med" len="med"/>
                      <a:tailEnd type="none" w="med" len="med"/>
                    </a:lnB>
                    <a:solidFill>
                      <a:srgbClr val="D9E2F3"/>
                    </a:solidFill>
                  </a:tcPr>
                </a:tc>
                <a:tc>
                  <a:txBody>
                    <a:bodyPr/>
                    <a:lstStyle/>
                    <a:p>
                      <a:pPr algn="ctr" fontAlgn="base"/>
                      <a:r>
                        <a:rPr lang="en-US" sz="1200">
                          <a:latin typeface="Montserrat"/>
                        </a:rPr>
                        <a:t>Is a dancer </a:t>
                      </a:r>
                    </a:p>
                  </a:txBody>
                  <a:tcPr anchor="ctr">
                    <a:lnL w="9525" cap="flat" cmpd="sng" algn="ctr">
                      <a:solidFill>
                        <a:srgbClr val="000000"/>
                      </a:solidFill>
                      <a:prstDash val="solid"/>
                      <a:round/>
                      <a:headEnd type="none" w="med" len="med"/>
                      <a:tailEnd type="none" w="med" len="med"/>
                    </a:lnL>
                    <a:lnR w="52911" cap="flat" cmpd="sng" algn="ctr">
                      <a:solidFill>
                        <a:srgbClr val="408C38"/>
                      </a:solidFill>
                      <a:prstDash val="solid"/>
                      <a:round/>
                      <a:headEnd type="none" w="med" len="med"/>
                      <a:tailEnd type="none" w="med" len="med"/>
                    </a:lnR>
                    <a:lnT w="52911" cap="flat" cmpd="sng" algn="ctr">
                      <a:solidFill>
                        <a:srgbClr val="405738"/>
                      </a:solidFill>
                      <a:prstDash val="solid"/>
                      <a:round/>
                      <a:headEnd type="none" w="med" len="med"/>
                      <a:tailEnd type="none" w="med" len="med"/>
                    </a:lnT>
                    <a:lnB w="9525" cap="flat" cmpd="sng" algn="ctr">
                      <a:solidFill>
                        <a:srgbClr val="805038"/>
                      </a:solidFill>
                      <a:prstDash val="dash"/>
                      <a:round/>
                      <a:headEnd type="none" w="med" len="med"/>
                      <a:tailEnd type="none" w="med" len="med"/>
                    </a:lnB>
                    <a:solidFill>
                      <a:srgbClr val="D9E2F3"/>
                    </a:solidFill>
                  </a:tcPr>
                </a:tc>
                <a:extLst>
                  <a:ext uri="{0D108BD9-81ED-4DB2-BD59-A6C34878D82A}">
                    <a16:rowId xmlns:a16="http://schemas.microsoft.com/office/drawing/2014/main" val="475992025"/>
                  </a:ext>
                </a:extLst>
              </a:tr>
              <a:tr h="261610">
                <a:tc>
                  <a:txBody>
                    <a:bodyPr/>
                    <a:lstStyle/>
                    <a:p>
                      <a:pPr fontAlgn="base"/>
                      <a:r>
                        <a:rPr lang="en-US" sz="1200">
                          <a:latin typeface="Montserrat"/>
                        </a:rPr>
                        <a:t>NAME:  </a:t>
                      </a:r>
                    </a:p>
                  </a:txBody>
                  <a:tcPr>
                    <a:lnL w="52911" cap="flat" cmpd="sng" algn="ctr">
                      <a:solidFill>
                        <a:srgbClr val="408C38"/>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405738"/>
                      </a:solidFill>
                      <a:prstDash val="dash"/>
                      <a:round/>
                      <a:headEnd type="none" w="med" len="med"/>
                      <a:tailEnd type="none" w="med" len="med"/>
                    </a:lnT>
                    <a:lnB w="52911" cap="flat" cmpd="sng" algn="ctr">
                      <a:solidFill>
                        <a:srgbClr val="405738"/>
                      </a:solidFill>
                      <a:prstDash val="solid"/>
                      <a:round/>
                      <a:headEnd type="none" w="med" len="med"/>
                      <a:tailEnd type="none" w="med" len="med"/>
                    </a:lnB>
                    <a:solidFill>
                      <a:schemeClr val="bg2"/>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805038"/>
                      </a:solidFill>
                      <a:prstDash val="dash"/>
                      <a:round/>
                      <a:headEnd type="none" w="med" len="med"/>
                      <a:tailEnd type="none" w="med" len="med"/>
                    </a:lnT>
                    <a:lnB w="52911" cap="flat" cmpd="sng" algn="ctr">
                      <a:solidFill>
                        <a:srgbClr val="405738"/>
                      </a:solidFill>
                      <a:prstDash val="solid"/>
                      <a:round/>
                      <a:headEnd type="none" w="med" len="med"/>
                      <a:tailEnd type="none" w="med" len="med"/>
                    </a:lnB>
                    <a:solidFill>
                      <a:schemeClr val="bg2"/>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405738"/>
                      </a:solidFill>
                      <a:prstDash val="dash"/>
                      <a:round/>
                      <a:headEnd type="none" w="med" len="med"/>
                      <a:tailEnd type="none" w="med" len="med"/>
                    </a:lnT>
                    <a:lnB w="52911" cap="flat" cmpd="sng" algn="ctr">
                      <a:solidFill>
                        <a:srgbClr val="405738"/>
                      </a:solidFill>
                      <a:prstDash val="solid"/>
                      <a:round/>
                      <a:headEnd type="none" w="med" len="med"/>
                      <a:tailEnd type="none" w="med" len="med"/>
                    </a:lnB>
                    <a:solidFill>
                      <a:schemeClr val="bg2"/>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405738"/>
                      </a:solidFill>
                      <a:prstDash val="dash"/>
                      <a:round/>
                      <a:headEnd type="none" w="med" len="med"/>
                      <a:tailEnd type="none" w="med" len="med"/>
                    </a:lnT>
                    <a:lnB w="52911" cap="flat" cmpd="sng" algn="ctr">
                      <a:solidFill>
                        <a:srgbClr val="405738"/>
                      </a:solidFill>
                      <a:prstDash val="solid"/>
                      <a:round/>
                      <a:headEnd type="none" w="med" len="med"/>
                      <a:tailEnd type="none" w="med" len="med"/>
                    </a:lnB>
                    <a:solidFill>
                      <a:schemeClr val="bg2"/>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52911" cap="flat" cmpd="sng" algn="ctr">
                      <a:solidFill>
                        <a:srgbClr val="609638"/>
                      </a:solidFill>
                      <a:prstDash val="solid"/>
                      <a:round/>
                      <a:headEnd type="none" w="med" len="med"/>
                      <a:tailEnd type="none" w="med" len="med"/>
                    </a:lnR>
                    <a:lnT w="9525" cap="flat" cmpd="sng" algn="ctr">
                      <a:solidFill>
                        <a:srgbClr val="805038"/>
                      </a:solidFill>
                      <a:prstDash val="dash"/>
                      <a:round/>
                      <a:headEnd type="none" w="med" len="med"/>
                      <a:tailEnd type="none" w="med" len="med"/>
                    </a:lnT>
                    <a:lnB w="52911" cap="flat" cmpd="sng" algn="ctr">
                      <a:solidFill>
                        <a:srgbClr val="005738"/>
                      </a:solidFill>
                      <a:prstDash val="solid"/>
                      <a:round/>
                      <a:headEnd type="none" w="med" len="med"/>
                      <a:tailEnd type="none" w="med" len="med"/>
                    </a:lnB>
                    <a:solidFill>
                      <a:schemeClr val="bg2"/>
                    </a:solidFill>
                  </a:tcPr>
                </a:tc>
                <a:extLst>
                  <a:ext uri="{0D108BD9-81ED-4DB2-BD59-A6C34878D82A}">
                    <a16:rowId xmlns:a16="http://schemas.microsoft.com/office/drawing/2014/main" val="2748482316"/>
                  </a:ext>
                </a:extLst>
              </a:tr>
              <a:tr h="578403">
                <a:tc>
                  <a:txBody>
                    <a:bodyPr/>
                    <a:lstStyle/>
                    <a:p>
                      <a:pPr algn="ctr" fontAlgn="base"/>
                      <a:r>
                        <a:rPr lang="en-US" sz="1200">
                          <a:latin typeface="Montserrat"/>
                        </a:rPr>
                        <a:t>Has taken a cooking class </a:t>
                      </a:r>
                    </a:p>
                  </a:txBody>
                  <a:tcPr anchor="ctr">
                    <a:lnL w="52911" cap="flat" cmpd="sng" algn="ctr">
                      <a:solidFill>
                        <a:srgbClr val="209838"/>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405738"/>
                      </a:solidFill>
                      <a:prstDash val="solid"/>
                      <a:round/>
                      <a:headEnd type="none" w="med" len="med"/>
                      <a:tailEnd type="none" w="med" len="med"/>
                    </a:lnT>
                    <a:lnB w="9525" cap="flat" cmpd="sng" algn="ctr">
                      <a:solidFill>
                        <a:srgbClr val="805038"/>
                      </a:solidFill>
                      <a:prstDash val="dash"/>
                      <a:round/>
                      <a:headEnd type="none" w="med" len="med"/>
                      <a:tailEnd type="none" w="med" len="med"/>
                    </a:lnB>
                    <a:solidFill>
                      <a:srgbClr val="FBE4D5"/>
                    </a:solidFill>
                  </a:tcPr>
                </a:tc>
                <a:tc>
                  <a:txBody>
                    <a:bodyPr/>
                    <a:lstStyle/>
                    <a:p>
                      <a:pPr algn="ctr" fontAlgn="base"/>
                      <a:r>
                        <a:rPr lang="en-GB" sz="1200">
                          <a:latin typeface="Montserrat"/>
                        </a:rPr>
                        <a:t>Has been to a music concert this year </a:t>
                      </a:r>
                      <a:endParaRPr lang="en-US" sz="1200">
                        <a:latin typeface="Montserra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405738"/>
                      </a:solidFill>
                      <a:prstDash val="solid"/>
                      <a:round/>
                      <a:headEnd type="none" w="med" len="med"/>
                      <a:tailEnd type="none" w="med" len="med"/>
                    </a:lnT>
                    <a:lnB w="9525" cap="flat" cmpd="sng" algn="ctr">
                      <a:solidFill>
                        <a:srgbClr val="005738"/>
                      </a:solidFill>
                      <a:prstDash val="dash"/>
                      <a:round/>
                      <a:headEnd type="none" w="med" len="med"/>
                      <a:tailEnd type="none" w="med" len="med"/>
                    </a:lnB>
                    <a:solidFill>
                      <a:srgbClr val="FBE4D5"/>
                    </a:solidFill>
                  </a:tcPr>
                </a:tc>
                <a:tc>
                  <a:txBody>
                    <a:bodyPr/>
                    <a:lstStyle/>
                    <a:p>
                      <a:pPr algn="ctr" fontAlgn="base"/>
                      <a:r>
                        <a:rPr lang="en-US" sz="1200">
                          <a:latin typeface="Montserrat"/>
                        </a:rPr>
                        <a:t>Wears contact lenses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405738"/>
                      </a:solidFill>
                      <a:prstDash val="solid"/>
                      <a:round/>
                      <a:headEnd type="none" w="med" len="med"/>
                      <a:tailEnd type="none" w="med" len="med"/>
                    </a:lnT>
                    <a:lnB w="9525" cap="flat" cmpd="sng" algn="ctr">
                      <a:solidFill>
                        <a:srgbClr val="805038"/>
                      </a:solidFill>
                      <a:prstDash val="dash"/>
                      <a:round/>
                      <a:headEnd type="none" w="med" len="med"/>
                      <a:tailEnd type="none" w="med" len="med"/>
                    </a:lnB>
                    <a:solidFill>
                      <a:srgbClr val="FBE4D5"/>
                    </a:solidFill>
                  </a:tcPr>
                </a:tc>
                <a:tc>
                  <a:txBody>
                    <a:bodyPr/>
                    <a:lstStyle/>
                    <a:p>
                      <a:pPr algn="ctr" fontAlgn="base"/>
                      <a:r>
                        <a:rPr lang="en-US" sz="1200">
                          <a:latin typeface="Montserrat"/>
                        </a:rPr>
                        <a:t>Has a </a:t>
                      </a:r>
                      <a:r>
                        <a:rPr lang="en-US" sz="1200" err="1">
                          <a:latin typeface="Montserrat"/>
                        </a:rPr>
                        <a:t>favourite</a:t>
                      </a:r>
                      <a:r>
                        <a:rPr lang="en-US" sz="1200">
                          <a:latin typeface="Montserrat"/>
                        </a:rPr>
                        <a:t> castle </a:t>
                      </a: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52911" cap="flat" cmpd="sng" algn="ctr">
                      <a:solidFill>
                        <a:srgbClr val="405738"/>
                      </a:solidFill>
                      <a:prstDash val="solid"/>
                      <a:round/>
                      <a:headEnd type="none" w="med" len="med"/>
                      <a:tailEnd type="none" w="med" len="med"/>
                    </a:lnT>
                    <a:lnB w="9525" cap="flat" cmpd="sng" algn="ctr">
                      <a:solidFill>
                        <a:srgbClr val="605438"/>
                      </a:solidFill>
                      <a:prstDash val="dash"/>
                      <a:round/>
                      <a:headEnd type="none" w="med" len="med"/>
                      <a:tailEnd type="none" w="med" len="med"/>
                    </a:lnB>
                    <a:solidFill>
                      <a:srgbClr val="FBE4D5"/>
                    </a:solidFill>
                  </a:tcPr>
                </a:tc>
                <a:tc>
                  <a:txBody>
                    <a:bodyPr/>
                    <a:lstStyle/>
                    <a:p>
                      <a:pPr algn="ctr" fontAlgn="base"/>
                      <a:r>
                        <a:rPr lang="en-US" sz="1200">
                          <a:latin typeface="Montserrat"/>
                        </a:rPr>
                        <a:t>Likes chocolate </a:t>
                      </a:r>
                    </a:p>
                  </a:txBody>
                  <a:tcPr anchor="ctr">
                    <a:lnL w="9525" cap="flat" cmpd="sng" algn="ctr">
                      <a:solidFill>
                        <a:srgbClr val="000000"/>
                      </a:solidFill>
                      <a:prstDash val="solid"/>
                      <a:round/>
                      <a:headEnd type="none" w="med" len="med"/>
                      <a:tailEnd type="none" w="med" len="med"/>
                    </a:lnL>
                    <a:lnR w="52911" cap="flat" cmpd="sng" algn="ctr">
                      <a:solidFill>
                        <a:srgbClr val="E0A238"/>
                      </a:solidFill>
                      <a:prstDash val="solid"/>
                      <a:round/>
                      <a:headEnd type="none" w="med" len="med"/>
                      <a:tailEnd type="none" w="med" len="med"/>
                    </a:lnR>
                    <a:lnT w="52911" cap="flat" cmpd="sng" algn="ctr">
                      <a:solidFill>
                        <a:srgbClr val="005738"/>
                      </a:solidFill>
                      <a:prstDash val="solid"/>
                      <a:round/>
                      <a:headEnd type="none" w="med" len="med"/>
                      <a:tailEnd type="none" w="med" len="med"/>
                    </a:lnT>
                    <a:lnB w="9525" cap="flat" cmpd="sng" algn="ctr">
                      <a:solidFill>
                        <a:srgbClr val="005738"/>
                      </a:solidFill>
                      <a:prstDash val="dash"/>
                      <a:round/>
                      <a:headEnd type="none" w="med" len="med"/>
                      <a:tailEnd type="none" w="med" len="med"/>
                    </a:lnB>
                    <a:solidFill>
                      <a:srgbClr val="FBE4D5"/>
                    </a:solidFill>
                  </a:tcPr>
                </a:tc>
                <a:extLst>
                  <a:ext uri="{0D108BD9-81ED-4DB2-BD59-A6C34878D82A}">
                    <a16:rowId xmlns:a16="http://schemas.microsoft.com/office/drawing/2014/main" val="815213133"/>
                  </a:ext>
                </a:extLst>
              </a:tr>
              <a:tr h="261610">
                <a:tc>
                  <a:txBody>
                    <a:bodyPr/>
                    <a:lstStyle/>
                    <a:p>
                      <a:pPr fontAlgn="base"/>
                      <a:r>
                        <a:rPr lang="en-US" sz="1200">
                          <a:latin typeface="Montserrat"/>
                        </a:rPr>
                        <a:t>NAME:  </a:t>
                      </a:r>
                    </a:p>
                  </a:txBody>
                  <a:tcPr>
                    <a:lnL w="52911" cap="flat" cmpd="sng" algn="ctr">
                      <a:solidFill>
                        <a:srgbClr val="00A538"/>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805038"/>
                      </a:solidFill>
                      <a:prstDash val="dash"/>
                      <a:round/>
                      <a:headEnd type="none" w="med" len="med"/>
                      <a:tailEnd type="none" w="med" len="med"/>
                    </a:lnT>
                    <a:lnB w="52911" cap="flat" cmpd="sng" algn="ctr">
                      <a:solidFill>
                        <a:srgbClr val="A0A038"/>
                      </a:solidFill>
                      <a:prstDash val="solid"/>
                      <a:round/>
                      <a:headEnd type="none" w="med" len="med"/>
                      <a:tailEnd type="none" w="med" len="med"/>
                    </a:lnB>
                    <a:solidFill>
                      <a:schemeClr val="bg2"/>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5738"/>
                      </a:solidFill>
                      <a:prstDash val="dash"/>
                      <a:round/>
                      <a:headEnd type="none" w="med" len="med"/>
                      <a:tailEnd type="none" w="med" len="med"/>
                    </a:lnT>
                    <a:lnB w="52911" cap="flat" cmpd="sng" algn="ctr">
                      <a:solidFill>
                        <a:srgbClr val="60A338"/>
                      </a:solidFill>
                      <a:prstDash val="solid"/>
                      <a:round/>
                      <a:headEnd type="none" w="med" len="med"/>
                      <a:tailEnd type="none" w="med" len="med"/>
                    </a:lnB>
                    <a:solidFill>
                      <a:schemeClr val="bg2"/>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805038"/>
                      </a:solidFill>
                      <a:prstDash val="dash"/>
                      <a:round/>
                      <a:headEnd type="none" w="med" len="med"/>
                      <a:tailEnd type="none" w="med" len="med"/>
                    </a:lnT>
                    <a:lnB w="52911" cap="flat" cmpd="sng" algn="ctr">
                      <a:solidFill>
                        <a:srgbClr val="60A338"/>
                      </a:solidFill>
                      <a:prstDash val="solid"/>
                      <a:round/>
                      <a:headEnd type="none" w="med" len="med"/>
                      <a:tailEnd type="none" w="med" len="med"/>
                    </a:lnB>
                    <a:solidFill>
                      <a:schemeClr val="bg2"/>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605438"/>
                      </a:solidFill>
                      <a:prstDash val="dash"/>
                      <a:round/>
                      <a:headEnd type="none" w="med" len="med"/>
                      <a:tailEnd type="none" w="med" len="med"/>
                    </a:lnT>
                    <a:lnB w="52911" cap="flat" cmpd="sng" algn="ctr">
                      <a:solidFill>
                        <a:srgbClr val="A0A538"/>
                      </a:solidFill>
                      <a:prstDash val="solid"/>
                      <a:round/>
                      <a:headEnd type="none" w="med" len="med"/>
                      <a:tailEnd type="none" w="med" len="med"/>
                    </a:lnB>
                    <a:solidFill>
                      <a:schemeClr val="bg2"/>
                    </a:solidFill>
                  </a:tcPr>
                </a:tc>
                <a:tc>
                  <a:txBody>
                    <a:bodyPr/>
                    <a:lstStyle/>
                    <a:p>
                      <a:pPr fontAlgn="base"/>
                      <a:r>
                        <a:rPr lang="en-US" sz="1200">
                          <a:latin typeface="Montserrat"/>
                        </a:rPr>
                        <a:t>NAME:  </a:t>
                      </a:r>
                    </a:p>
                  </a:txBody>
                  <a:tcPr>
                    <a:lnL w="9525" cap="flat" cmpd="sng" algn="ctr">
                      <a:solidFill>
                        <a:srgbClr val="000000"/>
                      </a:solidFill>
                      <a:prstDash val="solid"/>
                      <a:round/>
                      <a:headEnd type="none" w="med" len="med"/>
                      <a:tailEnd type="none" w="med" len="med"/>
                    </a:lnL>
                    <a:lnR w="52911" cap="flat" cmpd="sng" algn="ctr">
                      <a:solidFill>
                        <a:srgbClr val="00AA38"/>
                      </a:solidFill>
                      <a:prstDash val="solid"/>
                      <a:round/>
                      <a:headEnd type="none" w="med" len="med"/>
                      <a:tailEnd type="none" w="med" len="med"/>
                    </a:lnR>
                    <a:lnT w="9525" cap="flat" cmpd="sng" algn="ctr">
                      <a:solidFill>
                        <a:srgbClr val="005738"/>
                      </a:solidFill>
                      <a:prstDash val="dash"/>
                      <a:round/>
                      <a:headEnd type="none" w="med" len="med"/>
                      <a:tailEnd type="none" w="med" len="med"/>
                    </a:lnT>
                    <a:lnB w="52911" cap="flat" cmpd="sng" algn="ctr">
                      <a:solidFill>
                        <a:srgbClr val="40AB38"/>
                      </a:solidFill>
                      <a:prstDash val="solid"/>
                      <a:round/>
                      <a:headEnd type="none" w="med" len="med"/>
                      <a:tailEnd type="none" w="med" len="med"/>
                    </a:lnB>
                    <a:solidFill>
                      <a:schemeClr val="bg2"/>
                    </a:solidFill>
                  </a:tcPr>
                </a:tc>
                <a:extLst>
                  <a:ext uri="{0D108BD9-81ED-4DB2-BD59-A6C34878D82A}">
                    <a16:rowId xmlns:a16="http://schemas.microsoft.com/office/drawing/2014/main" val="4151542280"/>
                  </a:ext>
                </a:extLst>
              </a:tr>
            </a:tbl>
          </a:graphicData>
        </a:graphic>
      </p:graphicFrame>
      <p:sp>
        <p:nvSpPr>
          <p:cNvPr id="6" name="Title 1">
            <a:extLst>
              <a:ext uri="{FF2B5EF4-FFF2-40B4-BE49-F238E27FC236}">
                <a16:creationId xmlns:a16="http://schemas.microsoft.com/office/drawing/2014/main" id="{F7F62910-981A-0040-B2DD-19A4B17C7EBE}"/>
              </a:ext>
            </a:extLst>
          </p:cNvPr>
          <p:cNvSpPr txBox="1">
            <a:spLocks/>
          </p:cNvSpPr>
          <p:nvPr/>
        </p:nvSpPr>
        <p:spPr>
          <a:xfrm>
            <a:off x="1515905" y="323722"/>
            <a:ext cx="9587523"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a:cs typeface="Arial"/>
              </a:rPr>
              <a:t>Starter activity 1: Find someone who…</a:t>
            </a:r>
          </a:p>
        </p:txBody>
      </p:sp>
      <p:pic>
        <p:nvPicPr>
          <p:cNvPr id="2" name="Picture 1" descr="A person holding a book and pointing&#10;&#10;AI-generated content may be incorrect.">
            <a:extLst>
              <a:ext uri="{FF2B5EF4-FFF2-40B4-BE49-F238E27FC236}">
                <a16:creationId xmlns:a16="http://schemas.microsoft.com/office/drawing/2014/main" id="{68C1DB87-C1D6-2CA7-A37A-EAD6DDE0ADD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1360000">
            <a:off x="-16595" y="4085776"/>
            <a:ext cx="1993328" cy="4245183"/>
          </a:xfrm>
          <a:prstGeom prst="rect">
            <a:avLst/>
          </a:prstGeom>
        </p:spPr>
      </p:pic>
      <p:pic>
        <p:nvPicPr>
          <p:cNvPr id="3" name="Picture 2" descr="A cartoon of a person holding a book&#10;&#10;AI-generated content may be incorrect.">
            <a:extLst>
              <a:ext uri="{FF2B5EF4-FFF2-40B4-BE49-F238E27FC236}">
                <a16:creationId xmlns:a16="http://schemas.microsoft.com/office/drawing/2014/main" id="{629C67CA-9F2B-D507-CFB3-59FAE02C614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398725" y="4454585"/>
            <a:ext cx="1792597" cy="2428521"/>
          </a:xfrm>
          <a:prstGeom prst="rect">
            <a:avLst/>
          </a:prstGeom>
        </p:spPr>
      </p:pic>
    </p:spTree>
    <p:extLst>
      <p:ext uri="{BB962C8B-B14F-4D97-AF65-F5344CB8AC3E}">
        <p14:creationId xmlns:p14="http://schemas.microsoft.com/office/powerpoint/2010/main" val="4267457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139524-CA49-4840-9563-372CE3B68752}"/>
              </a:ext>
            </a:extLst>
          </p:cNvPr>
          <p:cNvPicPr>
            <a:picLocks noChangeAspect="1"/>
          </p:cNvPicPr>
          <p:nvPr/>
        </p:nvPicPr>
        <p:blipFill>
          <a:blip r:embed="rId4" cstate="email">
            <a:alphaModFix amt="74000"/>
            <a:extLst>
              <a:ext uri="{28A0092B-C50C-407E-A947-70E740481C1C}">
                <a14:useLocalDpi xmlns:a14="http://schemas.microsoft.com/office/drawing/2010/main"/>
              </a:ext>
            </a:extLst>
          </a:blip>
          <a:stretch>
            <a:fillRect/>
          </a:stretch>
        </p:blipFill>
        <p:spPr>
          <a:xfrm>
            <a:off x="371475" y="2112347"/>
            <a:ext cx="5455797" cy="4196814"/>
          </a:xfrm>
          <a:prstGeom prst="rect">
            <a:avLst/>
          </a:prstGeom>
        </p:spPr>
      </p:pic>
      <p:sp>
        <p:nvSpPr>
          <p:cNvPr id="10" name="Title 1">
            <a:extLst>
              <a:ext uri="{FF2B5EF4-FFF2-40B4-BE49-F238E27FC236}">
                <a16:creationId xmlns:a16="http://schemas.microsoft.com/office/drawing/2014/main" id="{D6DD2D6E-1B35-6A41-BEB8-6B819EEAE512}"/>
              </a:ext>
            </a:extLst>
          </p:cNvPr>
          <p:cNvSpPr txBox="1">
            <a:spLocks/>
          </p:cNvSpPr>
          <p:nvPr/>
        </p:nvSpPr>
        <p:spPr>
          <a:xfrm>
            <a:off x="1916867" y="327075"/>
            <a:ext cx="8949649"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Starter activity 2: Meet the Minds</a:t>
            </a:r>
          </a:p>
        </p:txBody>
      </p:sp>
      <p:grpSp>
        <p:nvGrpSpPr>
          <p:cNvPr id="11" name="Group 10">
            <a:extLst>
              <a:ext uri="{FF2B5EF4-FFF2-40B4-BE49-F238E27FC236}">
                <a16:creationId xmlns:a16="http://schemas.microsoft.com/office/drawing/2014/main" id="{40CA9749-A971-1D41-AE3D-F353779A7D35}"/>
              </a:ext>
            </a:extLst>
          </p:cNvPr>
          <p:cNvGrpSpPr/>
          <p:nvPr/>
        </p:nvGrpSpPr>
        <p:grpSpPr>
          <a:xfrm>
            <a:off x="4756177" y="1508209"/>
            <a:ext cx="3217105" cy="1923358"/>
            <a:chOff x="6044650" y="1764519"/>
            <a:chExt cx="3217105" cy="1923358"/>
          </a:xfrm>
        </p:grpSpPr>
        <p:pic>
          <p:nvPicPr>
            <p:cNvPr id="5" name="Picture 4" descr="A close up of a speech bubble&#10;&#10;Description automatically generated">
              <a:extLst>
                <a:ext uri="{FF2B5EF4-FFF2-40B4-BE49-F238E27FC236}">
                  <a16:creationId xmlns:a16="http://schemas.microsoft.com/office/drawing/2014/main" id="{546B8748-C732-B14A-B596-FF6E68F9CA5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44650" y="1764519"/>
              <a:ext cx="3217105" cy="1832403"/>
            </a:xfrm>
            <a:prstGeom prst="rect">
              <a:avLst/>
            </a:prstGeom>
          </p:spPr>
        </p:pic>
        <p:sp>
          <p:nvSpPr>
            <p:cNvPr id="9" name="Content Placeholder 2">
              <a:extLst>
                <a:ext uri="{FF2B5EF4-FFF2-40B4-BE49-F238E27FC236}">
                  <a16:creationId xmlns:a16="http://schemas.microsoft.com/office/drawing/2014/main" id="{A5162A1E-A79B-2B41-A068-D68FA349BD92}"/>
                </a:ext>
              </a:extLst>
            </p:cNvPr>
            <p:cNvSpPr txBox="1">
              <a:spLocks/>
            </p:cNvSpPr>
            <p:nvPr/>
          </p:nvSpPr>
          <p:spPr>
            <a:xfrm>
              <a:off x="6278990" y="2338089"/>
              <a:ext cx="2802351" cy="13497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a:latin typeface="Montserrat" pitchFamily="2" charset="0"/>
                  <a:ea typeface="Calibri"/>
                  <a:cs typeface="Calibri" panose="020F0502020204030204" pitchFamily="34" charset="0"/>
                </a:rPr>
                <a:t>My pronouns are…</a:t>
              </a:r>
            </a:p>
          </p:txBody>
        </p:sp>
      </p:grpSp>
      <p:grpSp>
        <p:nvGrpSpPr>
          <p:cNvPr id="15" name="Group 14">
            <a:extLst>
              <a:ext uri="{FF2B5EF4-FFF2-40B4-BE49-F238E27FC236}">
                <a16:creationId xmlns:a16="http://schemas.microsoft.com/office/drawing/2014/main" id="{64741EB4-2465-584F-AA1C-65B3A32502BF}"/>
              </a:ext>
            </a:extLst>
          </p:cNvPr>
          <p:cNvGrpSpPr/>
          <p:nvPr/>
        </p:nvGrpSpPr>
        <p:grpSpPr>
          <a:xfrm>
            <a:off x="8958707" y="1591888"/>
            <a:ext cx="3230594" cy="1840103"/>
            <a:chOff x="6738666" y="4386947"/>
            <a:chExt cx="3230594" cy="1840103"/>
          </a:xfrm>
        </p:grpSpPr>
        <p:pic>
          <p:nvPicPr>
            <p:cNvPr id="7" name="Picture 6" descr="A blue oval with black border&#10;&#10;Description automatically generated">
              <a:extLst>
                <a:ext uri="{FF2B5EF4-FFF2-40B4-BE49-F238E27FC236}">
                  <a16:creationId xmlns:a16="http://schemas.microsoft.com/office/drawing/2014/main" id="{3C0597C6-2FDE-8B43-992B-45D8D778C6A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flipH="1">
              <a:off x="6738666" y="4386947"/>
              <a:ext cx="3217105" cy="1435733"/>
            </a:xfrm>
            <a:prstGeom prst="rect">
              <a:avLst/>
            </a:prstGeom>
          </p:spPr>
        </p:pic>
        <p:sp>
          <p:nvSpPr>
            <p:cNvPr id="12" name="Content Placeholder 2">
              <a:extLst>
                <a:ext uri="{FF2B5EF4-FFF2-40B4-BE49-F238E27FC236}">
                  <a16:creationId xmlns:a16="http://schemas.microsoft.com/office/drawing/2014/main" id="{82BD88FF-A0D8-0E46-8282-C4E38E5AE386}"/>
                </a:ext>
              </a:extLst>
            </p:cNvPr>
            <p:cNvSpPr txBox="1">
              <a:spLocks/>
            </p:cNvSpPr>
            <p:nvPr/>
          </p:nvSpPr>
          <p:spPr>
            <a:xfrm>
              <a:off x="7166909" y="4877262"/>
              <a:ext cx="2802351" cy="13497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a:latin typeface="Montserrat" pitchFamily="2" charset="0"/>
                  <a:ea typeface="Calibri"/>
                  <a:cs typeface="Calibri" panose="020F0502020204030204" pitchFamily="34" charset="0"/>
                </a:rPr>
                <a:t>My name is…</a:t>
              </a:r>
            </a:p>
          </p:txBody>
        </p:sp>
      </p:grpSp>
      <p:pic>
        <p:nvPicPr>
          <p:cNvPr id="2" name="Picture 1" descr="A group of people posing for a photo&#10;&#10;AI-generated content may be incorrect.">
            <a:extLst>
              <a:ext uri="{FF2B5EF4-FFF2-40B4-BE49-F238E27FC236}">
                <a16:creationId xmlns:a16="http://schemas.microsoft.com/office/drawing/2014/main" id="{FACC8FF3-17CE-7C18-1E16-7F9ADFC1B77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24944" y="2597728"/>
            <a:ext cx="8014855" cy="4509654"/>
          </a:xfrm>
          <a:prstGeom prst="rect">
            <a:avLst/>
          </a:prstGeom>
        </p:spPr>
      </p:pic>
      <p:pic>
        <p:nvPicPr>
          <p:cNvPr id="6" name="Picture 5" descr="A clipboard with a signature and a pencil&#10;&#10;AI-generated content may be incorrect.">
            <a:extLst>
              <a:ext uri="{FF2B5EF4-FFF2-40B4-BE49-F238E27FC236}">
                <a16:creationId xmlns:a16="http://schemas.microsoft.com/office/drawing/2014/main" id="{54AE56A8-9D23-B78E-2AE6-742EC6A7786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440000">
            <a:off x="5200748" y="3921665"/>
            <a:ext cx="2101043" cy="2410692"/>
          </a:xfrm>
          <a:prstGeom prst="rect">
            <a:avLst/>
          </a:prstGeom>
        </p:spPr>
      </p:pic>
      <p:sp>
        <p:nvSpPr>
          <p:cNvPr id="8" name="TextBox 7">
            <a:extLst>
              <a:ext uri="{FF2B5EF4-FFF2-40B4-BE49-F238E27FC236}">
                <a16:creationId xmlns:a16="http://schemas.microsoft.com/office/drawing/2014/main" id="{164C7981-5A2B-96FB-130B-558AD5B052A8}"/>
              </a:ext>
            </a:extLst>
          </p:cNvPr>
          <p:cNvSpPr txBox="1"/>
          <p:nvPr/>
        </p:nvSpPr>
        <p:spPr>
          <a:xfrm>
            <a:off x="914400" y="2653145"/>
            <a:ext cx="436418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Montserrat" pitchFamily="2" charset="0"/>
              </a:rPr>
              <a:t>Tell the group your </a:t>
            </a:r>
            <a:r>
              <a:rPr lang="en-US" sz="2400" b="1">
                <a:latin typeface="Montserrat" pitchFamily="2" charset="0"/>
              </a:rPr>
              <a:t>name</a:t>
            </a:r>
            <a:r>
              <a:rPr lang="en-US" sz="2400">
                <a:latin typeface="Montserrat" pitchFamily="2" charset="0"/>
              </a:rPr>
              <a:t> and your </a:t>
            </a:r>
            <a:r>
              <a:rPr lang="en-US" sz="2400" b="1">
                <a:latin typeface="Montserrat" pitchFamily="2" charset="0"/>
              </a:rPr>
              <a:t>pronouns</a:t>
            </a:r>
            <a:r>
              <a:rPr lang="en-US" sz="2400">
                <a:latin typeface="Montserrat" pitchFamily="2" charset="0"/>
              </a:rPr>
              <a:t>, then pick someone you found with an interesting bingo element, </a:t>
            </a:r>
            <a:r>
              <a:rPr lang="en-US" sz="2400" b="1">
                <a:latin typeface="Montserrat" pitchFamily="2" charset="0"/>
              </a:rPr>
              <a:t>share with the group,</a:t>
            </a:r>
            <a:r>
              <a:rPr lang="en-US" sz="2400">
                <a:latin typeface="Montserrat" pitchFamily="2" charset="0"/>
              </a:rPr>
              <a:t> and pass it onto them.​</a:t>
            </a:r>
          </a:p>
        </p:txBody>
      </p:sp>
    </p:spTree>
    <p:extLst>
      <p:ext uri="{BB962C8B-B14F-4D97-AF65-F5344CB8AC3E}">
        <p14:creationId xmlns:p14="http://schemas.microsoft.com/office/powerpoint/2010/main" val="3402924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black and tan rectangle with a black border&#10;&#10;Description automatically generated">
            <a:extLst>
              <a:ext uri="{FF2B5EF4-FFF2-40B4-BE49-F238E27FC236}">
                <a16:creationId xmlns:a16="http://schemas.microsoft.com/office/drawing/2014/main" id="{69E2F173-4251-EA4D-9A30-BD0B057665C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9258" y="1432599"/>
            <a:ext cx="7995555" cy="4908460"/>
          </a:xfrm>
          <a:prstGeom prst="rect">
            <a:avLst/>
          </a:prstGeom>
        </p:spPr>
      </p:pic>
      <p:sp>
        <p:nvSpPr>
          <p:cNvPr id="3" name="Freeform 5">
            <a:extLst>
              <a:ext uri="{FF2B5EF4-FFF2-40B4-BE49-F238E27FC236}">
                <a16:creationId xmlns:a16="http://schemas.microsoft.com/office/drawing/2014/main" id="{325EEBAD-89CC-4F8D-C09B-74331818BDAB}"/>
              </a:ext>
            </a:extLst>
          </p:cNvPr>
          <p:cNvSpPr/>
          <p:nvPr/>
        </p:nvSpPr>
        <p:spPr>
          <a:xfrm>
            <a:off x="8446868" y="1714572"/>
            <a:ext cx="2419268" cy="2263756"/>
          </a:xfrm>
          <a:custGeom>
            <a:avLst/>
            <a:gdLst/>
            <a:ahLst/>
            <a:cxnLst/>
            <a:rect l="l" t="t" r="r" b="b"/>
            <a:pathLst>
              <a:path w="2215273" h="2199162">
                <a:moveTo>
                  <a:pt x="0" y="0"/>
                </a:moveTo>
                <a:lnTo>
                  <a:pt x="2215273" y="0"/>
                </a:lnTo>
                <a:lnTo>
                  <a:pt x="2215273" y="2199162"/>
                </a:lnTo>
                <a:lnTo>
                  <a:pt x="0" y="219916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029F2E55-6E5A-F37B-3BB9-53708192B3D4}"/>
              </a:ext>
            </a:extLst>
          </p:cNvPr>
          <p:cNvSpPr/>
          <p:nvPr/>
        </p:nvSpPr>
        <p:spPr>
          <a:xfrm>
            <a:off x="9298708" y="4595145"/>
            <a:ext cx="2311385" cy="1745914"/>
          </a:xfrm>
          <a:custGeom>
            <a:avLst/>
            <a:gdLst/>
            <a:ahLst/>
            <a:cxnLst/>
            <a:rect l="l" t="t" r="r" b="b"/>
            <a:pathLst>
              <a:path w="2447332" h="1960925">
                <a:moveTo>
                  <a:pt x="0" y="0"/>
                </a:moveTo>
                <a:lnTo>
                  <a:pt x="2447333" y="0"/>
                </a:lnTo>
                <a:lnTo>
                  <a:pt x="2447333" y="1960925"/>
                </a:lnTo>
                <a:lnTo>
                  <a:pt x="0" y="1960925"/>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9" name="Title 1">
            <a:extLst>
              <a:ext uri="{FF2B5EF4-FFF2-40B4-BE49-F238E27FC236}">
                <a16:creationId xmlns:a16="http://schemas.microsoft.com/office/drawing/2014/main" id="{B139F124-0CA2-9B4A-9C2B-B07E9B6D9818}"/>
              </a:ext>
            </a:extLst>
          </p:cNvPr>
          <p:cNvSpPr txBox="1">
            <a:spLocks/>
          </p:cNvSpPr>
          <p:nvPr/>
        </p:nvSpPr>
        <p:spPr>
          <a:xfrm>
            <a:off x="3527192" y="284889"/>
            <a:ext cx="5137615"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Learning outcomes</a:t>
            </a:r>
          </a:p>
        </p:txBody>
      </p:sp>
      <p:graphicFrame>
        <p:nvGraphicFramePr>
          <p:cNvPr id="7" name="Table 6">
            <a:extLst>
              <a:ext uri="{FF2B5EF4-FFF2-40B4-BE49-F238E27FC236}">
                <a16:creationId xmlns:a16="http://schemas.microsoft.com/office/drawing/2014/main" id="{3261CDB3-9B94-FCBF-03B6-EBC9F9E14A92}"/>
              </a:ext>
            </a:extLst>
          </p:cNvPr>
          <p:cNvGraphicFramePr>
            <a:graphicFrameLocks noGrp="1"/>
          </p:cNvGraphicFramePr>
          <p:nvPr>
            <p:extLst>
              <p:ext uri="{D42A27DB-BD31-4B8C-83A1-F6EECF244321}">
                <p14:modId xmlns:p14="http://schemas.microsoft.com/office/powerpoint/2010/main" val="1790539026"/>
              </p:ext>
            </p:extLst>
          </p:nvPr>
        </p:nvGraphicFramePr>
        <p:xfrm>
          <a:off x="1439604" y="2377007"/>
          <a:ext cx="6229350" cy="3538539"/>
        </p:xfrm>
        <a:graphic>
          <a:graphicData uri="http://schemas.openxmlformats.org/drawingml/2006/table">
            <a:tbl>
              <a:tblPr bandRow="1">
                <a:tableStyleId>{5C22544A-7EE6-4342-B048-85BDC9FD1C3A}</a:tableStyleId>
              </a:tblPr>
              <a:tblGrid>
                <a:gridCol w="6229350">
                  <a:extLst>
                    <a:ext uri="{9D8B030D-6E8A-4147-A177-3AD203B41FA5}">
                      <a16:colId xmlns:a16="http://schemas.microsoft.com/office/drawing/2014/main" val="11206850"/>
                    </a:ext>
                  </a:extLst>
                </a:gridCol>
              </a:tblGrid>
              <a:tr h="381000">
                <a:tc>
                  <a:txBody>
                    <a:bodyPr/>
                    <a:lstStyle/>
                    <a:p>
                      <a:pPr algn="l" fontAlgn="base">
                        <a:lnSpc>
                          <a:spcPts val="2880"/>
                        </a:lnSpc>
                        <a:buNone/>
                      </a:pPr>
                      <a:r>
                        <a:rPr lang="en-GB" sz="2400" b="1" i="0">
                          <a:solidFill>
                            <a:srgbClr val="002060"/>
                          </a:solidFill>
                          <a:effectLst/>
                          <a:latin typeface="Montserrat" pitchFamily="2" charset="0"/>
                        </a:rPr>
                        <a:t>LO1: </a:t>
                      </a:r>
                      <a:r>
                        <a:rPr lang="en-GB" sz="2400" b="0" i="0" u="none" strike="noStrike" noProof="0">
                          <a:solidFill>
                            <a:srgbClr val="002060"/>
                          </a:solidFill>
                          <a:effectLst/>
                          <a:latin typeface="Montserrat" pitchFamily="2" charset="0"/>
                        </a:rPr>
                        <a:t>Become familiar with each other and the </a:t>
                      </a:r>
                      <a:r>
                        <a:rPr lang="en-GB" sz="2400" b="0" i="0" u="none" strike="noStrike" noProof="0" err="1">
                          <a:solidFill>
                            <a:srgbClr val="002060"/>
                          </a:solidFill>
                          <a:effectLst/>
                          <a:latin typeface="Montserrat" pitchFamily="2" charset="0"/>
                        </a:rPr>
                        <a:t>NxtGen</a:t>
                      </a:r>
                      <a:r>
                        <a:rPr lang="en-GB" sz="2400" b="0" i="0" u="none" strike="noStrike" noProof="0">
                          <a:solidFill>
                            <a:srgbClr val="002060"/>
                          </a:solidFill>
                          <a:effectLst/>
                          <a:latin typeface="Montserrat" pitchFamily="2" charset="0"/>
                        </a:rPr>
                        <a:t> Researcher space.</a:t>
                      </a:r>
                    </a:p>
                    <a:p>
                      <a:pPr lvl="0" algn="l">
                        <a:lnSpc>
                          <a:spcPts val="2880"/>
                        </a:lnSpc>
                        <a:buNone/>
                      </a:pPr>
                      <a:endParaRPr lang="en-GB" sz="2400" b="0" i="0" u="none" strike="noStrike" noProof="0">
                        <a:solidFill>
                          <a:srgbClr val="002060"/>
                        </a:solidFill>
                        <a:effectLst/>
                        <a:latin typeface="Montserrat" pitchFamily="2" charset="0"/>
                      </a:endParaRPr>
                    </a:p>
                  </a:txBody>
                  <a:tcPr anchor="ctr">
                    <a:lnL w="5115" cap="flat" cmpd="sng" algn="ctr">
                      <a:solidFill>
                        <a:srgbClr val="FFE3B5"/>
                      </a:solidFill>
                      <a:prstDash val="solid"/>
                      <a:round/>
                      <a:headEnd type="none" w="med" len="med"/>
                      <a:tailEnd type="none" w="med" len="med"/>
                    </a:lnL>
                    <a:lnR w="5115" cap="flat" cmpd="sng" algn="ctr">
                      <a:solidFill>
                        <a:srgbClr val="FFE3B5"/>
                      </a:solidFill>
                      <a:prstDash val="solid"/>
                      <a:round/>
                      <a:headEnd type="none" w="med" len="med"/>
                      <a:tailEnd type="none" w="med" len="med"/>
                    </a:lnR>
                    <a:lnT w="5115" cap="flat" cmpd="sng" algn="ctr">
                      <a:solidFill>
                        <a:srgbClr val="FFE3B5"/>
                      </a:solidFill>
                      <a:prstDash val="solid"/>
                      <a:round/>
                      <a:headEnd type="none" w="med" len="med"/>
                      <a:tailEnd type="none" w="med" len="med"/>
                    </a:lnT>
                    <a:lnB w="5115" cap="flat" cmpd="sng" algn="ctr">
                      <a:solidFill>
                        <a:srgbClr val="FFE3B5"/>
                      </a:solidFill>
                      <a:prstDash val="solid"/>
                      <a:round/>
                      <a:headEnd type="none" w="med" len="med"/>
                      <a:tailEnd type="none" w="med" len="med"/>
                    </a:lnB>
                    <a:noFill/>
                  </a:tcPr>
                </a:tc>
                <a:extLst>
                  <a:ext uri="{0D108BD9-81ED-4DB2-BD59-A6C34878D82A}">
                    <a16:rowId xmlns:a16="http://schemas.microsoft.com/office/drawing/2014/main" val="1238591075"/>
                  </a:ext>
                </a:extLst>
              </a:tr>
              <a:tr h="123825">
                <a:tc>
                  <a:txBody>
                    <a:bodyPr/>
                    <a:lstStyle/>
                    <a:p>
                      <a:pPr algn="l" fontAlgn="base">
                        <a:lnSpc>
                          <a:spcPts val="2880"/>
                        </a:lnSpc>
                        <a:buNone/>
                      </a:pPr>
                      <a:r>
                        <a:rPr lang="en-GB" sz="2400" b="1" i="0">
                          <a:solidFill>
                            <a:srgbClr val="002060"/>
                          </a:solidFill>
                          <a:effectLst/>
                          <a:latin typeface="Montserrat" pitchFamily="2" charset="0"/>
                        </a:rPr>
                        <a:t>LO2: </a:t>
                      </a:r>
                      <a:r>
                        <a:rPr lang="en-GB" sz="2400" b="0" i="0" u="none" strike="noStrike" noProof="0">
                          <a:solidFill>
                            <a:srgbClr val="002060"/>
                          </a:solidFill>
                          <a:effectLst/>
                          <a:latin typeface="Montserrat" pitchFamily="2" charset="0"/>
                        </a:rPr>
                        <a:t>Access email accounts and workspaces (e.g. TEAMs).</a:t>
                      </a:r>
                    </a:p>
                    <a:p>
                      <a:pPr lvl="0" algn="l">
                        <a:lnSpc>
                          <a:spcPts val="2880"/>
                        </a:lnSpc>
                        <a:buNone/>
                      </a:pPr>
                      <a:endParaRPr lang="en-GB" sz="2400" b="0" i="0" u="none" strike="noStrike" noProof="0">
                        <a:solidFill>
                          <a:srgbClr val="002060"/>
                        </a:solidFill>
                        <a:effectLst/>
                        <a:latin typeface="Montserrat" pitchFamily="2" charset="0"/>
                      </a:endParaRPr>
                    </a:p>
                  </a:txBody>
                  <a:tcPr anchor="ctr">
                    <a:lnL w="5115" cap="flat" cmpd="sng" algn="ctr">
                      <a:solidFill>
                        <a:srgbClr val="FFE3B5"/>
                      </a:solidFill>
                      <a:prstDash val="solid"/>
                      <a:round/>
                      <a:headEnd type="none" w="med" len="med"/>
                      <a:tailEnd type="none" w="med" len="med"/>
                    </a:lnL>
                    <a:lnR w="5115" cap="flat" cmpd="sng" algn="ctr">
                      <a:solidFill>
                        <a:srgbClr val="FFE3B5"/>
                      </a:solidFill>
                      <a:prstDash val="solid"/>
                      <a:round/>
                      <a:headEnd type="none" w="med" len="med"/>
                      <a:tailEnd type="none" w="med" len="med"/>
                    </a:lnR>
                    <a:lnT w="5115" cap="flat" cmpd="sng" algn="ctr">
                      <a:solidFill>
                        <a:srgbClr val="FFE3B5"/>
                      </a:solidFill>
                      <a:prstDash val="solid"/>
                      <a:round/>
                      <a:headEnd type="none" w="med" len="med"/>
                      <a:tailEnd type="none" w="med" len="med"/>
                    </a:lnT>
                    <a:lnB w="5115" cap="flat" cmpd="sng" algn="ctr">
                      <a:solidFill>
                        <a:srgbClr val="FFE3B5"/>
                      </a:solidFill>
                      <a:prstDash val="solid"/>
                      <a:round/>
                      <a:headEnd type="none" w="med" len="med"/>
                      <a:tailEnd type="none" w="med" len="med"/>
                    </a:lnB>
                    <a:noFill/>
                  </a:tcPr>
                </a:tc>
                <a:extLst>
                  <a:ext uri="{0D108BD9-81ED-4DB2-BD59-A6C34878D82A}">
                    <a16:rowId xmlns:a16="http://schemas.microsoft.com/office/drawing/2014/main" val="3857529148"/>
                  </a:ext>
                </a:extLst>
              </a:tr>
              <a:tr h="123825">
                <a:tc>
                  <a:txBody>
                    <a:bodyPr/>
                    <a:lstStyle/>
                    <a:p>
                      <a:pPr algn="l" fontAlgn="auto">
                        <a:lnSpc>
                          <a:spcPts val="2880"/>
                        </a:lnSpc>
                        <a:buNone/>
                      </a:pPr>
                      <a:r>
                        <a:rPr lang="en-GB" sz="2400" b="1" i="0">
                          <a:solidFill>
                            <a:srgbClr val="002060"/>
                          </a:solidFill>
                          <a:effectLst/>
                          <a:latin typeface="Montserrat" pitchFamily="2" charset="0"/>
                        </a:rPr>
                        <a:t>LO3: </a:t>
                      </a:r>
                      <a:r>
                        <a:rPr lang="en-GB" sz="2400" b="0" i="0" u="none" strike="noStrike" noProof="0">
                          <a:solidFill>
                            <a:srgbClr val="002060"/>
                          </a:solidFill>
                          <a:effectLst/>
                          <a:latin typeface="Montserrat" pitchFamily="2" charset="0"/>
                        </a:rPr>
                        <a:t>Discuss what the </a:t>
                      </a:r>
                      <a:r>
                        <a:rPr lang="en-GB" sz="2400" b="0" i="0" u="none" strike="noStrike" noProof="0" err="1">
                          <a:solidFill>
                            <a:srgbClr val="002060"/>
                          </a:solidFill>
                          <a:effectLst/>
                          <a:latin typeface="Montserrat" pitchFamily="2" charset="0"/>
                        </a:rPr>
                        <a:t>NxtGen</a:t>
                      </a:r>
                      <a:r>
                        <a:rPr lang="en-GB" sz="2400" b="0" i="0" u="none" strike="noStrike" noProof="0">
                          <a:solidFill>
                            <a:srgbClr val="002060"/>
                          </a:solidFill>
                          <a:effectLst/>
                          <a:latin typeface="Montserrat" pitchFamily="2" charset="0"/>
                        </a:rPr>
                        <a:t> Researcher programme is and reason for participation.</a:t>
                      </a:r>
                      <a:endParaRPr lang="en-GB" b="0" i="0" u="none" strike="noStrike" noProof="0">
                        <a:solidFill>
                          <a:srgbClr val="002060"/>
                        </a:solidFill>
                        <a:effectLst/>
                        <a:latin typeface="Montserrat" pitchFamily="2" charset="0"/>
                      </a:endParaRPr>
                    </a:p>
                  </a:txBody>
                  <a:tcPr anchor="ctr">
                    <a:lnL w="5115" cap="flat" cmpd="sng" algn="ctr">
                      <a:solidFill>
                        <a:srgbClr val="FFE3B5"/>
                      </a:solidFill>
                      <a:prstDash val="solid"/>
                      <a:round/>
                      <a:headEnd type="none" w="med" len="med"/>
                      <a:tailEnd type="none" w="med" len="med"/>
                    </a:lnL>
                    <a:lnR w="5115" cap="flat" cmpd="sng" algn="ctr">
                      <a:solidFill>
                        <a:srgbClr val="FFE3B5"/>
                      </a:solidFill>
                      <a:prstDash val="solid"/>
                      <a:round/>
                      <a:headEnd type="none" w="med" len="med"/>
                      <a:tailEnd type="none" w="med" len="med"/>
                    </a:lnR>
                    <a:lnT w="5115" cap="flat" cmpd="sng" algn="ctr">
                      <a:solidFill>
                        <a:srgbClr val="FFE3B5"/>
                      </a:solidFill>
                      <a:prstDash val="solid"/>
                      <a:round/>
                      <a:headEnd type="none" w="med" len="med"/>
                      <a:tailEnd type="none" w="med" len="med"/>
                    </a:lnT>
                    <a:lnB w="5115" cap="flat" cmpd="sng" algn="ctr">
                      <a:solidFill>
                        <a:srgbClr val="FFE3B5"/>
                      </a:solidFill>
                      <a:prstDash val="solid"/>
                      <a:round/>
                      <a:headEnd type="none" w="med" len="med"/>
                      <a:tailEnd type="none" w="med" len="med"/>
                    </a:lnB>
                    <a:noFill/>
                  </a:tcPr>
                </a:tc>
                <a:extLst>
                  <a:ext uri="{0D108BD9-81ED-4DB2-BD59-A6C34878D82A}">
                    <a16:rowId xmlns:a16="http://schemas.microsoft.com/office/drawing/2014/main" val="286385201"/>
                  </a:ext>
                </a:extLst>
              </a:tr>
            </a:tbl>
          </a:graphicData>
        </a:graphic>
      </p:graphicFrame>
    </p:spTree>
    <p:extLst>
      <p:ext uri="{BB962C8B-B14F-4D97-AF65-F5344CB8AC3E}">
        <p14:creationId xmlns:p14="http://schemas.microsoft.com/office/powerpoint/2010/main" val="208466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461A142-14C8-2BE8-5A67-6ABF64CC8533}"/>
            </a:ext>
          </a:extLst>
        </p:cNvPr>
        <p:cNvGrpSpPr/>
        <p:nvPr/>
      </p:nvGrpSpPr>
      <p:grpSpPr>
        <a:xfrm>
          <a:off x="0" y="0"/>
          <a:ext cx="0" cy="0"/>
          <a:chOff x="0" y="0"/>
          <a:chExt cx="0" cy="0"/>
        </a:xfrm>
      </p:grpSpPr>
      <p:pic>
        <p:nvPicPr>
          <p:cNvPr id="5" name="Picture 4" descr="A rectangular object with black border&#10;&#10;AI-generated content may be incorrect.">
            <a:extLst>
              <a:ext uri="{FF2B5EF4-FFF2-40B4-BE49-F238E27FC236}">
                <a16:creationId xmlns:a16="http://schemas.microsoft.com/office/drawing/2014/main" id="{74F276D8-E2F9-E244-2040-F89865EF7D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78" y="2051825"/>
            <a:ext cx="12334506" cy="4075463"/>
          </a:xfrm>
          <a:prstGeom prst="rect">
            <a:avLst/>
          </a:prstGeom>
        </p:spPr>
      </p:pic>
      <p:sp>
        <p:nvSpPr>
          <p:cNvPr id="6" name="Title 1">
            <a:extLst>
              <a:ext uri="{FF2B5EF4-FFF2-40B4-BE49-F238E27FC236}">
                <a16:creationId xmlns:a16="http://schemas.microsoft.com/office/drawing/2014/main" id="{6CE427B0-559F-BF5E-1178-4B21F2972B8A}"/>
              </a:ext>
            </a:extLst>
          </p:cNvPr>
          <p:cNvSpPr txBox="1">
            <a:spLocks/>
          </p:cNvSpPr>
          <p:nvPr/>
        </p:nvSpPr>
        <p:spPr>
          <a:xfrm>
            <a:off x="2770674" y="324279"/>
            <a:ext cx="6780602"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Welcome &amp; housekeeping</a:t>
            </a:r>
          </a:p>
        </p:txBody>
      </p:sp>
      <p:graphicFrame>
        <p:nvGraphicFramePr>
          <p:cNvPr id="3" name="TextBox 1">
            <a:extLst>
              <a:ext uri="{FF2B5EF4-FFF2-40B4-BE49-F238E27FC236}">
                <a16:creationId xmlns:a16="http://schemas.microsoft.com/office/drawing/2014/main" id="{F7D60D19-DD93-FD22-471B-7EA48E3DE664}"/>
              </a:ext>
            </a:extLst>
          </p:cNvPr>
          <p:cNvGraphicFramePr/>
          <p:nvPr>
            <p:extLst>
              <p:ext uri="{D42A27DB-BD31-4B8C-83A1-F6EECF244321}">
                <p14:modId xmlns:p14="http://schemas.microsoft.com/office/powerpoint/2010/main" val="4284384690"/>
              </p:ext>
            </p:extLst>
          </p:nvPr>
        </p:nvGraphicFramePr>
        <p:xfrm>
          <a:off x="632085" y="1934483"/>
          <a:ext cx="10927829" cy="41928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072468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8C0E820-C003-A3D9-54C1-D3CF27CC370E}"/>
              </a:ext>
            </a:extLst>
          </p:cNvPr>
          <p:cNvSpPr txBox="1">
            <a:spLocks/>
          </p:cNvSpPr>
          <p:nvPr/>
        </p:nvSpPr>
        <p:spPr>
          <a:xfrm>
            <a:off x="2891128" y="353094"/>
            <a:ext cx="6409744"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a:cs typeface="Arial"/>
              </a:rPr>
              <a:t>NxtGen Trainer(s)</a:t>
            </a:r>
          </a:p>
        </p:txBody>
      </p:sp>
      <p:pic>
        <p:nvPicPr>
          <p:cNvPr id="6" name="Picture 5" descr="A blue rectangle with black border&#10;&#10;AI-generated content may be incorrect.">
            <a:extLst>
              <a:ext uri="{FF2B5EF4-FFF2-40B4-BE49-F238E27FC236}">
                <a16:creationId xmlns:a16="http://schemas.microsoft.com/office/drawing/2014/main" id="{D9DBA792-E050-9E41-7F69-B6475A7139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0696" y="2599072"/>
            <a:ext cx="4439400" cy="3792278"/>
          </a:xfrm>
          <a:prstGeom prst="rect">
            <a:avLst/>
          </a:prstGeom>
        </p:spPr>
      </p:pic>
      <p:pic>
        <p:nvPicPr>
          <p:cNvPr id="8" name="Picture 7" descr="A rectangular object with black border&#10;&#10;AI-generated content may be incorrect.">
            <a:extLst>
              <a:ext uri="{FF2B5EF4-FFF2-40B4-BE49-F238E27FC236}">
                <a16:creationId xmlns:a16="http://schemas.microsoft.com/office/drawing/2014/main" id="{AEBAC08C-5CD2-8F45-2EAC-26733AB3821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99536" y="1626752"/>
            <a:ext cx="4075812" cy="863655"/>
          </a:xfrm>
          <a:prstGeom prst="rect">
            <a:avLst/>
          </a:prstGeom>
        </p:spPr>
      </p:pic>
      <p:sp>
        <p:nvSpPr>
          <p:cNvPr id="9" name="TextBox 8">
            <a:extLst>
              <a:ext uri="{FF2B5EF4-FFF2-40B4-BE49-F238E27FC236}">
                <a16:creationId xmlns:a16="http://schemas.microsoft.com/office/drawing/2014/main" id="{1C763A09-8CAC-A7B7-871F-C6BCDD6796DA}"/>
              </a:ext>
            </a:extLst>
          </p:cNvPr>
          <p:cNvSpPr txBox="1"/>
          <p:nvPr/>
        </p:nvSpPr>
        <p:spPr>
          <a:xfrm>
            <a:off x="1965842" y="1735470"/>
            <a:ext cx="2749106" cy="6581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latin typeface="Montserrat" pitchFamily="2" charset="0"/>
              </a:rPr>
              <a:t>[Staff name]</a:t>
            </a:r>
            <a:r>
              <a:rPr lang="en-US">
                <a:latin typeface="Montserrat" pitchFamily="2" charset="0"/>
              </a:rPr>
              <a:t>​</a:t>
            </a:r>
          </a:p>
          <a:p>
            <a:pPr algn="ctr"/>
            <a:r>
              <a:rPr lang="en-US">
                <a:latin typeface="Montserrat" pitchFamily="2" charset="0"/>
              </a:rPr>
              <a:t>[Staff role]</a:t>
            </a:r>
          </a:p>
        </p:txBody>
      </p:sp>
      <p:pic>
        <p:nvPicPr>
          <p:cNvPr id="15" name="Picture 14" descr="A blue rectangle with black border&#10;&#10;AI-generated content may be incorrect.">
            <a:extLst>
              <a:ext uri="{FF2B5EF4-FFF2-40B4-BE49-F238E27FC236}">
                <a16:creationId xmlns:a16="http://schemas.microsoft.com/office/drawing/2014/main" id="{86F3AFF6-CDF8-AC72-E4F5-8705AB606E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25998" y="2599072"/>
            <a:ext cx="4439400" cy="3792278"/>
          </a:xfrm>
          <a:prstGeom prst="rect">
            <a:avLst/>
          </a:prstGeom>
        </p:spPr>
      </p:pic>
      <p:pic>
        <p:nvPicPr>
          <p:cNvPr id="16" name="Picture 15" descr="A rectangular object with black border&#10;&#10;AI-generated content may be incorrect.">
            <a:extLst>
              <a:ext uri="{FF2B5EF4-FFF2-40B4-BE49-F238E27FC236}">
                <a16:creationId xmlns:a16="http://schemas.microsoft.com/office/drawing/2014/main" id="{FFA24974-F0CA-1592-DB23-56C7519E16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04838" y="1626752"/>
            <a:ext cx="4075812" cy="863655"/>
          </a:xfrm>
          <a:prstGeom prst="rect">
            <a:avLst/>
          </a:prstGeom>
        </p:spPr>
      </p:pic>
      <p:sp>
        <p:nvSpPr>
          <p:cNvPr id="17" name="TextBox 16">
            <a:extLst>
              <a:ext uri="{FF2B5EF4-FFF2-40B4-BE49-F238E27FC236}">
                <a16:creationId xmlns:a16="http://schemas.microsoft.com/office/drawing/2014/main" id="{44329FEE-BDAC-F1C4-7D4A-3CDEB52835FF}"/>
              </a:ext>
            </a:extLst>
          </p:cNvPr>
          <p:cNvSpPr txBox="1"/>
          <p:nvPr/>
        </p:nvSpPr>
        <p:spPr>
          <a:xfrm>
            <a:off x="7477052" y="1735470"/>
            <a:ext cx="2749106" cy="6581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latin typeface="Montserrat" pitchFamily="2" charset="0"/>
              </a:rPr>
              <a:t>[Staff name]</a:t>
            </a:r>
            <a:r>
              <a:rPr lang="en-US">
                <a:latin typeface="Montserrat" pitchFamily="2" charset="0"/>
              </a:rPr>
              <a:t>​</a:t>
            </a:r>
          </a:p>
          <a:p>
            <a:pPr algn="ctr"/>
            <a:r>
              <a:rPr lang="en-US">
                <a:latin typeface="Montserrat" pitchFamily="2" charset="0"/>
              </a:rPr>
              <a:t>[Staff role]</a:t>
            </a:r>
          </a:p>
        </p:txBody>
      </p:sp>
    </p:spTree>
    <p:extLst>
      <p:ext uri="{BB962C8B-B14F-4D97-AF65-F5344CB8AC3E}">
        <p14:creationId xmlns:p14="http://schemas.microsoft.com/office/powerpoint/2010/main" val="596155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119F6D18-4649-7248-B454-98CFF22FADF0}"/>
              </a:ext>
            </a:extLst>
          </p:cNvPr>
          <p:cNvSpPr txBox="1"/>
          <p:nvPr/>
        </p:nvSpPr>
        <p:spPr>
          <a:xfrm>
            <a:off x="3359979" y="2795162"/>
            <a:ext cx="4939765" cy="2308324"/>
          </a:xfrm>
          <a:prstGeom prst="rect">
            <a:avLst/>
          </a:prstGeom>
          <a:noFill/>
        </p:spPr>
        <p:txBody>
          <a:bodyPr wrap="square" lIns="91440" tIns="45720" rIns="91440" bIns="45720" anchor="t">
            <a:spAutoFit/>
          </a:bodyPr>
          <a:lstStyle/>
          <a:p>
            <a:pPr algn="ctr"/>
            <a:r>
              <a:rPr lang="en-US" sz="3600">
                <a:latin typeface="Montserrat"/>
                <a:ea typeface="Calibri"/>
                <a:cs typeface="Calibri"/>
              </a:rPr>
              <a:t>Let’s discuss what our “</a:t>
            </a:r>
            <a:r>
              <a:rPr lang="en-US" sz="3600" b="1">
                <a:latin typeface="Montserrat"/>
                <a:ea typeface="Calibri"/>
                <a:cs typeface="Calibri"/>
              </a:rPr>
              <a:t>Gives, Gets and Grounds” </a:t>
            </a:r>
            <a:r>
              <a:rPr lang="en-US" sz="3600">
                <a:latin typeface="Montserrat"/>
                <a:ea typeface="Calibri"/>
                <a:cs typeface="Calibri"/>
              </a:rPr>
              <a:t>should be.</a:t>
            </a:r>
          </a:p>
        </p:txBody>
      </p:sp>
      <p:sp>
        <p:nvSpPr>
          <p:cNvPr id="16" name="Title 1">
            <a:extLst>
              <a:ext uri="{FF2B5EF4-FFF2-40B4-BE49-F238E27FC236}">
                <a16:creationId xmlns:a16="http://schemas.microsoft.com/office/drawing/2014/main" id="{95628815-5135-7347-94B9-9FD215069341}"/>
              </a:ext>
            </a:extLst>
          </p:cNvPr>
          <p:cNvSpPr txBox="1">
            <a:spLocks/>
          </p:cNvSpPr>
          <p:nvPr/>
        </p:nvSpPr>
        <p:spPr>
          <a:xfrm>
            <a:off x="1530815" y="274400"/>
            <a:ext cx="10021849"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Starter activity 3: Gives, gets &amp; grounds</a:t>
            </a:r>
          </a:p>
        </p:txBody>
      </p:sp>
    </p:spTree>
    <p:extLst>
      <p:ext uri="{BB962C8B-B14F-4D97-AF65-F5344CB8AC3E}">
        <p14:creationId xmlns:p14="http://schemas.microsoft.com/office/powerpoint/2010/main" val="3282167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4" name="Picture 23" descr="A rectangular object with black edges&#10;&#10;Description automatically generated">
            <a:extLst>
              <a:ext uri="{FF2B5EF4-FFF2-40B4-BE49-F238E27FC236}">
                <a16:creationId xmlns:a16="http://schemas.microsoft.com/office/drawing/2014/main" id="{1F188FB1-63F7-704E-9AFE-D24F5B0AAF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13896" y="3392387"/>
            <a:ext cx="6044776" cy="1074181"/>
          </a:xfrm>
          <a:prstGeom prst="rect">
            <a:avLst/>
          </a:prstGeom>
        </p:spPr>
      </p:pic>
      <p:sp>
        <p:nvSpPr>
          <p:cNvPr id="5" name="Freeform 2">
            <a:extLst>
              <a:ext uri="{FF2B5EF4-FFF2-40B4-BE49-F238E27FC236}">
                <a16:creationId xmlns:a16="http://schemas.microsoft.com/office/drawing/2014/main" id="{3AA09AFD-BF0F-785B-70E8-71801544AD58}"/>
              </a:ext>
            </a:extLst>
          </p:cNvPr>
          <p:cNvSpPr/>
          <p:nvPr/>
        </p:nvSpPr>
        <p:spPr>
          <a:xfrm>
            <a:off x="3224822" y="1428283"/>
            <a:ext cx="1181665" cy="1358953"/>
          </a:xfrm>
          <a:custGeom>
            <a:avLst/>
            <a:gdLst/>
            <a:ahLst/>
            <a:cxnLst/>
            <a:rect l="l" t="t" r="r" b="b"/>
            <a:pathLst>
              <a:path w="1358768" h="1850099">
                <a:moveTo>
                  <a:pt x="0" y="0"/>
                </a:moveTo>
                <a:lnTo>
                  <a:pt x="1358768" y="0"/>
                </a:lnTo>
                <a:lnTo>
                  <a:pt x="1358768" y="1850099"/>
                </a:lnTo>
                <a:lnTo>
                  <a:pt x="0" y="185009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07C37409-F3BA-6611-B883-71D3C13E4071}"/>
              </a:ext>
            </a:extLst>
          </p:cNvPr>
          <p:cNvSpPr txBox="1"/>
          <p:nvPr/>
        </p:nvSpPr>
        <p:spPr>
          <a:xfrm>
            <a:off x="3415143" y="3518177"/>
            <a:ext cx="5361178" cy="830997"/>
          </a:xfrm>
          <a:prstGeom prst="rect">
            <a:avLst/>
          </a:prstGeom>
          <a:noFill/>
        </p:spPr>
        <p:txBody>
          <a:bodyPr wrap="square" lIns="91440" tIns="45720" rIns="91440" bIns="45720" anchor="t">
            <a:spAutoFit/>
          </a:bodyPr>
          <a:lstStyle/>
          <a:p>
            <a:pPr algn="ctr"/>
            <a:r>
              <a:rPr lang="en-US" sz="2400">
                <a:latin typeface="Montserrat" pitchFamily="2" charset="0"/>
                <a:ea typeface="Calibri"/>
                <a:cs typeface="Calibri"/>
              </a:rPr>
              <a:t>Let’s discuss what our </a:t>
            </a:r>
            <a:r>
              <a:rPr lang="en-US" sz="2400" b="1">
                <a:latin typeface="Montserrat" pitchFamily="2" charset="0"/>
                <a:ea typeface="Calibri"/>
                <a:cs typeface="Calibri"/>
              </a:rPr>
              <a:t>Gives, Gets and Grounds </a:t>
            </a:r>
            <a:r>
              <a:rPr lang="en-US" sz="2400">
                <a:latin typeface="Montserrat" pitchFamily="2" charset="0"/>
                <a:ea typeface="Calibri"/>
                <a:cs typeface="Calibri"/>
              </a:rPr>
              <a:t>should be.</a:t>
            </a:r>
          </a:p>
        </p:txBody>
      </p:sp>
      <p:sp>
        <p:nvSpPr>
          <p:cNvPr id="3" name="Freeform 7">
            <a:extLst>
              <a:ext uri="{FF2B5EF4-FFF2-40B4-BE49-F238E27FC236}">
                <a16:creationId xmlns:a16="http://schemas.microsoft.com/office/drawing/2014/main" id="{6E81F118-EA4C-3838-FE59-A9C7CD6593C3}"/>
              </a:ext>
            </a:extLst>
          </p:cNvPr>
          <p:cNvSpPr/>
          <p:nvPr/>
        </p:nvSpPr>
        <p:spPr>
          <a:xfrm>
            <a:off x="540249" y="3758554"/>
            <a:ext cx="1625600" cy="1623908"/>
          </a:xfrm>
          <a:custGeom>
            <a:avLst/>
            <a:gdLst/>
            <a:ahLst/>
            <a:cxnLst/>
            <a:rect l="l" t="t" r="r" b="b"/>
            <a:pathLst>
              <a:path w="2307984" h="2256054">
                <a:moveTo>
                  <a:pt x="0" y="0"/>
                </a:moveTo>
                <a:lnTo>
                  <a:pt x="2307984" y="0"/>
                </a:lnTo>
                <a:lnTo>
                  <a:pt x="2307984" y="2256054"/>
                </a:lnTo>
                <a:lnTo>
                  <a:pt x="0" y="22560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4" name="Freeform 6">
            <a:extLst>
              <a:ext uri="{FF2B5EF4-FFF2-40B4-BE49-F238E27FC236}">
                <a16:creationId xmlns:a16="http://schemas.microsoft.com/office/drawing/2014/main" id="{E7B4B60D-30C3-0447-84DA-B62C85F9F4D7}"/>
              </a:ext>
            </a:extLst>
          </p:cNvPr>
          <p:cNvSpPr/>
          <p:nvPr/>
        </p:nvSpPr>
        <p:spPr>
          <a:xfrm>
            <a:off x="9863133" y="4018209"/>
            <a:ext cx="1265898" cy="1121188"/>
          </a:xfrm>
          <a:custGeom>
            <a:avLst/>
            <a:gdLst/>
            <a:ahLst/>
            <a:cxnLst/>
            <a:rect l="l" t="t" r="r" b="b"/>
            <a:pathLst>
              <a:path w="1868481" h="1739386">
                <a:moveTo>
                  <a:pt x="0" y="0"/>
                </a:moveTo>
                <a:lnTo>
                  <a:pt x="1868482" y="0"/>
                </a:lnTo>
                <a:lnTo>
                  <a:pt x="1868482" y="1739387"/>
                </a:lnTo>
                <a:lnTo>
                  <a:pt x="0" y="173938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F93BCECF-4E54-C488-BAAC-AE33CC90BCE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404831" y="1172160"/>
            <a:ext cx="2766257" cy="1556020"/>
          </a:xfrm>
          <a:prstGeom prst="rect">
            <a:avLst/>
          </a:prstGeom>
        </p:spPr>
      </p:pic>
      <p:pic>
        <p:nvPicPr>
          <p:cNvPr id="14" name="Picture 13">
            <a:extLst>
              <a:ext uri="{FF2B5EF4-FFF2-40B4-BE49-F238E27FC236}">
                <a16:creationId xmlns:a16="http://schemas.microsoft.com/office/drawing/2014/main" id="{030CEC1E-442D-7CA8-C874-D4EE3FEC596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211766" y="1475228"/>
            <a:ext cx="2766257" cy="1556020"/>
          </a:xfrm>
          <a:prstGeom prst="rect">
            <a:avLst/>
          </a:prstGeom>
        </p:spPr>
      </p:pic>
      <p:pic>
        <p:nvPicPr>
          <p:cNvPr id="16" name="Picture 15">
            <a:extLst>
              <a:ext uri="{FF2B5EF4-FFF2-40B4-BE49-F238E27FC236}">
                <a16:creationId xmlns:a16="http://schemas.microsoft.com/office/drawing/2014/main" id="{B6E00C50-250F-3A53-7F94-D3654C2133A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164228" y="4453679"/>
            <a:ext cx="2766257" cy="1556020"/>
          </a:xfrm>
          <a:prstGeom prst="rect">
            <a:avLst/>
          </a:prstGeom>
        </p:spPr>
      </p:pic>
      <p:pic>
        <p:nvPicPr>
          <p:cNvPr id="18" name="Picture 17">
            <a:extLst>
              <a:ext uri="{FF2B5EF4-FFF2-40B4-BE49-F238E27FC236}">
                <a16:creationId xmlns:a16="http://schemas.microsoft.com/office/drawing/2014/main" id="{919B6C39-42B3-1527-7B0B-6877E636ADEF}"/>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376953" y="4604443"/>
            <a:ext cx="2766257" cy="1556020"/>
          </a:xfrm>
          <a:prstGeom prst="rect">
            <a:avLst/>
          </a:prstGeom>
        </p:spPr>
      </p:pic>
      <p:pic>
        <p:nvPicPr>
          <p:cNvPr id="20" name="Picture 19">
            <a:extLst>
              <a:ext uri="{FF2B5EF4-FFF2-40B4-BE49-F238E27FC236}">
                <a16:creationId xmlns:a16="http://schemas.microsoft.com/office/drawing/2014/main" id="{A18572F6-F151-4FD9-DAB9-F1FCA11C248C}"/>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56310" y="1461517"/>
            <a:ext cx="2766257" cy="1556020"/>
          </a:xfrm>
          <a:prstGeom prst="rect">
            <a:avLst/>
          </a:prstGeom>
        </p:spPr>
      </p:pic>
      <p:sp>
        <p:nvSpPr>
          <p:cNvPr id="6" name="TextBox 5">
            <a:extLst>
              <a:ext uri="{FF2B5EF4-FFF2-40B4-BE49-F238E27FC236}">
                <a16:creationId xmlns:a16="http://schemas.microsoft.com/office/drawing/2014/main" id="{065D7F57-6DA6-260B-01AE-208E708ACD3C}"/>
              </a:ext>
            </a:extLst>
          </p:cNvPr>
          <p:cNvSpPr txBox="1"/>
          <p:nvPr/>
        </p:nvSpPr>
        <p:spPr>
          <a:xfrm>
            <a:off x="530212" y="2996437"/>
            <a:ext cx="2218451" cy="461665"/>
          </a:xfrm>
          <a:prstGeom prst="rect">
            <a:avLst/>
          </a:prstGeom>
          <a:noFill/>
        </p:spPr>
        <p:txBody>
          <a:bodyPr wrap="square">
            <a:spAutoFit/>
          </a:bodyPr>
          <a:lstStyle/>
          <a:p>
            <a:r>
              <a:rPr lang="en-US" sz="2400">
                <a:solidFill>
                  <a:srgbClr val="002060"/>
                </a:solidFill>
                <a:latin typeface="Montserrat" pitchFamily="2" charset="0"/>
                <a:cs typeface="Calibri" panose="020F0502020204030204" pitchFamily="34" charset="0"/>
              </a:rPr>
              <a:t>Be respectful</a:t>
            </a:r>
          </a:p>
        </p:txBody>
      </p:sp>
      <p:sp>
        <p:nvSpPr>
          <p:cNvPr id="7" name="TextBox 6">
            <a:extLst>
              <a:ext uri="{FF2B5EF4-FFF2-40B4-BE49-F238E27FC236}">
                <a16:creationId xmlns:a16="http://schemas.microsoft.com/office/drawing/2014/main" id="{6F44BA1D-2D13-0949-2A74-AF95F00183D7}"/>
              </a:ext>
            </a:extLst>
          </p:cNvPr>
          <p:cNvSpPr txBox="1"/>
          <p:nvPr/>
        </p:nvSpPr>
        <p:spPr>
          <a:xfrm>
            <a:off x="2988519" y="2803241"/>
            <a:ext cx="1954473" cy="461665"/>
          </a:xfrm>
          <a:prstGeom prst="rect">
            <a:avLst/>
          </a:prstGeom>
          <a:noFill/>
        </p:spPr>
        <p:txBody>
          <a:bodyPr wrap="square">
            <a:spAutoFit/>
          </a:bodyPr>
          <a:lstStyle/>
          <a:p>
            <a:r>
              <a:rPr lang="en-US" sz="2400">
                <a:latin typeface="Montserrat" pitchFamily="2" charset="0"/>
                <a:cs typeface="Calibri" panose="020F0502020204030204" pitchFamily="34" charset="0"/>
              </a:rPr>
              <a:t>Be on time</a:t>
            </a:r>
          </a:p>
        </p:txBody>
      </p:sp>
      <p:sp>
        <p:nvSpPr>
          <p:cNvPr id="8" name="TextBox 7">
            <a:extLst>
              <a:ext uri="{FF2B5EF4-FFF2-40B4-BE49-F238E27FC236}">
                <a16:creationId xmlns:a16="http://schemas.microsoft.com/office/drawing/2014/main" id="{13ADF9E4-C70B-664C-061E-CFB8A72C679E}"/>
              </a:ext>
            </a:extLst>
          </p:cNvPr>
          <p:cNvSpPr txBox="1"/>
          <p:nvPr/>
        </p:nvSpPr>
        <p:spPr>
          <a:xfrm>
            <a:off x="9400802" y="3031248"/>
            <a:ext cx="2577221" cy="830997"/>
          </a:xfrm>
          <a:prstGeom prst="rect">
            <a:avLst/>
          </a:prstGeom>
          <a:noFill/>
        </p:spPr>
        <p:txBody>
          <a:bodyPr wrap="square">
            <a:spAutoFit/>
          </a:bodyPr>
          <a:lstStyle/>
          <a:p>
            <a:pPr algn="ctr"/>
            <a:r>
              <a:rPr lang="en-US" sz="2400">
                <a:latin typeface="Montserrat" pitchFamily="2" charset="0"/>
                <a:ea typeface="Calibri"/>
                <a:cs typeface="Calibri" panose="020F0502020204030204" pitchFamily="34" charset="0"/>
              </a:rPr>
              <a:t>Collaborate with the group</a:t>
            </a:r>
            <a:endParaRPr lang="en-US" sz="2400">
              <a:latin typeface="Montserrat" pitchFamily="2" charset="0"/>
              <a:cs typeface="Calibri" panose="020F0502020204030204" pitchFamily="34" charset="0"/>
            </a:endParaRPr>
          </a:p>
        </p:txBody>
      </p:sp>
      <p:sp>
        <p:nvSpPr>
          <p:cNvPr id="10" name="TextBox 9">
            <a:extLst>
              <a:ext uri="{FF2B5EF4-FFF2-40B4-BE49-F238E27FC236}">
                <a16:creationId xmlns:a16="http://schemas.microsoft.com/office/drawing/2014/main" id="{E2C1E2FC-3CBF-46F0-1C8A-AAA136E1EF3E}"/>
              </a:ext>
            </a:extLst>
          </p:cNvPr>
          <p:cNvSpPr txBox="1"/>
          <p:nvPr/>
        </p:nvSpPr>
        <p:spPr>
          <a:xfrm>
            <a:off x="540249" y="5350036"/>
            <a:ext cx="2098347" cy="1200329"/>
          </a:xfrm>
          <a:prstGeom prst="rect">
            <a:avLst/>
          </a:prstGeom>
          <a:noFill/>
        </p:spPr>
        <p:txBody>
          <a:bodyPr wrap="square">
            <a:spAutoFit/>
          </a:bodyPr>
          <a:lstStyle/>
          <a:p>
            <a:r>
              <a:rPr lang="en-US" sz="2400">
                <a:latin typeface="Montserrat" pitchFamily="2" charset="0"/>
                <a:ea typeface="Calibri"/>
                <a:cs typeface="Calibri" panose="020F0502020204030204" pitchFamily="34" charset="0"/>
              </a:rPr>
              <a:t>Complete self-directed tasks</a:t>
            </a:r>
            <a:endParaRPr lang="en-US" sz="2400">
              <a:latin typeface="Montserrat" pitchFamily="2" charset="0"/>
              <a:cs typeface="Calibri" panose="020F0502020204030204" pitchFamily="34" charset="0"/>
            </a:endParaRPr>
          </a:p>
        </p:txBody>
      </p:sp>
      <p:sp>
        <p:nvSpPr>
          <p:cNvPr id="11" name="TextBox 10">
            <a:extLst>
              <a:ext uri="{FF2B5EF4-FFF2-40B4-BE49-F238E27FC236}">
                <a16:creationId xmlns:a16="http://schemas.microsoft.com/office/drawing/2014/main" id="{7FAD5BF1-278D-508A-E3C7-B6AD0F11B017}"/>
              </a:ext>
            </a:extLst>
          </p:cNvPr>
          <p:cNvSpPr txBox="1"/>
          <p:nvPr/>
        </p:nvSpPr>
        <p:spPr>
          <a:xfrm>
            <a:off x="9155322" y="5240201"/>
            <a:ext cx="2877899" cy="1200329"/>
          </a:xfrm>
          <a:prstGeom prst="rect">
            <a:avLst/>
          </a:prstGeom>
          <a:noFill/>
        </p:spPr>
        <p:txBody>
          <a:bodyPr wrap="square">
            <a:spAutoFit/>
          </a:bodyPr>
          <a:lstStyle/>
          <a:p>
            <a:pPr algn="ctr"/>
            <a:r>
              <a:rPr lang="en-US" sz="2400">
                <a:latin typeface="Montserrat" pitchFamily="2" charset="0"/>
                <a:ea typeface="Calibri"/>
                <a:cs typeface="Calibri" panose="020F0502020204030204" pitchFamily="34" charset="0"/>
              </a:rPr>
              <a:t>Post it feedback – and we’ll listen and action!</a:t>
            </a:r>
          </a:p>
        </p:txBody>
      </p:sp>
      <p:sp>
        <p:nvSpPr>
          <p:cNvPr id="12" name="TextBox 11">
            <a:extLst>
              <a:ext uri="{FF2B5EF4-FFF2-40B4-BE49-F238E27FC236}">
                <a16:creationId xmlns:a16="http://schemas.microsoft.com/office/drawing/2014/main" id="{A78AA9DA-9434-6EDC-892F-CE0A00C755FA}"/>
              </a:ext>
            </a:extLst>
          </p:cNvPr>
          <p:cNvSpPr txBox="1"/>
          <p:nvPr/>
        </p:nvSpPr>
        <p:spPr>
          <a:xfrm>
            <a:off x="6771809" y="6088327"/>
            <a:ext cx="1903189" cy="461665"/>
          </a:xfrm>
          <a:prstGeom prst="rect">
            <a:avLst/>
          </a:prstGeom>
          <a:noFill/>
        </p:spPr>
        <p:txBody>
          <a:bodyPr wrap="square">
            <a:spAutoFit/>
          </a:bodyPr>
          <a:lstStyle/>
          <a:p>
            <a:pPr algn="ctr"/>
            <a:r>
              <a:rPr lang="en-US" sz="2400">
                <a:latin typeface="Montserrat" pitchFamily="2" charset="0"/>
                <a:ea typeface="Calibri"/>
                <a:cs typeface="Calibri" panose="020F0502020204030204" pitchFamily="34" charset="0"/>
              </a:rPr>
              <a:t>Listen</a:t>
            </a:r>
            <a:endParaRPr lang="en-US" sz="2400">
              <a:latin typeface="Montserrat" pitchFamily="2" charset="0"/>
              <a:cs typeface="Calibri" panose="020F0502020204030204" pitchFamily="34" charset="0"/>
            </a:endParaRPr>
          </a:p>
        </p:txBody>
      </p:sp>
      <p:sp>
        <p:nvSpPr>
          <p:cNvPr id="15" name="TextBox 14">
            <a:extLst>
              <a:ext uri="{FF2B5EF4-FFF2-40B4-BE49-F238E27FC236}">
                <a16:creationId xmlns:a16="http://schemas.microsoft.com/office/drawing/2014/main" id="{0447F59A-33FA-A3E2-AACF-F520A6FD8166}"/>
              </a:ext>
            </a:extLst>
          </p:cNvPr>
          <p:cNvSpPr txBox="1"/>
          <p:nvPr/>
        </p:nvSpPr>
        <p:spPr>
          <a:xfrm>
            <a:off x="2987499" y="6008899"/>
            <a:ext cx="2885380" cy="830997"/>
          </a:xfrm>
          <a:prstGeom prst="rect">
            <a:avLst/>
          </a:prstGeom>
          <a:noFill/>
        </p:spPr>
        <p:txBody>
          <a:bodyPr wrap="square">
            <a:spAutoFit/>
          </a:bodyPr>
          <a:lstStyle/>
          <a:p>
            <a:pPr algn="ctr"/>
            <a:r>
              <a:rPr lang="en-US" sz="2400">
                <a:latin typeface="Montserrat" pitchFamily="2" charset="0"/>
                <a:ea typeface="Calibri"/>
                <a:cs typeface="Calibri" panose="020F0502020204030204" pitchFamily="34" charset="0"/>
              </a:rPr>
              <a:t>Contribute to the discussions</a:t>
            </a:r>
            <a:endParaRPr lang="en-US" sz="2400">
              <a:latin typeface="Montserrat" pitchFamily="2" charset="0"/>
              <a:cs typeface="Calibri" panose="020F0502020204030204" pitchFamily="34" charset="0"/>
            </a:endParaRPr>
          </a:p>
        </p:txBody>
      </p:sp>
      <p:sp>
        <p:nvSpPr>
          <p:cNvPr id="17" name="TextBox 16">
            <a:extLst>
              <a:ext uri="{FF2B5EF4-FFF2-40B4-BE49-F238E27FC236}">
                <a16:creationId xmlns:a16="http://schemas.microsoft.com/office/drawing/2014/main" id="{2BB18214-0DFB-13E9-9557-E232CC3A6127}"/>
              </a:ext>
            </a:extLst>
          </p:cNvPr>
          <p:cNvSpPr txBox="1"/>
          <p:nvPr/>
        </p:nvSpPr>
        <p:spPr>
          <a:xfrm>
            <a:off x="4848479" y="2544128"/>
            <a:ext cx="4208065" cy="707886"/>
          </a:xfrm>
          <a:prstGeom prst="rect">
            <a:avLst/>
          </a:prstGeom>
          <a:noFill/>
        </p:spPr>
        <p:txBody>
          <a:bodyPr wrap="square" lIns="91440" tIns="45720" rIns="91440" bIns="45720" anchor="t">
            <a:spAutoFit/>
          </a:bodyPr>
          <a:lstStyle/>
          <a:p>
            <a:pPr algn="ctr"/>
            <a:r>
              <a:rPr lang="en-US" sz="2000">
                <a:latin typeface="Montserrat"/>
                <a:ea typeface="Calibri"/>
                <a:cs typeface="Calibri"/>
              </a:rPr>
              <a:t>Ask questions – don’t worry about anything or anyone</a:t>
            </a:r>
            <a:endParaRPr lang="en-US" sz="2000">
              <a:latin typeface="Montserrat"/>
              <a:cs typeface="Calibri"/>
            </a:endParaRPr>
          </a:p>
        </p:txBody>
      </p:sp>
      <p:sp>
        <p:nvSpPr>
          <p:cNvPr id="19" name="Title 1">
            <a:extLst>
              <a:ext uri="{FF2B5EF4-FFF2-40B4-BE49-F238E27FC236}">
                <a16:creationId xmlns:a16="http://schemas.microsoft.com/office/drawing/2014/main" id="{700FE679-1520-8D99-47E1-5EAE9EFAD46C}"/>
              </a:ext>
            </a:extLst>
          </p:cNvPr>
          <p:cNvSpPr txBox="1">
            <a:spLocks/>
          </p:cNvSpPr>
          <p:nvPr/>
        </p:nvSpPr>
        <p:spPr>
          <a:xfrm>
            <a:off x="1530815" y="274400"/>
            <a:ext cx="10021849"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Starter activity 3: Gives, gets &amp; grounds</a:t>
            </a:r>
          </a:p>
        </p:txBody>
      </p:sp>
    </p:spTree>
    <p:extLst>
      <p:ext uri="{BB962C8B-B14F-4D97-AF65-F5344CB8AC3E}">
        <p14:creationId xmlns:p14="http://schemas.microsoft.com/office/powerpoint/2010/main" val="2899692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BEBA0E-6DB6-28DA-9FF0-38D43DB56509}"/>
              </a:ext>
            </a:extLst>
          </p:cNvPr>
          <p:cNvSpPr>
            <a:spLocks noGrp="1"/>
          </p:cNvSpPr>
          <p:nvPr>
            <p:ph idx="1"/>
          </p:nvPr>
        </p:nvSpPr>
        <p:spPr>
          <a:xfrm>
            <a:off x="424543" y="1446484"/>
            <a:ext cx="11495313" cy="812866"/>
          </a:xfrm>
        </p:spPr>
        <p:txBody>
          <a:bodyPr/>
          <a:lstStyle/>
          <a:p>
            <a:pPr marL="514350" indent="-514350" eaLnBrk="0" fontAlgn="base" hangingPunct="0">
              <a:lnSpc>
                <a:spcPct val="100000"/>
              </a:lnSpc>
              <a:spcBef>
                <a:spcPct val="0"/>
              </a:spcBef>
              <a:spcAft>
                <a:spcPct val="0"/>
              </a:spcAft>
              <a:buFont typeface="+mj-lt"/>
              <a:buAutoNum type="arabicPeriod"/>
            </a:pPr>
            <a:r>
              <a:rPr lang="en-GB" sz="2000" b="1">
                <a:latin typeface="Montserrat" pitchFamily="2" charset="0"/>
                <a:cs typeface="Calibri"/>
              </a:rPr>
              <a:t>[If applicable] </a:t>
            </a:r>
            <a:r>
              <a:rPr lang="en-GB" sz="2000" b="1">
                <a:solidFill>
                  <a:schemeClr val="accent6">
                    <a:lumMod val="75000"/>
                  </a:schemeClr>
                </a:solidFill>
                <a:latin typeface="Montserrat" pitchFamily="2" charset="0"/>
                <a:cs typeface="Calibri"/>
              </a:rPr>
              <a:t>Timesheet</a:t>
            </a:r>
            <a:r>
              <a:rPr lang="en-GB" sz="2000">
                <a:latin typeface="Montserrat" pitchFamily="2" charset="0"/>
                <a:cs typeface="Calibri"/>
              </a:rPr>
              <a:t> - Each month we will complete a timesheet for you (on your behalf), with the number of hours you have completed (two hours for our in-person training session, plus two hours each week for your self-directed tasks).</a:t>
            </a:r>
          </a:p>
          <a:p>
            <a:pPr marL="457200" indent="-457200" eaLnBrk="0" fontAlgn="base" hangingPunct="0">
              <a:lnSpc>
                <a:spcPct val="100000"/>
              </a:lnSpc>
              <a:spcBef>
                <a:spcPct val="0"/>
              </a:spcBef>
              <a:spcAft>
                <a:spcPct val="0"/>
              </a:spcAft>
              <a:buFont typeface="+mj-lt"/>
              <a:buAutoNum type="arabicPeriod"/>
            </a:pPr>
            <a:endParaRPr lang="en-GB" sz="2000">
              <a:latin typeface="Montserrat" pitchFamily="2" charset="0"/>
              <a:cs typeface="Calibri"/>
            </a:endParaRPr>
          </a:p>
          <a:p>
            <a:pPr marL="514350" indent="-514350" eaLnBrk="0" fontAlgn="base" hangingPunct="0">
              <a:lnSpc>
                <a:spcPct val="100000"/>
              </a:lnSpc>
              <a:spcBef>
                <a:spcPct val="0"/>
              </a:spcBef>
              <a:spcAft>
                <a:spcPct val="0"/>
              </a:spcAft>
              <a:buFont typeface="+mj-lt"/>
              <a:buAutoNum type="arabicPeriod"/>
            </a:pPr>
            <a:r>
              <a:rPr lang="en-GB" sz="2000" b="1">
                <a:latin typeface="Montserrat" pitchFamily="2" charset="0"/>
                <a:cs typeface="Calibri"/>
              </a:rPr>
              <a:t>[If applicable] </a:t>
            </a:r>
            <a:r>
              <a:rPr lang="en-GB" sz="2000" b="1">
                <a:solidFill>
                  <a:schemeClr val="accent6">
                    <a:lumMod val="75000"/>
                  </a:schemeClr>
                </a:solidFill>
                <a:latin typeface="Montserrat" pitchFamily="2" charset="0"/>
                <a:cs typeface="Calibri"/>
              </a:rPr>
              <a:t>Payment</a:t>
            </a:r>
            <a:r>
              <a:rPr lang="en-GB" sz="2000">
                <a:latin typeface="Montserrat" pitchFamily="2" charset="0"/>
                <a:cs typeface="Calibri"/>
              </a:rPr>
              <a:t> – You will get paid one month in arrears, which means that, for example: the work you do in December you’ll get paid for at the end of January.</a:t>
            </a:r>
            <a:br>
              <a:rPr lang="en-GB" sz="2000">
                <a:latin typeface="Montserrat" pitchFamily="2" charset="0"/>
                <a:cs typeface="Calibri"/>
              </a:rPr>
            </a:br>
            <a:endParaRPr lang="en-GB" sz="2000">
              <a:latin typeface="Montserrat" pitchFamily="2" charset="0"/>
              <a:cs typeface="Calibri"/>
            </a:endParaRPr>
          </a:p>
          <a:p>
            <a:pPr marL="514350" indent="-514350" eaLnBrk="0" fontAlgn="base" hangingPunct="0">
              <a:lnSpc>
                <a:spcPct val="100000"/>
              </a:lnSpc>
              <a:spcBef>
                <a:spcPct val="0"/>
              </a:spcBef>
              <a:spcAft>
                <a:spcPct val="0"/>
              </a:spcAft>
              <a:buFont typeface="+mj-lt"/>
              <a:buAutoNum type="arabicPeriod"/>
            </a:pPr>
            <a:r>
              <a:rPr lang="en-GB" sz="2000" b="1">
                <a:latin typeface="Montserrat" pitchFamily="2" charset="0"/>
                <a:cs typeface="Calibri"/>
              </a:rPr>
              <a:t>[If applicable] </a:t>
            </a:r>
            <a:r>
              <a:rPr lang="en-GB" sz="2000" b="1">
                <a:solidFill>
                  <a:schemeClr val="accent2"/>
                </a:solidFill>
                <a:latin typeface="Montserrat" pitchFamily="2" charset="0"/>
                <a:cs typeface="Calibri"/>
              </a:rPr>
              <a:t>TEAMs site </a:t>
            </a:r>
            <a:r>
              <a:rPr lang="en-GB" sz="2000">
                <a:latin typeface="Montserrat" pitchFamily="2" charset="0"/>
                <a:cs typeface="Calibri"/>
              </a:rPr>
              <a:t>(or similar) - </a:t>
            </a:r>
            <a:r>
              <a:rPr lang="en-GB" sz="2000">
                <a:latin typeface="Montserrat" pitchFamily="2" charset="0"/>
                <a:cs typeface="Calibri" panose="020F0502020204030204" pitchFamily="34" charset="0"/>
              </a:rPr>
              <a:t>Access to our TEAMs site will be via your [name of institution] email address. </a:t>
            </a:r>
            <a:br>
              <a:rPr lang="en-GB" sz="2000">
                <a:latin typeface="Montserrat" pitchFamily="2" charset="0"/>
                <a:cs typeface="Calibri" panose="020F0502020204030204" pitchFamily="34" charset="0"/>
              </a:rPr>
            </a:br>
            <a:endParaRPr lang="en-GB" sz="2000">
              <a:latin typeface="Montserrat" pitchFamily="2" charset="0"/>
              <a:cs typeface="Calibri" panose="020F0502020204030204" pitchFamily="34" charset="0"/>
            </a:endParaRPr>
          </a:p>
          <a:p>
            <a:pPr marL="457200" indent="-457200" eaLnBrk="0" fontAlgn="base" hangingPunct="0">
              <a:lnSpc>
                <a:spcPct val="100000"/>
              </a:lnSpc>
              <a:spcBef>
                <a:spcPct val="0"/>
              </a:spcBef>
              <a:spcAft>
                <a:spcPct val="0"/>
              </a:spcAft>
              <a:buFont typeface="+mj-lt"/>
              <a:buAutoNum type="arabicPeriod"/>
            </a:pPr>
            <a:r>
              <a:rPr lang="en-GB" sz="2000" b="1">
                <a:latin typeface="Montserrat" pitchFamily="2" charset="0"/>
                <a:cs typeface="Calibri"/>
              </a:rPr>
              <a:t>[If applicable] </a:t>
            </a:r>
            <a:r>
              <a:rPr lang="en-GB" sz="2000" b="1">
                <a:solidFill>
                  <a:schemeClr val="accent2"/>
                </a:solidFill>
                <a:latin typeface="Montserrat" pitchFamily="2" charset="0"/>
                <a:cs typeface="Calibri"/>
              </a:rPr>
              <a:t>Self-directed tasks </a:t>
            </a:r>
            <a:r>
              <a:rPr lang="en-GB" sz="2000">
                <a:latin typeface="Montserrat" pitchFamily="2" charset="0"/>
                <a:cs typeface="Calibri"/>
              </a:rPr>
              <a:t>- If you don’t complete and submit your self-directed tasks, you will not get paid. Tasks can be emailed to us or uploaded to your TEAMs channel.</a:t>
            </a:r>
            <a:br>
              <a:rPr lang="en-GB" sz="2000">
                <a:latin typeface="Montserrat" pitchFamily="2" charset="0"/>
                <a:cs typeface="Calibri"/>
              </a:rPr>
            </a:br>
            <a:endParaRPr lang="en-GB" sz="2000">
              <a:latin typeface="Montserrat" pitchFamily="2" charset="0"/>
              <a:cs typeface="Calibri"/>
            </a:endParaRPr>
          </a:p>
          <a:p>
            <a:pPr marL="457200" indent="-457200" eaLnBrk="0" fontAlgn="base" hangingPunct="0">
              <a:lnSpc>
                <a:spcPct val="100000"/>
              </a:lnSpc>
              <a:spcBef>
                <a:spcPct val="0"/>
              </a:spcBef>
              <a:spcAft>
                <a:spcPct val="0"/>
              </a:spcAft>
              <a:buFont typeface="+mj-lt"/>
              <a:buAutoNum type="arabicPeriod"/>
            </a:pPr>
            <a:r>
              <a:rPr lang="en-GB" sz="2000" b="1">
                <a:latin typeface="Montserrat" pitchFamily="2" charset="0"/>
                <a:cs typeface="Calibri"/>
              </a:rPr>
              <a:t> </a:t>
            </a:r>
            <a:r>
              <a:rPr lang="en-GB" sz="2000" b="1">
                <a:solidFill>
                  <a:schemeClr val="accent2"/>
                </a:solidFill>
                <a:latin typeface="Montserrat" pitchFamily="2" charset="0"/>
                <a:cs typeface="Calibri"/>
              </a:rPr>
              <a:t>Communication</a:t>
            </a:r>
            <a:r>
              <a:rPr lang="en-GB" sz="2000">
                <a:latin typeface="Montserrat" pitchFamily="2" charset="0"/>
                <a:cs typeface="Calibri"/>
                <a:sym typeface="Wingdings" panose="05000000000000000000" pitchFamily="2" charset="2"/>
              </a:rPr>
              <a:t> - </a:t>
            </a:r>
            <a:r>
              <a:rPr lang="en-GB" sz="2000">
                <a:latin typeface="Montserrat" pitchFamily="2" charset="0"/>
                <a:cs typeface="Calibri"/>
              </a:rPr>
              <a:t>Make sure you communicate with us, checking your emails </a:t>
            </a:r>
            <a:r>
              <a:rPr lang="en-GB" sz="2000" i="1">
                <a:latin typeface="Montserrat" pitchFamily="2" charset="0"/>
                <a:cs typeface="Calibri"/>
              </a:rPr>
              <a:t>often</a:t>
            </a:r>
            <a:r>
              <a:rPr lang="en-GB" sz="2000">
                <a:latin typeface="Montserrat" pitchFamily="2" charset="0"/>
                <a:cs typeface="Calibri"/>
              </a:rPr>
              <a:t> and let us know if you have any problems or don’t understand anything. We are here &amp; happy to help!</a:t>
            </a:r>
          </a:p>
          <a:p>
            <a:endParaRPr lang="en-GB" sz="2000"/>
          </a:p>
        </p:txBody>
      </p:sp>
      <p:sp>
        <p:nvSpPr>
          <p:cNvPr id="7" name="Title 1">
            <a:extLst>
              <a:ext uri="{FF2B5EF4-FFF2-40B4-BE49-F238E27FC236}">
                <a16:creationId xmlns:a16="http://schemas.microsoft.com/office/drawing/2014/main" id="{E05B3375-53B1-8ADA-87D9-02813A645C51}"/>
              </a:ext>
            </a:extLst>
          </p:cNvPr>
          <p:cNvSpPr txBox="1">
            <a:spLocks/>
          </p:cNvSpPr>
          <p:nvPr/>
        </p:nvSpPr>
        <p:spPr>
          <a:xfrm>
            <a:off x="1792986" y="247313"/>
            <a:ext cx="8606027"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Calibri"/>
              </a:rPr>
              <a:t>Important logistical information</a:t>
            </a:r>
          </a:p>
        </p:txBody>
      </p:sp>
    </p:spTree>
    <p:extLst>
      <p:ext uri="{BB962C8B-B14F-4D97-AF65-F5344CB8AC3E}">
        <p14:creationId xmlns:p14="http://schemas.microsoft.com/office/powerpoint/2010/main" val="894869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53251A5-502E-E1D3-BB2A-5EFF9239E868}"/>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0F56F9D9-002D-C999-DC2E-1354241047AB}"/>
              </a:ext>
            </a:extLst>
          </p:cNvPr>
          <p:cNvSpPr txBox="1">
            <a:spLocks/>
          </p:cNvSpPr>
          <p:nvPr/>
        </p:nvSpPr>
        <p:spPr>
          <a:xfrm>
            <a:off x="2422147" y="250668"/>
            <a:ext cx="7347706"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Register with UniWorkforce</a:t>
            </a:r>
          </a:p>
        </p:txBody>
      </p:sp>
      <p:pic>
        <p:nvPicPr>
          <p:cNvPr id="12" name="Picture 11" descr="A screenshot of a registration form&#10;&#10;AI-generated content may be incorrect.">
            <a:extLst>
              <a:ext uri="{FF2B5EF4-FFF2-40B4-BE49-F238E27FC236}">
                <a16:creationId xmlns:a16="http://schemas.microsoft.com/office/drawing/2014/main" id="{85C14C59-CB52-5F18-FD38-755232E88A7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18895" y="1282413"/>
            <a:ext cx="5366026" cy="5575587"/>
          </a:xfrm>
          <a:prstGeom prst="rect">
            <a:avLst/>
          </a:prstGeom>
        </p:spPr>
      </p:pic>
      <p:pic>
        <p:nvPicPr>
          <p:cNvPr id="14" name="Picture 13" descr="An orange rectangular object with black edges&#10;&#10;AI-generated content may be incorrect.">
            <a:extLst>
              <a:ext uri="{FF2B5EF4-FFF2-40B4-BE49-F238E27FC236}">
                <a16:creationId xmlns:a16="http://schemas.microsoft.com/office/drawing/2014/main" id="{4D3933F1-836D-0071-8C69-D3136A989A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8825" y="1282413"/>
            <a:ext cx="6142143" cy="5575587"/>
          </a:xfrm>
          <a:prstGeom prst="rect">
            <a:avLst/>
          </a:prstGeom>
        </p:spPr>
      </p:pic>
      <p:sp>
        <p:nvSpPr>
          <p:cNvPr id="10" name="TextBox 9">
            <a:extLst>
              <a:ext uri="{FF2B5EF4-FFF2-40B4-BE49-F238E27FC236}">
                <a16:creationId xmlns:a16="http://schemas.microsoft.com/office/drawing/2014/main" id="{E7A86D4F-74CE-284A-1600-7D4807B2C733}"/>
              </a:ext>
            </a:extLst>
          </p:cNvPr>
          <p:cNvSpPr txBox="1"/>
          <p:nvPr/>
        </p:nvSpPr>
        <p:spPr>
          <a:xfrm>
            <a:off x="1236577" y="1687625"/>
            <a:ext cx="4406638" cy="646331"/>
          </a:xfrm>
          <a:prstGeom prst="rect">
            <a:avLst/>
          </a:prstGeom>
          <a:noFill/>
        </p:spPr>
        <p:txBody>
          <a:bodyPr wrap="square" lIns="91440" tIns="45720" rIns="91440" bIns="45720" rtlCol="0" anchor="t">
            <a:spAutoFit/>
          </a:bodyPr>
          <a:lstStyle/>
          <a:p>
            <a:endParaRPr lang="en-GB"/>
          </a:p>
          <a:p>
            <a:r>
              <a:rPr lang="en-GB" b="0" i="0">
                <a:solidFill>
                  <a:srgbClr val="000000"/>
                </a:solidFill>
                <a:effectLst/>
                <a:latin typeface="Montserrat"/>
                <a:cs typeface="Calibri"/>
              </a:rPr>
              <a:t>https://jobs.soton.ac.uk/Registration</a:t>
            </a:r>
            <a:r>
              <a:rPr lang="en-GB" b="0" i="0">
                <a:solidFill>
                  <a:srgbClr val="000000"/>
                </a:solidFill>
                <a:effectLst/>
                <a:latin typeface="Montserrat"/>
              </a:rPr>
              <a:t>/</a:t>
            </a:r>
            <a:endParaRPr lang="en-GB">
              <a:latin typeface="Montserrat"/>
            </a:endParaRPr>
          </a:p>
        </p:txBody>
      </p:sp>
      <p:pic>
        <p:nvPicPr>
          <p:cNvPr id="16" name="Picture 15" descr="A qr code with a white background&#10;&#10;AI-generated content may be incorrect.">
            <a:extLst>
              <a:ext uri="{FF2B5EF4-FFF2-40B4-BE49-F238E27FC236}">
                <a16:creationId xmlns:a16="http://schemas.microsoft.com/office/drawing/2014/main" id="{4373945B-AFF1-F5DA-C15B-CA5AD27E023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73181" y="2443396"/>
            <a:ext cx="3951895" cy="3951895"/>
          </a:xfrm>
          <a:prstGeom prst="rect">
            <a:avLst/>
          </a:prstGeom>
        </p:spPr>
      </p:pic>
    </p:spTree>
    <p:extLst>
      <p:ext uri="{BB962C8B-B14F-4D97-AF65-F5344CB8AC3E}">
        <p14:creationId xmlns:p14="http://schemas.microsoft.com/office/powerpoint/2010/main" val="2292356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099E2C8-53A7-6B63-C1CE-03D92568D6A4}"/>
            </a:ext>
          </a:extLst>
        </p:cNvPr>
        <p:cNvGrpSpPr/>
        <p:nvPr/>
      </p:nvGrpSpPr>
      <p:grpSpPr>
        <a:xfrm>
          <a:off x="0" y="0"/>
          <a:ext cx="0" cy="0"/>
          <a:chOff x="0" y="0"/>
          <a:chExt cx="0" cy="0"/>
        </a:xfrm>
      </p:grpSpPr>
      <p:pic>
        <p:nvPicPr>
          <p:cNvPr id="11" name="Picture 10" descr="A blue rectangular object with black edges&#10;&#10;AI-generated content may be incorrect.">
            <a:extLst>
              <a:ext uri="{FF2B5EF4-FFF2-40B4-BE49-F238E27FC236}">
                <a16:creationId xmlns:a16="http://schemas.microsoft.com/office/drawing/2014/main" id="{7D5DEDF1-E5B1-DD2A-F6E2-AFE4B819D3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6380" y="5094611"/>
            <a:ext cx="10613787" cy="1269495"/>
          </a:xfrm>
          <a:prstGeom prst="rect">
            <a:avLst/>
          </a:prstGeom>
        </p:spPr>
      </p:pic>
      <p:sp>
        <p:nvSpPr>
          <p:cNvPr id="9" name="Title 1">
            <a:extLst>
              <a:ext uri="{FF2B5EF4-FFF2-40B4-BE49-F238E27FC236}">
                <a16:creationId xmlns:a16="http://schemas.microsoft.com/office/drawing/2014/main" id="{884F8D9B-0EE5-34A8-E150-F6C965AF19A4}"/>
              </a:ext>
            </a:extLst>
          </p:cNvPr>
          <p:cNvSpPr txBox="1">
            <a:spLocks/>
          </p:cNvSpPr>
          <p:nvPr/>
        </p:nvSpPr>
        <p:spPr>
          <a:xfrm>
            <a:off x="2864458" y="286687"/>
            <a:ext cx="6916928"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b="1">
                <a:latin typeface="Ems bolder font" pitchFamily="50" charset="0"/>
                <a:cs typeface="Calibri"/>
              </a:rPr>
              <a:t>Sign up to a private pool</a:t>
            </a:r>
          </a:p>
        </p:txBody>
      </p:sp>
      <p:pic>
        <p:nvPicPr>
          <p:cNvPr id="3" name="Picture 2" descr="A close-up of a pool&#10;&#10;AI-generated content may be incorrect.">
            <a:extLst>
              <a:ext uri="{FF2B5EF4-FFF2-40B4-BE49-F238E27FC236}">
                <a16:creationId xmlns:a16="http://schemas.microsoft.com/office/drawing/2014/main" id="{142AA0B5-0D0A-BDE3-CF42-3DABBBED5F8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8733" y="1526818"/>
            <a:ext cx="7549645" cy="2263375"/>
          </a:xfrm>
          <a:prstGeom prst="rect">
            <a:avLst/>
          </a:prstGeom>
        </p:spPr>
      </p:pic>
      <p:sp>
        <p:nvSpPr>
          <p:cNvPr id="8" name="TextBox 7">
            <a:extLst>
              <a:ext uri="{FF2B5EF4-FFF2-40B4-BE49-F238E27FC236}">
                <a16:creationId xmlns:a16="http://schemas.microsoft.com/office/drawing/2014/main" id="{6462F186-28E0-18A9-323C-EDBCD1B1F283}"/>
              </a:ext>
            </a:extLst>
          </p:cNvPr>
          <p:cNvSpPr txBox="1"/>
          <p:nvPr/>
        </p:nvSpPr>
        <p:spPr>
          <a:xfrm>
            <a:off x="1882476" y="5246305"/>
            <a:ext cx="8427047" cy="1015663"/>
          </a:xfrm>
          <a:prstGeom prst="rect">
            <a:avLst/>
          </a:prstGeom>
          <a:noFill/>
        </p:spPr>
        <p:txBody>
          <a:bodyPr wrap="square" lIns="91440" tIns="45720" rIns="91440" bIns="45720" anchor="t">
            <a:spAutoFit/>
          </a:bodyPr>
          <a:lstStyle/>
          <a:p>
            <a:pPr algn="ctr"/>
            <a:r>
              <a:rPr lang="en-GB" sz="2000" b="0" i="0">
                <a:solidFill>
                  <a:schemeClr val="bg2"/>
                </a:solidFill>
                <a:effectLst/>
                <a:latin typeface="Montserrat" pitchFamily="2" charset="0"/>
                <a:cs typeface="Calibri"/>
              </a:rPr>
              <a:t>In one of the forms you fill out, you will be asked to provide your birthdate. If you are under 16 years old, you must tick </a:t>
            </a:r>
            <a:r>
              <a:rPr lang="en-GB" sz="2000" b="1" i="0">
                <a:solidFill>
                  <a:schemeClr val="bg2"/>
                </a:solidFill>
                <a:effectLst/>
                <a:latin typeface="Montserrat" pitchFamily="2" charset="0"/>
                <a:cs typeface="Calibri"/>
              </a:rPr>
              <a:t>‘prefer not to say’</a:t>
            </a:r>
            <a:r>
              <a:rPr lang="en-GB" sz="2000" i="0">
                <a:solidFill>
                  <a:schemeClr val="bg2"/>
                </a:solidFill>
                <a:effectLst/>
                <a:latin typeface="Montserrat" pitchFamily="2" charset="0"/>
                <a:cs typeface="Calibri"/>
              </a:rPr>
              <a:t>.</a:t>
            </a:r>
            <a:r>
              <a:rPr lang="en-GB" sz="2000" b="1" i="0">
                <a:solidFill>
                  <a:schemeClr val="bg2"/>
                </a:solidFill>
                <a:effectLst/>
                <a:latin typeface="Montserrat" pitchFamily="2" charset="0"/>
                <a:ea typeface="Calibri"/>
                <a:cs typeface="Calibri"/>
              </a:rPr>
              <a:t> </a:t>
            </a:r>
            <a:endParaRPr lang="en-GB" sz="2000" b="1">
              <a:solidFill>
                <a:schemeClr val="bg2"/>
              </a:solidFill>
              <a:latin typeface="Montserrat" pitchFamily="2" charset="0"/>
              <a:ea typeface="Calibri"/>
              <a:cs typeface="Calibri"/>
            </a:endParaRPr>
          </a:p>
        </p:txBody>
      </p:sp>
      <p:sp>
        <p:nvSpPr>
          <p:cNvPr id="15" name="Arrow: Curved Down 14">
            <a:extLst>
              <a:ext uri="{FF2B5EF4-FFF2-40B4-BE49-F238E27FC236}">
                <a16:creationId xmlns:a16="http://schemas.microsoft.com/office/drawing/2014/main" id="{323CAD9C-B263-C85D-EDC2-20A309293047}"/>
              </a:ext>
            </a:extLst>
          </p:cNvPr>
          <p:cNvSpPr/>
          <p:nvPr/>
        </p:nvSpPr>
        <p:spPr>
          <a:xfrm rot="12106409">
            <a:off x="6434462" y="3953555"/>
            <a:ext cx="2618888" cy="1105083"/>
          </a:xfrm>
          <a:prstGeom prst="curved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schemeClr val="tx1"/>
              </a:solidFill>
            </a:endParaRPr>
          </a:p>
        </p:txBody>
      </p:sp>
      <p:sp>
        <p:nvSpPr>
          <p:cNvPr id="18" name="TextBox 17">
            <a:extLst>
              <a:ext uri="{FF2B5EF4-FFF2-40B4-BE49-F238E27FC236}">
                <a16:creationId xmlns:a16="http://schemas.microsoft.com/office/drawing/2014/main" id="{1C02DCBD-DD25-B74F-8DEC-6FD60925CD82}"/>
              </a:ext>
            </a:extLst>
          </p:cNvPr>
          <p:cNvSpPr txBox="1"/>
          <p:nvPr/>
        </p:nvSpPr>
        <p:spPr>
          <a:xfrm>
            <a:off x="9254105" y="3672892"/>
            <a:ext cx="2841968" cy="923330"/>
          </a:xfrm>
          <a:prstGeom prst="rect">
            <a:avLst/>
          </a:prstGeom>
          <a:noFill/>
        </p:spPr>
        <p:txBody>
          <a:bodyPr wrap="square">
            <a:spAutoFit/>
          </a:bodyPr>
          <a:lstStyle/>
          <a:p>
            <a:pPr algn="ctr"/>
            <a:r>
              <a:rPr lang="en-GB" b="0" i="0">
                <a:solidFill>
                  <a:srgbClr val="000000"/>
                </a:solidFill>
                <a:effectLst/>
                <a:latin typeface="Montserrat" pitchFamily="2" charset="0"/>
                <a:cs typeface="Calibri" panose="020F0502020204030204" pitchFamily="34" charset="0"/>
              </a:rPr>
              <a:t>https://jobs.soton.ac.uk/Vacancy.aspx?ref=UWFREG</a:t>
            </a:r>
            <a:endParaRPr lang="en-GB">
              <a:latin typeface="Montserrat" pitchFamily="2" charset="0"/>
              <a:cs typeface="Calibri" panose="020F0502020204030204" pitchFamily="34" charset="0"/>
            </a:endParaRPr>
          </a:p>
        </p:txBody>
      </p:sp>
      <p:pic>
        <p:nvPicPr>
          <p:cNvPr id="20" name="Picture 19" descr="A qr code with a white background&#10;&#10;AI-generated content may be incorrect.">
            <a:extLst>
              <a:ext uri="{FF2B5EF4-FFF2-40B4-BE49-F238E27FC236}">
                <a16:creationId xmlns:a16="http://schemas.microsoft.com/office/drawing/2014/main" id="{33B7ABA1-AE49-763A-493B-141329D3F49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466910" y="1333036"/>
            <a:ext cx="2416357" cy="2416357"/>
          </a:xfrm>
          <a:prstGeom prst="rect">
            <a:avLst/>
          </a:prstGeom>
        </p:spPr>
      </p:pic>
      <p:pic>
        <p:nvPicPr>
          <p:cNvPr id="25" name="Picture 24" descr="A light bulb in a circle&#10;&#10;AI-generated content may be incorrect.">
            <a:extLst>
              <a:ext uri="{FF2B5EF4-FFF2-40B4-BE49-F238E27FC236}">
                <a16:creationId xmlns:a16="http://schemas.microsoft.com/office/drawing/2014/main" id="{B74C0D61-9735-71CF-641D-AC33FBCDF81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54909" y="3899818"/>
            <a:ext cx="1524003" cy="1524003"/>
          </a:xfrm>
          <a:prstGeom prst="rect">
            <a:avLst/>
          </a:prstGeom>
        </p:spPr>
      </p:pic>
    </p:spTree>
    <p:extLst>
      <p:ext uri="{BB962C8B-B14F-4D97-AF65-F5344CB8AC3E}">
        <p14:creationId xmlns:p14="http://schemas.microsoft.com/office/powerpoint/2010/main" val="3635157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F4C1F44-5693-B417-FF7F-00C89E96E93E}"/>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B38F424F-6952-3123-1DE5-B87B3639973E}"/>
              </a:ext>
            </a:extLst>
          </p:cNvPr>
          <p:cNvSpPr txBox="1">
            <a:spLocks/>
          </p:cNvSpPr>
          <p:nvPr/>
        </p:nvSpPr>
        <p:spPr>
          <a:xfrm>
            <a:off x="3207242" y="249400"/>
            <a:ext cx="5777516"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a:rPr>
              <a:t>“Apply” for the job</a:t>
            </a:r>
          </a:p>
        </p:txBody>
      </p:sp>
      <p:sp>
        <p:nvSpPr>
          <p:cNvPr id="4" name="TextBox 3">
            <a:extLst>
              <a:ext uri="{FF2B5EF4-FFF2-40B4-BE49-F238E27FC236}">
                <a16:creationId xmlns:a16="http://schemas.microsoft.com/office/drawing/2014/main" id="{39B1F13C-4F8C-0E8C-44DE-F2069BB1A18B}"/>
              </a:ext>
            </a:extLst>
          </p:cNvPr>
          <p:cNvSpPr txBox="1"/>
          <p:nvPr/>
        </p:nvSpPr>
        <p:spPr>
          <a:xfrm>
            <a:off x="639369" y="1719515"/>
            <a:ext cx="7628719" cy="4893647"/>
          </a:xfrm>
          <a:prstGeom prst="rect">
            <a:avLst/>
          </a:prstGeom>
          <a:noFill/>
        </p:spPr>
        <p:txBody>
          <a:bodyPr wrap="square" lIns="91440" tIns="45720" rIns="91440" bIns="45720" anchor="t">
            <a:spAutoFit/>
          </a:bodyPr>
          <a:lstStyle/>
          <a:p>
            <a:pPr algn="ctr"/>
            <a:r>
              <a:rPr lang="en-GB" sz="3200" b="0" i="0">
                <a:effectLst/>
                <a:latin typeface="Montserrat" pitchFamily="2" charset="0"/>
                <a:ea typeface="Calibri"/>
                <a:cs typeface="Calibri"/>
              </a:rPr>
              <a:t>Once you a</a:t>
            </a:r>
            <a:r>
              <a:rPr lang="en-GB" sz="3200">
                <a:latin typeface="Montserrat" pitchFamily="2" charset="0"/>
                <a:ea typeface="Calibri"/>
                <a:cs typeface="Calibri"/>
              </a:rPr>
              <a:t>re registered in the private pool:</a:t>
            </a:r>
          </a:p>
          <a:p>
            <a:pPr algn="ctr"/>
            <a:endParaRPr lang="en-GB" sz="3200">
              <a:latin typeface="Montserrat" pitchFamily="2" charset="0"/>
              <a:ea typeface="Calibri"/>
              <a:cs typeface="Calibri"/>
            </a:endParaRPr>
          </a:p>
          <a:p>
            <a:pPr marL="285750" indent="-285750">
              <a:buFont typeface="Arial" panose="020B0604020202020204" pitchFamily="34" charset="0"/>
              <a:buChar char="•"/>
            </a:pPr>
            <a:r>
              <a:rPr lang="en-GB" sz="2400">
                <a:latin typeface="Montserrat" pitchFamily="2" charset="0"/>
                <a:ea typeface="Calibri"/>
                <a:cs typeface="Calibri"/>
              </a:rPr>
              <a:t>Y</a:t>
            </a:r>
            <a:r>
              <a:rPr lang="en-GB" sz="2400" b="0" i="0">
                <a:effectLst/>
                <a:latin typeface="Montserrat" pitchFamily="2" charset="0"/>
                <a:ea typeface="Calibri"/>
                <a:cs typeface="Calibri"/>
              </a:rPr>
              <a:t>ou will then be contacted to ”apply” for the job. </a:t>
            </a:r>
          </a:p>
          <a:p>
            <a:pPr marL="285750" indent="-285750">
              <a:buFont typeface="Arial" panose="020B0604020202020204" pitchFamily="34" charset="0"/>
              <a:buChar char="•"/>
            </a:pPr>
            <a:endParaRPr lang="en-GB" sz="2400" b="0" i="0">
              <a:effectLst/>
              <a:latin typeface="Montserrat" pitchFamily="2" charset="0"/>
              <a:ea typeface="Calibri"/>
              <a:cs typeface="Calibri"/>
            </a:endParaRPr>
          </a:p>
          <a:p>
            <a:pPr marL="285750" indent="-285750">
              <a:buFont typeface="Arial" panose="020B0604020202020204" pitchFamily="34" charset="0"/>
              <a:buChar char="•"/>
            </a:pPr>
            <a:r>
              <a:rPr lang="en-GB" sz="2400" b="0" i="0">
                <a:effectLst/>
                <a:latin typeface="Montserrat" pitchFamily="2" charset="0"/>
                <a:ea typeface="Calibri"/>
                <a:cs typeface="Calibri"/>
              </a:rPr>
              <a:t>You will be asked to arrange an appointment to complete an online ‘Right to Work’ check before being able to start work. </a:t>
            </a:r>
          </a:p>
          <a:p>
            <a:pPr marL="285750" indent="-285750">
              <a:buFont typeface="Arial" panose="020B0604020202020204" pitchFamily="34" charset="0"/>
              <a:buChar char="•"/>
            </a:pPr>
            <a:endParaRPr lang="en-GB" sz="2400" b="0" i="0">
              <a:effectLst/>
              <a:latin typeface="Montserrat" pitchFamily="2" charset="0"/>
              <a:ea typeface="Calibri"/>
              <a:cs typeface="Calibri"/>
            </a:endParaRPr>
          </a:p>
          <a:p>
            <a:pPr marL="285750" indent="-285750">
              <a:buFont typeface="Arial" panose="020B0604020202020204" pitchFamily="34" charset="0"/>
              <a:buChar char="•"/>
            </a:pPr>
            <a:r>
              <a:rPr lang="en-GB" sz="2400" b="0" i="0">
                <a:effectLst/>
                <a:latin typeface="Montserrat" pitchFamily="2" charset="0"/>
                <a:ea typeface="Calibri"/>
                <a:cs typeface="Calibri"/>
              </a:rPr>
              <a:t>You will need to have details of a bank account for where your salary can be paid into.  </a:t>
            </a:r>
            <a:endParaRPr lang="en-GB" sz="2400">
              <a:latin typeface="Montserrat" pitchFamily="2" charset="0"/>
              <a:ea typeface="Calibri"/>
              <a:cs typeface="Calibri"/>
            </a:endParaRPr>
          </a:p>
        </p:txBody>
      </p:sp>
      <p:grpSp>
        <p:nvGrpSpPr>
          <p:cNvPr id="12" name="Group 11">
            <a:extLst>
              <a:ext uri="{FF2B5EF4-FFF2-40B4-BE49-F238E27FC236}">
                <a16:creationId xmlns:a16="http://schemas.microsoft.com/office/drawing/2014/main" id="{AF93239B-E560-3472-F81B-EAA63B8C0D58}"/>
              </a:ext>
            </a:extLst>
          </p:cNvPr>
          <p:cNvGrpSpPr/>
          <p:nvPr/>
        </p:nvGrpSpPr>
        <p:grpSpPr>
          <a:xfrm>
            <a:off x="9060704" y="2875276"/>
            <a:ext cx="3047625" cy="3130678"/>
            <a:chOff x="8307062" y="1631845"/>
            <a:chExt cx="3047625" cy="3130678"/>
          </a:xfrm>
        </p:grpSpPr>
        <p:pic>
          <p:nvPicPr>
            <p:cNvPr id="22" name="Picture 21" descr="A yellow sticky note on a black background&#10;&#10;AI-generated content may be incorrect.">
              <a:extLst>
                <a:ext uri="{FF2B5EF4-FFF2-40B4-BE49-F238E27FC236}">
                  <a16:creationId xmlns:a16="http://schemas.microsoft.com/office/drawing/2014/main" id="{7F982E17-3361-CAB2-9B52-E1E727C6DA6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07062" y="1631845"/>
              <a:ext cx="3047625" cy="3130678"/>
            </a:xfrm>
            <a:prstGeom prst="rect">
              <a:avLst/>
            </a:prstGeom>
          </p:spPr>
        </p:pic>
        <p:sp>
          <p:nvSpPr>
            <p:cNvPr id="6" name="TextBox 5">
              <a:extLst>
                <a:ext uri="{FF2B5EF4-FFF2-40B4-BE49-F238E27FC236}">
                  <a16:creationId xmlns:a16="http://schemas.microsoft.com/office/drawing/2014/main" id="{A95D2439-BDC8-7A3F-CB1E-5D74BC0A1AFF}"/>
                </a:ext>
              </a:extLst>
            </p:cNvPr>
            <p:cNvSpPr txBox="1"/>
            <p:nvPr/>
          </p:nvSpPr>
          <p:spPr>
            <a:xfrm rot="21420885">
              <a:off x="8789142" y="2458520"/>
              <a:ext cx="2083463" cy="1477328"/>
            </a:xfrm>
            <a:prstGeom prst="rect">
              <a:avLst/>
            </a:prstGeom>
            <a:noFill/>
          </p:spPr>
          <p:txBody>
            <a:bodyPr wrap="square">
              <a:spAutoFit/>
            </a:bodyPr>
            <a:lstStyle/>
            <a:p>
              <a:pPr algn="ctr"/>
              <a:r>
                <a:rPr lang="en-GB">
                  <a:solidFill>
                    <a:srgbClr val="000000"/>
                  </a:solidFill>
                  <a:latin typeface="Montserrat" pitchFamily="2" charset="0"/>
                </a:rPr>
                <a:t>T</a:t>
              </a:r>
              <a:r>
                <a:rPr lang="en-GB" sz="1800" b="0" i="0">
                  <a:solidFill>
                    <a:srgbClr val="000000"/>
                  </a:solidFill>
                  <a:effectLst/>
                  <a:latin typeface="Montserrat" pitchFamily="2" charset="0"/>
                </a:rPr>
                <a:t>his feels like you are entering the same info again, but it is correct! </a:t>
              </a:r>
              <a:endParaRPr lang="en-GB">
                <a:latin typeface="Montserrat" pitchFamily="2" charset="0"/>
              </a:endParaRPr>
            </a:p>
          </p:txBody>
        </p:sp>
      </p:grpSp>
      <p:sp>
        <p:nvSpPr>
          <p:cNvPr id="10" name="Arrow: Curved Down 9">
            <a:extLst>
              <a:ext uri="{FF2B5EF4-FFF2-40B4-BE49-F238E27FC236}">
                <a16:creationId xmlns:a16="http://schemas.microsoft.com/office/drawing/2014/main" id="{6AC85D16-2CBD-1A14-B858-BC35D4E8C0D8}"/>
              </a:ext>
            </a:extLst>
          </p:cNvPr>
          <p:cNvSpPr/>
          <p:nvPr/>
        </p:nvSpPr>
        <p:spPr>
          <a:xfrm rot="10333516" flipV="1">
            <a:off x="7770058" y="2567293"/>
            <a:ext cx="2980511" cy="793116"/>
          </a:xfrm>
          <a:prstGeom prst="curvedDownArrow">
            <a:avLst>
              <a:gd name="adj1" fmla="val 25000"/>
              <a:gd name="adj2" fmla="val 50000"/>
              <a:gd name="adj3" fmla="val 24652"/>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184298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08F45DD-C92B-E962-E169-166F24F72FCA}"/>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E77ABAF9-C88A-306A-94F5-FF537C6D1A12}"/>
              </a:ext>
            </a:extLst>
          </p:cNvPr>
          <p:cNvSpPr txBox="1">
            <a:spLocks/>
          </p:cNvSpPr>
          <p:nvPr/>
        </p:nvSpPr>
        <p:spPr>
          <a:xfrm>
            <a:off x="2841593" y="281473"/>
            <a:ext cx="6505198"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Calibri"/>
              </a:rPr>
              <a:t>Registration confirmation</a:t>
            </a:r>
          </a:p>
        </p:txBody>
      </p:sp>
      <p:graphicFrame>
        <p:nvGraphicFramePr>
          <p:cNvPr id="5" name="Table 4">
            <a:extLst>
              <a:ext uri="{FF2B5EF4-FFF2-40B4-BE49-F238E27FC236}">
                <a16:creationId xmlns:a16="http://schemas.microsoft.com/office/drawing/2014/main" id="{130CA1E0-12B2-A0B5-90F6-9101E8406A46}"/>
              </a:ext>
            </a:extLst>
          </p:cNvPr>
          <p:cNvGraphicFramePr>
            <a:graphicFrameLocks noGrp="1"/>
          </p:cNvGraphicFramePr>
          <p:nvPr>
            <p:extLst>
              <p:ext uri="{D42A27DB-BD31-4B8C-83A1-F6EECF244321}">
                <p14:modId xmlns:p14="http://schemas.microsoft.com/office/powerpoint/2010/main" val="3267207087"/>
              </p:ext>
            </p:extLst>
          </p:nvPr>
        </p:nvGraphicFramePr>
        <p:xfrm>
          <a:off x="95693" y="1371600"/>
          <a:ext cx="5454502" cy="5369445"/>
        </p:xfrm>
        <a:graphic>
          <a:graphicData uri="http://schemas.openxmlformats.org/drawingml/2006/table">
            <a:tbl>
              <a:tblPr firstRow="1" firstCol="1" bandRow="1">
                <a:tableStyleId>{5C22544A-7EE6-4342-B048-85BDC9FD1C3A}</a:tableStyleId>
              </a:tblPr>
              <a:tblGrid>
                <a:gridCol w="2627318">
                  <a:extLst>
                    <a:ext uri="{9D8B030D-6E8A-4147-A177-3AD203B41FA5}">
                      <a16:colId xmlns:a16="http://schemas.microsoft.com/office/drawing/2014/main" val="1387907820"/>
                    </a:ext>
                  </a:extLst>
                </a:gridCol>
                <a:gridCol w="2827184">
                  <a:extLst>
                    <a:ext uri="{9D8B030D-6E8A-4147-A177-3AD203B41FA5}">
                      <a16:colId xmlns:a16="http://schemas.microsoft.com/office/drawing/2014/main" val="217343227"/>
                    </a:ext>
                  </a:extLst>
                </a:gridCol>
              </a:tblGrid>
              <a:tr h="175645">
                <a:tc>
                  <a:txBody>
                    <a:bodyPr/>
                    <a:lstStyle/>
                    <a:p>
                      <a:pPr>
                        <a:lnSpc>
                          <a:spcPct val="107000"/>
                        </a:lnSpc>
                        <a:buNone/>
                      </a:pPr>
                      <a:r>
                        <a:rPr lang="en-GB" sz="1000">
                          <a:effectLst/>
                        </a:rPr>
                        <a:t>Worker’s name: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Xxx Xxx</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1779112778"/>
                  </a:ext>
                </a:extLst>
              </a:tr>
              <a:tr h="175645">
                <a:tc>
                  <a:txBody>
                    <a:bodyPr/>
                    <a:lstStyle/>
                    <a:p>
                      <a:pPr>
                        <a:lnSpc>
                          <a:spcPct val="107000"/>
                        </a:lnSpc>
                        <a:buNone/>
                      </a:pPr>
                      <a:r>
                        <a:rPr lang="en-GB" sz="1000">
                          <a:effectLst/>
                        </a:rPr>
                        <a:t>Organisation: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University of Southampton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4140637361"/>
                  </a:ext>
                </a:extLst>
              </a:tr>
              <a:tr h="357963">
                <a:tc>
                  <a:txBody>
                    <a:bodyPr/>
                    <a:lstStyle/>
                    <a:p>
                      <a:pPr>
                        <a:lnSpc>
                          <a:spcPct val="107000"/>
                        </a:lnSpc>
                        <a:buNone/>
                      </a:pPr>
                      <a:r>
                        <a:rPr lang="en-GB" sz="1000">
                          <a:effectLst/>
                        </a:rPr>
                        <a:t>Casual Worker Permit Number (pay reference number):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0000000</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3423542909"/>
                  </a:ext>
                </a:extLst>
              </a:tr>
              <a:tr h="175645">
                <a:tc>
                  <a:txBody>
                    <a:bodyPr/>
                    <a:lstStyle/>
                    <a:p>
                      <a:pPr>
                        <a:lnSpc>
                          <a:spcPct val="107000"/>
                        </a:lnSpc>
                        <a:buNone/>
                      </a:pPr>
                      <a:r>
                        <a:rPr lang="en-GB" sz="1000">
                          <a:effectLst/>
                        </a:rPr>
                        <a:t>Hiring Manager: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Xxxxx</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187090720"/>
                  </a:ext>
                </a:extLst>
              </a:tr>
              <a:tr h="904917">
                <a:tc>
                  <a:txBody>
                    <a:bodyPr/>
                    <a:lstStyle/>
                    <a:p>
                      <a:pPr>
                        <a:lnSpc>
                          <a:spcPct val="107000"/>
                        </a:lnSpc>
                        <a:buNone/>
                      </a:pPr>
                      <a:r>
                        <a:rPr lang="en-GB" sz="1000">
                          <a:effectLst/>
                        </a:rPr>
                        <a:t>Work restrictions: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Under 18 years old specific working restrictions apply. Manager sent separate email guiding on restrictions.   Please refer to UniWorkforce (Team Leader or Manager), if any questions.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1207960910"/>
                  </a:ext>
                </a:extLst>
              </a:tr>
              <a:tr h="904917">
                <a:tc>
                  <a:txBody>
                    <a:bodyPr/>
                    <a:lstStyle/>
                    <a:p>
                      <a:pPr>
                        <a:lnSpc>
                          <a:spcPct val="107000"/>
                        </a:lnSpc>
                        <a:buNone/>
                      </a:pPr>
                      <a:r>
                        <a:rPr lang="en-GB" sz="1000">
                          <a:effectLst/>
                        </a:rPr>
                        <a:t>Type of Work/Pay rate/Job Description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err="1">
                          <a:effectLst/>
                        </a:rPr>
                        <a:t>Xxxxxxx</a:t>
                      </a:r>
                      <a:endParaRPr lang="en-GB" sz="1000">
                        <a:effectLst/>
                      </a:endParaRPr>
                    </a:p>
                    <a:p>
                      <a:pPr>
                        <a:lnSpc>
                          <a:spcPct val="107000"/>
                        </a:lnSpc>
                        <a:buNone/>
                      </a:pPr>
                      <a:r>
                        <a:rPr lang="en-GB" sz="1000">
                          <a:effectLst/>
                        </a:rPr>
                        <a:t>Duties will be agreed and confirmed by your line manager.</a:t>
                      </a:r>
                    </a:p>
                    <a:p>
                      <a:pPr>
                        <a:lnSpc>
                          <a:spcPct val="107000"/>
                        </a:lnSpc>
                        <a:buNone/>
                      </a:pPr>
                      <a:r>
                        <a:rPr lang="en-GB" sz="1000">
                          <a:effectLst/>
                        </a:rPr>
                        <a:t>Please consult your hiring manager for pay rate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2452495603"/>
                  </a:ext>
                </a:extLst>
              </a:tr>
              <a:tr h="540281">
                <a:tc>
                  <a:txBody>
                    <a:bodyPr/>
                    <a:lstStyle/>
                    <a:p>
                      <a:pPr>
                        <a:lnSpc>
                          <a:spcPct val="107000"/>
                        </a:lnSpc>
                        <a:buNone/>
                      </a:pPr>
                      <a:r>
                        <a:rPr lang="en-GB" sz="1000">
                          <a:effectLst/>
                        </a:rPr>
                        <a:t>Training:</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You will be required to complete training relevant to your role e.g., health and safety/data protection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3286437203"/>
                  </a:ext>
                </a:extLst>
              </a:tr>
              <a:tr h="357963">
                <a:tc>
                  <a:txBody>
                    <a:bodyPr/>
                    <a:lstStyle/>
                    <a:p>
                      <a:pPr>
                        <a:lnSpc>
                          <a:spcPct val="107000"/>
                        </a:lnSpc>
                        <a:buNone/>
                      </a:pPr>
                      <a:r>
                        <a:rPr lang="en-GB" sz="1000">
                          <a:effectLst/>
                        </a:rPr>
                        <a:t>Hours of Work:</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Your working hours will vary and will be communicated to you by your line manager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3642913596"/>
                  </a:ext>
                </a:extLst>
              </a:tr>
              <a:tr h="175645">
                <a:tc>
                  <a:txBody>
                    <a:bodyPr/>
                    <a:lstStyle/>
                    <a:p>
                      <a:pPr>
                        <a:lnSpc>
                          <a:spcPct val="107000"/>
                        </a:lnSpc>
                        <a:buNone/>
                      </a:pPr>
                      <a:r>
                        <a:rPr lang="en-GB" sz="1000">
                          <a:effectLst/>
                        </a:rPr>
                        <a:t>Place of Employment: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Reporting to address: UniWorkforce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2693331628"/>
                  </a:ext>
                </a:extLst>
              </a:tr>
              <a:tr h="175645">
                <a:tc>
                  <a:txBody>
                    <a:bodyPr/>
                    <a:lstStyle/>
                    <a:p>
                      <a:pPr>
                        <a:lnSpc>
                          <a:spcPct val="107000"/>
                        </a:lnSpc>
                        <a:buNone/>
                      </a:pPr>
                      <a:r>
                        <a:rPr lang="en-GB" sz="1000">
                          <a:effectLst/>
                        </a:rPr>
                        <a:t>Faculty/PSG:</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Faculty of Medicine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838291210"/>
                  </a:ext>
                </a:extLst>
              </a:tr>
              <a:tr h="175645">
                <a:tc>
                  <a:txBody>
                    <a:bodyPr/>
                    <a:lstStyle/>
                    <a:p>
                      <a:pPr>
                        <a:lnSpc>
                          <a:spcPct val="107000"/>
                        </a:lnSpc>
                        <a:buNone/>
                      </a:pPr>
                      <a:r>
                        <a:rPr lang="en-GB" sz="1000">
                          <a:effectLst/>
                        </a:rPr>
                        <a:t>Division/School/Dept: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School of Healthcare Enterprise &amp; Innovation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1969062422"/>
                  </a:ext>
                </a:extLst>
              </a:tr>
              <a:tr h="175645">
                <a:tc>
                  <a:txBody>
                    <a:bodyPr/>
                    <a:lstStyle/>
                    <a:p>
                      <a:pPr>
                        <a:lnSpc>
                          <a:spcPct val="107000"/>
                        </a:lnSpc>
                        <a:buNone/>
                      </a:pPr>
                      <a:r>
                        <a:rPr lang="en-GB" sz="1000">
                          <a:effectLst/>
                        </a:rPr>
                        <a:t>Work start date: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xx/xx/xxxx</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3441174898"/>
                  </a:ext>
                </a:extLst>
              </a:tr>
              <a:tr h="722599">
                <a:tc>
                  <a:txBody>
                    <a:bodyPr/>
                    <a:lstStyle/>
                    <a:p>
                      <a:pPr>
                        <a:lnSpc>
                          <a:spcPct val="107000"/>
                        </a:lnSpc>
                        <a:buNone/>
                      </a:pPr>
                      <a:r>
                        <a:rPr lang="en-GB" sz="1000">
                          <a:effectLst/>
                        </a:rPr>
                        <a:t>Projected work end date:</a:t>
                      </a:r>
                    </a:p>
                    <a:p>
                      <a:pPr>
                        <a:lnSpc>
                          <a:spcPct val="107000"/>
                        </a:lnSpc>
                        <a:buNone/>
                      </a:pPr>
                      <a:r>
                        <a:rPr lang="en-GB" sz="1000">
                          <a:effectLst/>
                        </a:rPr>
                        <a:t>Please note that your record will be closed automatically after 6 months of no payments being made to you.</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xx/xx/xxxx</a:t>
                      </a:r>
                    </a:p>
                    <a:p>
                      <a:pPr>
                        <a:lnSpc>
                          <a:spcPct val="107000"/>
                        </a:lnSpc>
                        <a:buNone/>
                      </a:pPr>
                      <a:r>
                        <a:rPr lang="en-GB" sz="1000">
                          <a:effectLst/>
                        </a:rPr>
                        <a:t>Unless this contract is terminated earlier than this date in accordance with section 14 detailed in the Terms of Engagement.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3551479283"/>
                  </a:ext>
                </a:extLst>
              </a:tr>
              <a:tr h="175645">
                <a:tc>
                  <a:txBody>
                    <a:bodyPr/>
                    <a:lstStyle/>
                    <a:p>
                      <a:pPr>
                        <a:lnSpc>
                          <a:spcPct val="107000"/>
                        </a:lnSpc>
                        <a:buNone/>
                      </a:pPr>
                      <a:r>
                        <a:rPr lang="en-GB" sz="1000">
                          <a:effectLst/>
                        </a:rPr>
                        <a:t>Post number: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a:effectLst/>
                        </a:rPr>
                        <a:t>0000-UWF</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2912543105"/>
                  </a:ext>
                </a:extLst>
              </a:tr>
              <a:tr h="175645">
                <a:tc>
                  <a:txBody>
                    <a:bodyPr/>
                    <a:lstStyle/>
                    <a:p>
                      <a:pPr>
                        <a:lnSpc>
                          <a:spcPct val="107000"/>
                        </a:lnSpc>
                        <a:buNone/>
                      </a:pPr>
                      <a:r>
                        <a:rPr lang="en-GB" sz="1000">
                          <a:effectLst/>
                        </a:rPr>
                        <a:t>Job ID (OSRF) number: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tc>
                  <a:txBody>
                    <a:bodyPr/>
                    <a:lstStyle/>
                    <a:p>
                      <a:pPr>
                        <a:lnSpc>
                          <a:spcPct val="107000"/>
                        </a:lnSpc>
                        <a:buNone/>
                      </a:pPr>
                      <a:r>
                        <a:rPr lang="en-GB" sz="1000" err="1">
                          <a:effectLst/>
                        </a:rPr>
                        <a:t>xxxx</a:t>
                      </a:r>
                      <a:r>
                        <a:rPr lang="en-GB" sz="1000">
                          <a:effectLst/>
                        </a:rPr>
                        <a:t>-xx</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60854" marR="60854" marT="0" marB="0"/>
                </a:tc>
                <a:extLst>
                  <a:ext uri="{0D108BD9-81ED-4DB2-BD59-A6C34878D82A}">
                    <a16:rowId xmlns:a16="http://schemas.microsoft.com/office/drawing/2014/main" val="4151813526"/>
                  </a:ext>
                </a:extLst>
              </a:tr>
            </a:tbl>
          </a:graphicData>
        </a:graphic>
      </p:graphicFrame>
      <p:pic>
        <p:nvPicPr>
          <p:cNvPr id="6" name="Picture 5" descr="An orange rectangular object with black edges&#10;&#10;AI-generated content may be incorrect.">
            <a:extLst>
              <a:ext uri="{FF2B5EF4-FFF2-40B4-BE49-F238E27FC236}">
                <a16:creationId xmlns:a16="http://schemas.microsoft.com/office/drawing/2014/main" id="{8AE432DF-23C1-18EB-CFF7-84EFBB4E4D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54164" y="1322603"/>
            <a:ext cx="6142143" cy="5253924"/>
          </a:xfrm>
          <a:prstGeom prst="rect">
            <a:avLst/>
          </a:prstGeom>
        </p:spPr>
      </p:pic>
      <p:sp>
        <p:nvSpPr>
          <p:cNvPr id="7" name="TextBox 6">
            <a:extLst>
              <a:ext uri="{FF2B5EF4-FFF2-40B4-BE49-F238E27FC236}">
                <a16:creationId xmlns:a16="http://schemas.microsoft.com/office/drawing/2014/main" id="{7EA7EFA3-4839-75FB-9E1A-E8373AC18FB0}"/>
              </a:ext>
            </a:extLst>
          </p:cNvPr>
          <p:cNvSpPr txBox="1"/>
          <p:nvPr/>
        </p:nvSpPr>
        <p:spPr>
          <a:xfrm>
            <a:off x="6324565" y="2179850"/>
            <a:ext cx="5401339" cy="3539430"/>
          </a:xfrm>
          <a:prstGeom prst="rect">
            <a:avLst/>
          </a:prstGeom>
          <a:noFill/>
        </p:spPr>
        <p:txBody>
          <a:bodyPr wrap="square" rtlCol="0">
            <a:spAutoFit/>
          </a:bodyPr>
          <a:lstStyle/>
          <a:p>
            <a:pPr algn="ctr"/>
            <a:r>
              <a:rPr lang="en-GB" sz="2800">
                <a:latin typeface="Montserrat" pitchFamily="2" charset="0"/>
                <a:cs typeface="Calibri" panose="020F0502020204030204" pitchFamily="34" charset="0"/>
              </a:rPr>
              <a:t>You will receive an email that has a table in it that looks like this.</a:t>
            </a:r>
          </a:p>
          <a:p>
            <a:pPr algn="ctr"/>
            <a:endParaRPr lang="en-GB" sz="2800">
              <a:latin typeface="Montserrat" pitchFamily="2" charset="0"/>
              <a:cs typeface="Calibri" panose="020F0502020204030204" pitchFamily="34" charset="0"/>
            </a:endParaRPr>
          </a:p>
          <a:p>
            <a:pPr algn="ctr"/>
            <a:r>
              <a:rPr lang="en-GB" sz="2800" i="1">
                <a:latin typeface="Montserrat" pitchFamily="2" charset="0"/>
                <a:cs typeface="Calibri" panose="020F0502020204030204" pitchFamily="34" charset="0"/>
              </a:rPr>
              <a:t>Note: </a:t>
            </a:r>
            <a:r>
              <a:rPr lang="en-GB" sz="2800">
                <a:latin typeface="Montserrat" pitchFamily="2" charset="0"/>
                <a:cs typeface="Calibri" panose="020F0502020204030204" pitchFamily="34" charset="0"/>
              </a:rPr>
              <a:t>The casual worker permit number is your reference number to use to set up payment.</a:t>
            </a:r>
          </a:p>
        </p:txBody>
      </p:sp>
      <p:sp>
        <p:nvSpPr>
          <p:cNvPr id="8" name="Freeform: Shape 7">
            <a:extLst>
              <a:ext uri="{FF2B5EF4-FFF2-40B4-BE49-F238E27FC236}">
                <a16:creationId xmlns:a16="http://schemas.microsoft.com/office/drawing/2014/main" id="{0768B56E-183F-332C-0977-D69D981D0F2D}"/>
              </a:ext>
            </a:extLst>
          </p:cNvPr>
          <p:cNvSpPr/>
          <p:nvPr/>
        </p:nvSpPr>
        <p:spPr>
          <a:xfrm rot="21106266">
            <a:off x="2541180" y="1610838"/>
            <a:ext cx="1424763" cy="568837"/>
          </a:xfrm>
          <a:custGeom>
            <a:avLst/>
            <a:gdLst>
              <a:gd name="connsiteX0" fmla="*/ 478465 w 2361796"/>
              <a:gd name="connsiteY0" fmla="*/ 5312 h 622000"/>
              <a:gd name="connsiteX1" fmla="*/ 85061 w 2361796"/>
              <a:gd name="connsiteY1" fmla="*/ 47842 h 622000"/>
              <a:gd name="connsiteX2" fmla="*/ 53163 w 2361796"/>
              <a:gd name="connsiteY2" fmla="*/ 79740 h 622000"/>
              <a:gd name="connsiteX3" fmla="*/ 21265 w 2361796"/>
              <a:gd name="connsiteY3" fmla="*/ 122270 h 622000"/>
              <a:gd name="connsiteX4" fmla="*/ 0 w 2361796"/>
              <a:gd name="connsiteY4" fmla="*/ 164800 h 622000"/>
              <a:gd name="connsiteX5" fmla="*/ 63796 w 2361796"/>
              <a:gd name="connsiteY5" fmla="*/ 419981 h 622000"/>
              <a:gd name="connsiteX6" fmla="*/ 340242 w 2361796"/>
              <a:gd name="connsiteY6" fmla="*/ 505042 h 622000"/>
              <a:gd name="connsiteX7" fmla="*/ 499731 w 2361796"/>
              <a:gd name="connsiteY7" fmla="*/ 526307 h 622000"/>
              <a:gd name="connsiteX8" fmla="*/ 637954 w 2361796"/>
              <a:gd name="connsiteY8" fmla="*/ 536940 h 622000"/>
              <a:gd name="connsiteX9" fmla="*/ 776177 w 2361796"/>
              <a:gd name="connsiteY9" fmla="*/ 558205 h 622000"/>
              <a:gd name="connsiteX10" fmla="*/ 1180214 w 2361796"/>
              <a:gd name="connsiteY10" fmla="*/ 590102 h 622000"/>
              <a:gd name="connsiteX11" fmla="*/ 1329070 w 2361796"/>
              <a:gd name="connsiteY11" fmla="*/ 600735 h 622000"/>
              <a:gd name="connsiteX12" fmla="*/ 1679945 w 2361796"/>
              <a:gd name="connsiteY12" fmla="*/ 622000 h 622000"/>
              <a:gd name="connsiteX13" fmla="*/ 2083982 w 2361796"/>
              <a:gd name="connsiteY13" fmla="*/ 590102 h 622000"/>
              <a:gd name="connsiteX14" fmla="*/ 2169042 w 2361796"/>
              <a:gd name="connsiteY14" fmla="*/ 568837 h 622000"/>
              <a:gd name="connsiteX15" fmla="*/ 2222205 w 2361796"/>
              <a:gd name="connsiteY15" fmla="*/ 536940 h 622000"/>
              <a:gd name="connsiteX16" fmla="*/ 2275368 w 2361796"/>
              <a:gd name="connsiteY16" fmla="*/ 515674 h 622000"/>
              <a:gd name="connsiteX17" fmla="*/ 2339163 w 2361796"/>
              <a:gd name="connsiteY17" fmla="*/ 462512 h 622000"/>
              <a:gd name="connsiteX18" fmla="*/ 2360428 w 2361796"/>
              <a:gd name="connsiteY18" fmla="*/ 409349 h 622000"/>
              <a:gd name="connsiteX19" fmla="*/ 2349796 w 2361796"/>
              <a:gd name="connsiteY19" fmla="*/ 324288 h 622000"/>
              <a:gd name="connsiteX20" fmla="*/ 2275368 w 2361796"/>
              <a:gd name="connsiteY20" fmla="*/ 260493 h 622000"/>
              <a:gd name="connsiteX21" fmla="*/ 2041452 w 2361796"/>
              <a:gd name="connsiteY21" fmla="*/ 175433 h 622000"/>
              <a:gd name="connsiteX22" fmla="*/ 1775638 w 2361796"/>
              <a:gd name="connsiteY22" fmla="*/ 111637 h 622000"/>
              <a:gd name="connsiteX23" fmla="*/ 1531089 w 2361796"/>
              <a:gd name="connsiteY23" fmla="*/ 79740 h 622000"/>
              <a:gd name="connsiteX24" fmla="*/ 1350335 w 2361796"/>
              <a:gd name="connsiteY24" fmla="*/ 58474 h 622000"/>
              <a:gd name="connsiteX25" fmla="*/ 978196 w 2361796"/>
              <a:gd name="connsiteY25" fmla="*/ 26577 h 622000"/>
              <a:gd name="connsiteX26" fmla="*/ 861238 w 2361796"/>
              <a:gd name="connsiteY26" fmla="*/ 15944 h 622000"/>
              <a:gd name="connsiteX27" fmla="*/ 691117 w 2361796"/>
              <a:gd name="connsiteY27" fmla="*/ 5312 h 622000"/>
              <a:gd name="connsiteX28" fmla="*/ 435935 w 2361796"/>
              <a:gd name="connsiteY28" fmla="*/ 15944 h 622000"/>
              <a:gd name="connsiteX29" fmla="*/ 361507 w 2361796"/>
              <a:gd name="connsiteY29" fmla="*/ 37209 h 622000"/>
              <a:gd name="connsiteX30" fmla="*/ 340242 w 2361796"/>
              <a:gd name="connsiteY30" fmla="*/ 37209 h 62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361796" h="622000">
                <a:moveTo>
                  <a:pt x="478465" y="5312"/>
                </a:moveTo>
                <a:cubicBezTo>
                  <a:pt x="468817" y="5897"/>
                  <a:pt x="184095" y="-22897"/>
                  <a:pt x="85061" y="47842"/>
                </a:cubicBezTo>
                <a:cubicBezTo>
                  <a:pt x="72825" y="56582"/>
                  <a:pt x="62949" y="68323"/>
                  <a:pt x="53163" y="79740"/>
                </a:cubicBezTo>
                <a:cubicBezTo>
                  <a:pt x="41630" y="93195"/>
                  <a:pt x="30657" y="107243"/>
                  <a:pt x="21265" y="122270"/>
                </a:cubicBezTo>
                <a:cubicBezTo>
                  <a:pt x="12864" y="135711"/>
                  <a:pt x="7088" y="150623"/>
                  <a:pt x="0" y="164800"/>
                </a:cubicBezTo>
                <a:cubicBezTo>
                  <a:pt x="6927" y="230607"/>
                  <a:pt x="-15433" y="367162"/>
                  <a:pt x="63796" y="419981"/>
                </a:cubicBezTo>
                <a:cubicBezTo>
                  <a:pt x="148944" y="476746"/>
                  <a:pt x="241517" y="488588"/>
                  <a:pt x="340242" y="505042"/>
                </a:cubicBezTo>
                <a:cubicBezTo>
                  <a:pt x="393146" y="513859"/>
                  <a:pt x="446403" y="520593"/>
                  <a:pt x="499731" y="526307"/>
                </a:cubicBezTo>
                <a:cubicBezTo>
                  <a:pt x="545678" y="531230"/>
                  <a:pt x="592048" y="531643"/>
                  <a:pt x="637954" y="536940"/>
                </a:cubicBezTo>
                <a:cubicBezTo>
                  <a:pt x="684263" y="542283"/>
                  <a:pt x="729899" y="552596"/>
                  <a:pt x="776177" y="558205"/>
                </a:cubicBezTo>
                <a:cubicBezTo>
                  <a:pt x="987238" y="583788"/>
                  <a:pt x="976150" y="577348"/>
                  <a:pt x="1180214" y="590102"/>
                </a:cubicBezTo>
                <a:lnTo>
                  <a:pt x="1329070" y="600735"/>
                </a:lnTo>
                <a:lnTo>
                  <a:pt x="1679945" y="622000"/>
                </a:lnTo>
                <a:cubicBezTo>
                  <a:pt x="1814624" y="611367"/>
                  <a:pt x="1949675" y="604701"/>
                  <a:pt x="2083982" y="590102"/>
                </a:cubicBezTo>
                <a:cubicBezTo>
                  <a:pt x="2113037" y="586944"/>
                  <a:pt x="2141764" y="579328"/>
                  <a:pt x="2169042" y="568837"/>
                </a:cubicBezTo>
                <a:cubicBezTo>
                  <a:pt x="2188330" y="561418"/>
                  <a:pt x="2203721" y="546182"/>
                  <a:pt x="2222205" y="536940"/>
                </a:cubicBezTo>
                <a:cubicBezTo>
                  <a:pt x="2239276" y="528404"/>
                  <a:pt x="2258297" y="524210"/>
                  <a:pt x="2275368" y="515674"/>
                </a:cubicBezTo>
                <a:cubicBezTo>
                  <a:pt x="2304972" y="500872"/>
                  <a:pt x="2315649" y="486025"/>
                  <a:pt x="2339163" y="462512"/>
                </a:cubicBezTo>
                <a:cubicBezTo>
                  <a:pt x="2346251" y="444791"/>
                  <a:pt x="2358964" y="428379"/>
                  <a:pt x="2360428" y="409349"/>
                </a:cubicBezTo>
                <a:cubicBezTo>
                  <a:pt x="2362620" y="380859"/>
                  <a:pt x="2363973" y="349097"/>
                  <a:pt x="2349796" y="324288"/>
                </a:cubicBezTo>
                <a:cubicBezTo>
                  <a:pt x="2333584" y="295917"/>
                  <a:pt x="2303250" y="277532"/>
                  <a:pt x="2275368" y="260493"/>
                </a:cubicBezTo>
                <a:cubicBezTo>
                  <a:pt x="2198834" y="213722"/>
                  <a:pt x="2126867" y="196787"/>
                  <a:pt x="2041452" y="175433"/>
                </a:cubicBezTo>
                <a:cubicBezTo>
                  <a:pt x="1953052" y="153333"/>
                  <a:pt x="1865699" y="125492"/>
                  <a:pt x="1775638" y="111637"/>
                </a:cubicBezTo>
                <a:cubicBezTo>
                  <a:pt x="1550224" y="76958"/>
                  <a:pt x="1723520" y="101121"/>
                  <a:pt x="1531089" y="79740"/>
                </a:cubicBezTo>
                <a:cubicBezTo>
                  <a:pt x="1444291" y="70096"/>
                  <a:pt x="1440610" y="66681"/>
                  <a:pt x="1350335" y="58474"/>
                </a:cubicBezTo>
                <a:lnTo>
                  <a:pt x="978196" y="26577"/>
                </a:lnTo>
                <a:cubicBezTo>
                  <a:pt x="939196" y="23186"/>
                  <a:pt x="900309" y="18386"/>
                  <a:pt x="861238" y="15944"/>
                </a:cubicBezTo>
                <a:lnTo>
                  <a:pt x="691117" y="5312"/>
                </a:lnTo>
                <a:cubicBezTo>
                  <a:pt x="606056" y="8856"/>
                  <a:pt x="520853" y="9878"/>
                  <a:pt x="435935" y="15944"/>
                </a:cubicBezTo>
                <a:cubicBezTo>
                  <a:pt x="394839" y="18879"/>
                  <a:pt x="397829" y="29945"/>
                  <a:pt x="361507" y="37209"/>
                </a:cubicBezTo>
                <a:cubicBezTo>
                  <a:pt x="354556" y="38599"/>
                  <a:pt x="347330" y="37209"/>
                  <a:pt x="340242" y="37209"/>
                </a:cubicBezTo>
              </a:path>
            </a:pathLst>
          </a:custGeom>
          <a:ln w="76200"/>
        </p:spPr>
        <p:style>
          <a:lnRef idx="2">
            <a:schemeClr val="accent6"/>
          </a:lnRef>
          <a:fillRef idx="0">
            <a:schemeClr val="accent6"/>
          </a:fillRef>
          <a:effectRef idx="1">
            <a:schemeClr val="accent6"/>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509683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6DEB49B-5934-9B3F-9069-CBD5AA225A4B}"/>
            </a:ext>
          </a:extLst>
        </p:cNvPr>
        <p:cNvGrpSpPr/>
        <p:nvPr/>
      </p:nvGrpSpPr>
      <p:grpSpPr>
        <a:xfrm>
          <a:off x="0" y="0"/>
          <a:ext cx="0" cy="0"/>
          <a:chOff x="0" y="0"/>
          <a:chExt cx="0" cy="0"/>
        </a:xfrm>
      </p:grpSpPr>
      <p:pic>
        <p:nvPicPr>
          <p:cNvPr id="2" name="Picture 1" descr="A close-up of a pink rectangle&#10;&#10;AI-generated content may be incorrect.">
            <a:extLst>
              <a:ext uri="{FF2B5EF4-FFF2-40B4-BE49-F238E27FC236}">
                <a16:creationId xmlns:a16="http://schemas.microsoft.com/office/drawing/2014/main" id="{0159F16B-62B8-1525-F6B0-EE94620BD0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1597" y="1301750"/>
            <a:ext cx="4538057" cy="5556250"/>
          </a:xfrm>
          <a:prstGeom prst="rect">
            <a:avLst/>
          </a:prstGeom>
        </p:spPr>
      </p:pic>
      <p:sp>
        <p:nvSpPr>
          <p:cNvPr id="9" name="Title 1">
            <a:extLst>
              <a:ext uri="{FF2B5EF4-FFF2-40B4-BE49-F238E27FC236}">
                <a16:creationId xmlns:a16="http://schemas.microsoft.com/office/drawing/2014/main" id="{43213E92-CDB1-1A2D-A3D6-9B70115E847E}"/>
              </a:ext>
            </a:extLst>
          </p:cNvPr>
          <p:cNvSpPr txBox="1">
            <a:spLocks/>
          </p:cNvSpPr>
          <p:nvPr/>
        </p:nvSpPr>
        <p:spPr>
          <a:xfrm>
            <a:off x="3433430" y="281690"/>
            <a:ext cx="5325139"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Calibri"/>
              </a:rPr>
              <a:t>Email account set up</a:t>
            </a:r>
          </a:p>
        </p:txBody>
      </p:sp>
      <p:pic>
        <p:nvPicPr>
          <p:cNvPr id="2050" name="Picture 2">
            <a:extLst>
              <a:ext uri="{FF2B5EF4-FFF2-40B4-BE49-F238E27FC236}">
                <a16:creationId xmlns:a16="http://schemas.microsoft.com/office/drawing/2014/main" id="{69BC1BAD-5051-E545-194E-C6F9BC3D10F0}"/>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a:fillRect/>
          </a:stretch>
        </p:blipFill>
        <p:spPr bwMode="auto">
          <a:xfrm>
            <a:off x="4741507" y="2086134"/>
            <a:ext cx="7107068" cy="41309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6982427-3793-98BA-9E55-3ECF8A934B94}"/>
              </a:ext>
            </a:extLst>
          </p:cNvPr>
          <p:cNvSpPr txBox="1"/>
          <p:nvPr/>
        </p:nvSpPr>
        <p:spPr>
          <a:xfrm>
            <a:off x="411980" y="1763431"/>
            <a:ext cx="4097290" cy="4524315"/>
          </a:xfrm>
          <a:prstGeom prst="rect">
            <a:avLst/>
          </a:prstGeom>
          <a:noFill/>
        </p:spPr>
        <p:txBody>
          <a:bodyPr wrap="square" lIns="91440" tIns="45720" rIns="91440" bIns="45720" anchor="t">
            <a:spAutoFit/>
          </a:bodyPr>
          <a:lstStyle/>
          <a:p>
            <a:pPr marL="285750" indent="-285750" fontAlgn="base">
              <a:buFontTx/>
              <a:buChar char="-"/>
            </a:pPr>
            <a:r>
              <a:rPr lang="en-GB" sz="1600" b="0" i="0">
                <a:solidFill>
                  <a:srgbClr val="002060"/>
                </a:solidFill>
                <a:effectLst/>
                <a:latin typeface="Montserrat" pitchFamily="2" charset="0"/>
                <a:ea typeface="Calibri"/>
                <a:cs typeface="Calibri"/>
              </a:rPr>
              <a:t>Click </a:t>
            </a:r>
            <a:r>
              <a:rPr lang="en-GB" sz="1600">
                <a:solidFill>
                  <a:srgbClr val="002060"/>
                </a:solidFill>
                <a:latin typeface="Montserrat" pitchFamily="2" charset="0"/>
                <a:ea typeface="Calibri"/>
                <a:cs typeface="Calibri"/>
              </a:rPr>
              <a:t>on the university subscribe website: </a:t>
            </a:r>
            <a:r>
              <a:rPr lang="en-GB" sz="1600" b="0" i="0">
                <a:solidFill>
                  <a:srgbClr val="002060"/>
                </a:solidFill>
                <a:effectLst/>
                <a:latin typeface="Montserrat" pitchFamily="2" charset="0"/>
                <a:ea typeface="Calibri"/>
                <a:cs typeface="Calibri"/>
                <a:hlinkClick r:id="rId6" tooltip="https://subscribe.soton.ac.uk/">
                  <a:extLst>
                    <a:ext uri="{A12FA001-AC4F-418D-AE19-62706E023703}">
                      <ahyp:hlinkClr xmlns:ahyp="http://schemas.microsoft.com/office/drawing/2018/hyperlinkcolor" val="tx"/>
                    </a:ext>
                  </a:extLst>
                </a:hlinkClick>
              </a:rPr>
              <a:t>https://subscribe.soton.ac.uk</a:t>
            </a:r>
            <a:br>
              <a:rPr lang="en-GB" sz="1600">
                <a:solidFill>
                  <a:srgbClr val="002060"/>
                </a:solidFill>
                <a:latin typeface="Montserrat" pitchFamily="2" charset="0"/>
              </a:rPr>
            </a:br>
            <a:endParaRPr lang="en-GB" sz="1600">
              <a:solidFill>
                <a:srgbClr val="002060"/>
              </a:solidFill>
              <a:latin typeface="Montserrat" pitchFamily="2" charset="0"/>
            </a:endParaRPr>
          </a:p>
          <a:p>
            <a:pPr marL="285750" indent="-285750" algn="l" rtl="0" fontAlgn="base">
              <a:buFontTx/>
              <a:buChar char="-"/>
            </a:pPr>
            <a:r>
              <a:rPr lang="en-GB" sz="1600">
                <a:solidFill>
                  <a:srgbClr val="002060"/>
                </a:solidFill>
                <a:latin typeface="Montserrat" pitchFamily="2" charset="0"/>
                <a:ea typeface="Calibri"/>
                <a:cs typeface="Calibri"/>
              </a:rPr>
              <a:t>Click “new staff and students”</a:t>
            </a:r>
            <a:br>
              <a:rPr lang="en-GB" sz="1600">
                <a:solidFill>
                  <a:srgbClr val="002060"/>
                </a:solidFill>
                <a:latin typeface="Montserrat" pitchFamily="2" charset="0"/>
              </a:rPr>
            </a:br>
            <a:endParaRPr lang="en-GB" sz="1600" b="0" i="0">
              <a:solidFill>
                <a:srgbClr val="002060"/>
              </a:solidFill>
              <a:effectLst/>
              <a:latin typeface="Montserrat" pitchFamily="2" charset="0"/>
              <a:ea typeface="Calibri"/>
              <a:cs typeface="Calibri"/>
            </a:endParaRPr>
          </a:p>
          <a:p>
            <a:pPr marL="285750" indent="-285750" algn="l" rtl="0" fontAlgn="base">
              <a:buFontTx/>
              <a:buChar char="-"/>
            </a:pPr>
            <a:r>
              <a:rPr lang="en-GB" sz="1600">
                <a:solidFill>
                  <a:srgbClr val="002060"/>
                </a:solidFill>
                <a:latin typeface="Montserrat" pitchFamily="2" charset="0"/>
                <a:ea typeface="Calibri"/>
                <a:cs typeface="Calibri"/>
              </a:rPr>
              <a:t>Click “</a:t>
            </a:r>
            <a:r>
              <a:rPr lang="en-GB" sz="1600" b="0" i="0">
                <a:solidFill>
                  <a:srgbClr val="002060"/>
                </a:solidFill>
                <a:effectLst/>
                <a:latin typeface="Montserrat" pitchFamily="2" charset="0"/>
                <a:ea typeface="Calibri"/>
                <a:cs typeface="Calibri"/>
              </a:rPr>
              <a:t>create your University computing account</a:t>
            </a:r>
            <a:r>
              <a:rPr lang="en-GB" sz="1600">
                <a:solidFill>
                  <a:srgbClr val="002060"/>
                </a:solidFill>
                <a:latin typeface="Montserrat" pitchFamily="2" charset="0"/>
                <a:ea typeface="Calibri"/>
                <a:cs typeface="Calibri"/>
              </a:rPr>
              <a:t>”</a:t>
            </a:r>
            <a:br>
              <a:rPr lang="en-GB" sz="1600">
                <a:solidFill>
                  <a:srgbClr val="002060"/>
                </a:solidFill>
                <a:latin typeface="Montserrat" pitchFamily="2" charset="0"/>
              </a:rPr>
            </a:br>
            <a:endParaRPr lang="en-GB" sz="1600">
              <a:solidFill>
                <a:srgbClr val="002060"/>
              </a:solidFill>
              <a:latin typeface="Montserrat" pitchFamily="2" charset="0"/>
              <a:ea typeface="Calibri"/>
              <a:cs typeface="Calibri"/>
            </a:endParaRPr>
          </a:p>
          <a:p>
            <a:pPr marL="285750" indent="-285750" algn="l" rtl="0" fontAlgn="base">
              <a:buFontTx/>
              <a:buChar char="-"/>
            </a:pPr>
            <a:r>
              <a:rPr lang="en-GB" sz="1600" b="0" i="0">
                <a:solidFill>
                  <a:srgbClr val="002060"/>
                </a:solidFill>
                <a:effectLst/>
                <a:latin typeface="Montserrat" pitchFamily="2" charset="0"/>
                <a:ea typeface="Calibri"/>
                <a:cs typeface="Calibri"/>
              </a:rPr>
              <a:t>You should then see this screen.</a:t>
            </a:r>
            <a:br>
              <a:rPr lang="en-GB" sz="1600" b="0" i="0">
                <a:solidFill>
                  <a:srgbClr val="002060"/>
                </a:solidFill>
                <a:effectLst/>
                <a:latin typeface="Montserrat" pitchFamily="2" charset="0"/>
              </a:rPr>
            </a:br>
            <a:endParaRPr lang="en-GB" sz="1600" b="0" i="0">
              <a:solidFill>
                <a:srgbClr val="002060"/>
              </a:solidFill>
              <a:effectLst/>
              <a:latin typeface="Montserrat" pitchFamily="2" charset="0"/>
              <a:ea typeface="Calibri"/>
              <a:cs typeface="Calibri"/>
            </a:endParaRPr>
          </a:p>
          <a:p>
            <a:pPr marL="285750" indent="-285750" algn="l" rtl="0" fontAlgn="base">
              <a:buFontTx/>
              <a:buChar char="-"/>
            </a:pPr>
            <a:r>
              <a:rPr lang="en-GB" sz="1600" b="0" i="0">
                <a:solidFill>
                  <a:srgbClr val="002060"/>
                </a:solidFill>
                <a:effectLst/>
                <a:latin typeface="Montserrat" pitchFamily="2" charset="0"/>
                <a:ea typeface="Calibri"/>
                <a:cs typeface="Calibri"/>
              </a:rPr>
              <a:t>Your University ID number is your casual worker permit number.</a:t>
            </a:r>
          </a:p>
          <a:p>
            <a:pPr algn="l" rtl="0" fontAlgn="base"/>
            <a:endParaRPr lang="en-GB" sz="1600" b="0" i="0">
              <a:solidFill>
                <a:srgbClr val="002060"/>
              </a:solidFill>
              <a:effectLst/>
              <a:latin typeface="Montserrat" pitchFamily="2" charset="0"/>
              <a:ea typeface="Calibri"/>
              <a:cs typeface="Calibri"/>
            </a:endParaRPr>
          </a:p>
          <a:p>
            <a:pPr marL="285750" indent="-285750" algn="l" rtl="0" fontAlgn="base">
              <a:buFontTx/>
              <a:buChar char="-"/>
            </a:pPr>
            <a:r>
              <a:rPr lang="en-GB" sz="1600" b="0" i="0">
                <a:solidFill>
                  <a:srgbClr val="002060"/>
                </a:solidFill>
                <a:effectLst/>
                <a:latin typeface="Montserrat" pitchFamily="2" charset="0"/>
                <a:ea typeface="Calibri"/>
                <a:cs typeface="Calibri"/>
              </a:rPr>
              <a:t>Enter the rest of your details.</a:t>
            </a:r>
          </a:p>
          <a:p>
            <a:pPr algn="l" rtl="0" fontAlgn="base"/>
            <a:endParaRPr lang="en-GB" sz="1600" b="0" i="0">
              <a:solidFill>
                <a:srgbClr val="002060"/>
              </a:solidFill>
              <a:effectLst/>
              <a:latin typeface="Montserrat" pitchFamily="2" charset="0"/>
              <a:ea typeface="Calibri"/>
              <a:cs typeface="Calibri"/>
            </a:endParaRPr>
          </a:p>
          <a:p>
            <a:pPr marL="285750" indent="-285750" algn="l" rtl="0" fontAlgn="base">
              <a:buFontTx/>
              <a:buChar char="-"/>
            </a:pPr>
            <a:r>
              <a:rPr lang="en-GB" sz="1600" b="0" i="0">
                <a:solidFill>
                  <a:srgbClr val="002060"/>
                </a:solidFill>
                <a:effectLst/>
                <a:latin typeface="Montserrat" pitchFamily="2" charset="0"/>
                <a:ea typeface="Calibri"/>
                <a:cs typeface="Calibri"/>
              </a:rPr>
              <a:t>Go through the rest of the questions and follow the steps.</a:t>
            </a:r>
          </a:p>
        </p:txBody>
      </p:sp>
      <p:pic>
        <p:nvPicPr>
          <p:cNvPr id="3" name="Graphic 2" descr="Arrow Right with solid fill">
            <a:extLst>
              <a:ext uri="{FF2B5EF4-FFF2-40B4-BE49-F238E27FC236}">
                <a16:creationId xmlns:a16="http://schemas.microsoft.com/office/drawing/2014/main" id="{BF13896A-83BD-969C-C988-CF47F03468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579386">
            <a:off x="3944916" y="4095748"/>
            <a:ext cx="887980" cy="735982"/>
          </a:xfrm>
          <a:prstGeom prst="rect">
            <a:avLst/>
          </a:prstGeom>
        </p:spPr>
      </p:pic>
    </p:spTree>
    <p:extLst>
      <p:ext uri="{BB962C8B-B14F-4D97-AF65-F5344CB8AC3E}">
        <p14:creationId xmlns:p14="http://schemas.microsoft.com/office/powerpoint/2010/main" val="1099226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73E115A-2F0E-AF6D-E571-7B0DD395BED0}"/>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647CB6D9-A9C5-0474-90FA-A00D773ED9F2}"/>
              </a:ext>
            </a:extLst>
          </p:cNvPr>
          <p:cNvSpPr txBox="1">
            <a:spLocks/>
          </p:cNvSpPr>
          <p:nvPr/>
        </p:nvSpPr>
        <p:spPr>
          <a:xfrm>
            <a:off x="3827555" y="246390"/>
            <a:ext cx="4312424"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Log into TEAMs</a:t>
            </a:r>
          </a:p>
        </p:txBody>
      </p:sp>
      <p:pic>
        <p:nvPicPr>
          <p:cNvPr id="3" name="Picture 2" descr="A screenshot of a computer&#10;&#10;AI-generated content may be incorrect.">
            <a:extLst>
              <a:ext uri="{FF2B5EF4-FFF2-40B4-BE49-F238E27FC236}">
                <a16:creationId xmlns:a16="http://schemas.microsoft.com/office/drawing/2014/main" id="{D8B2BBAC-C215-26CE-14DE-E7FC74F18B7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538" y="1348102"/>
            <a:ext cx="7055779" cy="5509898"/>
          </a:xfrm>
          <a:prstGeom prst="rect">
            <a:avLst/>
          </a:prstGeom>
        </p:spPr>
      </p:pic>
      <p:grpSp>
        <p:nvGrpSpPr>
          <p:cNvPr id="4" name="Group 3">
            <a:extLst>
              <a:ext uri="{FF2B5EF4-FFF2-40B4-BE49-F238E27FC236}">
                <a16:creationId xmlns:a16="http://schemas.microsoft.com/office/drawing/2014/main" id="{1DD31590-60FB-2922-DE7F-159B50DFF89D}"/>
              </a:ext>
            </a:extLst>
          </p:cNvPr>
          <p:cNvGrpSpPr/>
          <p:nvPr/>
        </p:nvGrpSpPr>
        <p:grpSpPr>
          <a:xfrm>
            <a:off x="8933113" y="3728243"/>
            <a:ext cx="3047625" cy="3130678"/>
            <a:chOff x="8307062" y="1631845"/>
            <a:chExt cx="3047625" cy="3130678"/>
          </a:xfrm>
        </p:grpSpPr>
        <p:pic>
          <p:nvPicPr>
            <p:cNvPr id="5" name="Picture 4" descr="A yellow sticky note on a black background&#10;&#10;AI-generated content may be incorrect.">
              <a:extLst>
                <a:ext uri="{FF2B5EF4-FFF2-40B4-BE49-F238E27FC236}">
                  <a16:creationId xmlns:a16="http://schemas.microsoft.com/office/drawing/2014/main" id="{F4E45207-7D11-FB76-ED7B-71CA6230BC1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07062" y="1631845"/>
              <a:ext cx="3047625" cy="3130678"/>
            </a:xfrm>
            <a:prstGeom prst="rect">
              <a:avLst/>
            </a:prstGeom>
          </p:spPr>
        </p:pic>
        <p:sp>
          <p:nvSpPr>
            <p:cNvPr id="6" name="TextBox 5">
              <a:extLst>
                <a:ext uri="{FF2B5EF4-FFF2-40B4-BE49-F238E27FC236}">
                  <a16:creationId xmlns:a16="http://schemas.microsoft.com/office/drawing/2014/main" id="{F082C430-B37A-3BB2-7C58-D538CFAA80CE}"/>
                </a:ext>
              </a:extLst>
            </p:cNvPr>
            <p:cNvSpPr txBox="1"/>
            <p:nvPr/>
          </p:nvSpPr>
          <p:spPr>
            <a:xfrm rot="21253150">
              <a:off x="8789143" y="2183522"/>
              <a:ext cx="2083463" cy="1815882"/>
            </a:xfrm>
            <a:prstGeom prst="rect">
              <a:avLst/>
            </a:prstGeom>
            <a:noFill/>
          </p:spPr>
          <p:txBody>
            <a:bodyPr wrap="square" lIns="91440" tIns="45720" rIns="91440" bIns="45720" anchor="t">
              <a:spAutoFit/>
            </a:bodyPr>
            <a:lstStyle/>
            <a:p>
              <a:pPr algn="ctr"/>
              <a:r>
                <a:rPr lang="en-GB" sz="1600" b="1">
                  <a:latin typeface="Montserrat" pitchFamily="2" charset="0"/>
                  <a:ea typeface="Calibri"/>
                  <a:cs typeface="Calibri"/>
                </a:rPr>
                <a:t>We use Microsoft Authenticator!</a:t>
              </a:r>
              <a:endParaRPr lang="en-US" sz="1600">
                <a:latin typeface="Montserrat" pitchFamily="2" charset="0"/>
              </a:endParaRPr>
            </a:p>
            <a:p>
              <a:pPr algn="ctr"/>
              <a:endParaRPr lang="en-GB" sz="1600" b="1">
                <a:latin typeface="Montserrat" pitchFamily="2" charset="0"/>
                <a:ea typeface="Calibri"/>
                <a:cs typeface="Calibri"/>
              </a:endParaRPr>
            </a:p>
            <a:p>
              <a:pPr algn="ctr"/>
              <a:r>
                <a:rPr lang="en-GB" sz="1600">
                  <a:latin typeface="Montserrat" pitchFamily="2" charset="0"/>
                  <a:ea typeface="Calibri"/>
                  <a:cs typeface="Calibri"/>
                </a:rPr>
                <a:t>Download the app and follow the steps to set up Authenticator.</a:t>
              </a:r>
            </a:p>
          </p:txBody>
        </p:sp>
      </p:grpSp>
      <p:grpSp>
        <p:nvGrpSpPr>
          <p:cNvPr id="10" name="Group 9">
            <a:extLst>
              <a:ext uri="{FF2B5EF4-FFF2-40B4-BE49-F238E27FC236}">
                <a16:creationId xmlns:a16="http://schemas.microsoft.com/office/drawing/2014/main" id="{45888E81-6D1C-DE2F-61C4-E0BD985677D3}"/>
              </a:ext>
            </a:extLst>
          </p:cNvPr>
          <p:cNvGrpSpPr/>
          <p:nvPr/>
        </p:nvGrpSpPr>
        <p:grpSpPr>
          <a:xfrm>
            <a:off x="5983354" y="1348656"/>
            <a:ext cx="3047625" cy="3130678"/>
            <a:chOff x="8307062" y="1631845"/>
            <a:chExt cx="3047625" cy="3130678"/>
          </a:xfrm>
        </p:grpSpPr>
        <p:pic>
          <p:nvPicPr>
            <p:cNvPr id="11" name="Picture 10" descr="A yellow sticky note on a black background&#10;&#10;AI-generated content may be incorrect.">
              <a:extLst>
                <a:ext uri="{FF2B5EF4-FFF2-40B4-BE49-F238E27FC236}">
                  <a16:creationId xmlns:a16="http://schemas.microsoft.com/office/drawing/2014/main" id="{E1AE41FB-B721-503A-1287-CCA8EEC0FB0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07062" y="1631845"/>
              <a:ext cx="3047625" cy="3130678"/>
            </a:xfrm>
            <a:prstGeom prst="rect">
              <a:avLst/>
            </a:prstGeom>
          </p:spPr>
        </p:pic>
        <p:sp>
          <p:nvSpPr>
            <p:cNvPr id="12" name="TextBox 11">
              <a:extLst>
                <a:ext uri="{FF2B5EF4-FFF2-40B4-BE49-F238E27FC236}">
                  <a16:creationId xmlns:a16="http://schemas.microsoft.com/office/drawing/2014/main" id="{C1D4DE5F-0974-1463-8D25-F798836810B8}"/>
                </a:ext>
              </a:extLst>
            </p:cNvPr>
            <p:cNvSpPr txBox="1"/>
            <p:nvPr/>
          </p:nvSpPr>
          <p:spPr>
            <a:xfrm rot="21420885">
              <a:off x="8789142" y="2077700"/>
              <a:ext cx="2083463" cy="2031325"/>
            </a:xfrm>
            <a:prstGeom prst="rect">
              <a:avLst/>
            </a:prstGeom>
            <a:noFill/>
          </p:spPr>
          <p:txBody>
            <a:bodyPr wrap="square" lIns="91440" tIns="45720" rIns="91440" bIns="45720" anchor="t">
              <a:spAutoFit/>
            </a:bodyPr>
            <a:lstStyle/>
            <a:p>
              <a:pPr algn="ctr"/>
              <a:r>
                <a:rPr lang="en-GB">
                  <a:latin typeface="Montserrat" pitchFamily="2" charset="0"/>
                  <a:ea typeface="Calibri"/>
                  <a:cs typeface="Calibri"/>
                </a:rPr>
                <a:t>Sign up to TEAMs with your </a:t>
              </a:r>
              <a:r>
                <a:rPr lang="en-GB" b="1">
                  <a:latin typeface="Montserrat" pitchFamily="2" charset="0"/>
                  <a:ea typeface="Calibri"/>
                  <a:cs typeface="Calibri"/>
                </a:rPr>
                <a:t>university email address</a:t>
              </a:r>
              <a:r>
                <a:rPr lang="en-GB">
                  <a:latin typeface="Montserrat" pitchFamily="2" charset="0"/>
                  <a:ea typeface="Calibri"/>
                  <a:cs typeface="Calibri"/>
                </a:rPr>
                <a:t> and set a password. Then log in</a:t>
              </a:r>
              <a:r>
                <a:rPr lang="en-GB">
                  <a:latin typeface="Calibri"/>
                  <a:ea typeface="Calibri"/>
                  <a:cs typeface="Calibri"/>
                </a:rPr>
                <a:t>.</a:t>
              </a:r>
              <a:endParaRPr lang="en-US"/>
            </a:p>
          </p:txBody>
        </p:sp>
      </p:grpSp>
    </p:spTree>
    <p:extLst>
      <p:ext uri="{BB962C8B-B14F-4D97-AF65-F5344CB8AC3E}">
        <p14:creationId xmlns:p14="http://schemas.microsoft.com/office/powerpoint/2010/main" val="4259570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B3B7D1-C5EB-43C0-89BF-F91C577CBDC0}"/>
            </a:ext>
          </a:extLst>
        </p:cNvPr>
        <p:cNvGrpSpPr/>
        <p:nvPr/>
      </p:nvGrpSpPr>
      <p:grpSpPr>
        <a:xfrm>
          <a:off x="0" y="0"/>
          <a:ext cx="0" cy="0"/>
          <a:chOff x="0" y="0"/>
          <a:chExt cx="0" cy="0"/>
        </a:xfrm>
      </p:grpSpPr>
      <p:pic>
        <p:nvPicPr>
          <p:cNvPr id="7" name="Picture 6" descr="A blue rectangular object with black edges&#10;&#10;AI-generated content may be incorrect.">
            <a:extLst>
              <a:ext uri="{FF2B5EF4-FFF2-40B4-BE49-F238E27FC236}">
                <a16:creationId xmlns:a16="http://schemas.microsoft.com/office/drawing/2014/main" id="{608533CE-FDDF-9DA2-D354-756FAF207D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7442" y="1347235"/>
            <a:ext cx="7692096" cy="5059807"/>
          </a:xfrm>
          <a:prstGeom prst="rect">
            <a:avLst/>
          </a:prstGeom>
        </p:spPr>
      </p:pic>
      <p:sp>
        <p:nvSpPr>
          <p:cNvPr id="3" name="TextBox 2">
            <a:extLst>
              <a:ext uri="{FF2B5EF4-FFF2-40B4-BE49-F238E27FC236}">
                <a16:creationId xmlns:a16="http://schemas.microsoft.com/office/drawing/2014/main" id="{03824D38-5A64-13E4-083E-EBAD1172055D}"/>
              </a:ext>
            </a:extLst>
          </p:cNvPr>
          <p:cNvSpPr txBox="1"/>
          <p:nvPr/>
        </p:nvSpPr>
        <p:spPr>
          <a:xfrm>
            <a:off x="896898" y="1937840"/>
            <a:ext cx="6376712" cy="4524315"/>
          </a:xfrm>
          <a:prstGeom prst="rect">
            <a:avLst/>
          </a:prstGeom>
          <a:noFill/>
        </p:spPr>
        <p:txBody>
          <a:bodyPr wrap="square" lIns="91440" tIns="45720" rIns="91440" bIns="45720" rtlCol="0" anchor="t">
            <a:spAutoFit/>
          </a:bodyPr>
          <a:lstStyle/>
          <a:p>
            <a:r>
              <a:rPr lang="en-GB" sz="2400">
                <a:solidFill>
                  <a:schemeClr val="bg2"/>
                </a:solidFill>
                <a:latin typeface="Montserrat"/>
              </a:rPr>
              <a:t>Have a go at signing in to your university email account and the TEAMs site that has been created for you, named:  </a:t>
            </a:r>
            <a:endParaRPr lang="en-GB" sz="2400">
              <a:solidFill>
                <a:schemeClr val="bg2"/>
              </a:solidFill>
              <a:latin typeface="Montserrat" pitchFamily="2" charset="0"/>
              <a:ea typeface="+mn-lt"/>
              <a:cs typeface="+mn-lt"/>
            </a:endParaRPr>
          </a:p>
          <a:p>
            <a:r>
              <a:rPr lang="en-GB" sz="2400" b="1" err="1">
                <a:solidFill>
                  <a:schemeClr val="bg2"/>
                </a:solidFill>
                <a:latin typeface="Montserrat"/>
              </a:rPr>
              <a:t>NxtGen</a:t>
            </a:r>
            <a:r>
              <a:rPr lang="en-GB" sz="2400" b="1">
                <a:solidFill>
                  <a:schemeClr val="bg2"/>
                </a:solidFill>
                <a:latin typeface="Montserrat"/>
              </a:rPr>
              <a:t> Researcher Programme 25-26</a:t>
            </a:r>
          </a:p>
          <a:p>
            <a:endParaRPr lang="en-GB" sz="2400" b="1">
              <a:solidFill>
                <a:schemeClr val="bg2"/>
              </a:solidFill>
              <a:latin typeface="Montserrat"/>
            </a:endParaRPr>
          </a:p>
          <a:p>
            <a:pPr marL="457200" indent="-457200">
              <a:buAutoNum type="arabicParenR"/>
            </a:pPr>
            <a:r>
              <a:rPr lang="en-GB" sz="2400">
                <a:solidFill>
                  <a:schemeClr val="bg2"/>
                </a:solidFill>
                <a:latin typeface="Montserrat"/>
              </a:rPr>
              <a:t>Send an email to:</a:t>
            </a:r>
          </a:p>
          <a:p>
            <a:pPr marL="914400" lvl="1" indent="-457200">
              <a:buFont typeface="Arial"/>
              <a:buChar char="•"/>
            </a:pPr>
            <a:r>
              <a:rPr lang="en-GB" sz="2400" i="1">
                <a:solidFill>
                  <a:schemeClr val="bg2"/>
                </a:solidFill>
                <a:latin typeface="Montserrat"/>
              </a:rPr>
              <a:t>Subject</a:t>
            </a:r>
            <a:r>
              <a:rPr lang="en-GB" sz="2400">
                <a:solidFill>
                  <a:schemeClr val="bg2"/>
                </a:solidFill>
                <a:latin typeface="Montserrat"/>
              </a:rPr>
              <a:t>: Test</a:t>
            </a:r>
          </a:p>
          <a:p>
            <a:pPr marL="914400" lvl="1" indent="-457200">
              <a:buFont typeface="Arial"/>
              <a:buChar char="•"/>
            </a:pPr>
            <a:r>
              <a:rPr lang="en-GB" sz="2400" i="1">
                <a:solidFill>
                  <a:schemeClr val="bg2"/>
                </a:solidFill>
                <a:latin typeface="Montserrat"/>
              </a:rPr>
              <a:t>Message</a:t>
            </a:r>
            <a:r>
              <a:rPr lang="en-GB" sz="2400">
                <a:solidFill>
                  <a:schemeClr val="bg2"/>
                </a:solidFill>
                <a:latin typeface="Montserrat"/>
              </a:rPr>
              <a:t>: Hello world.</a:t>
            </a:r>
          </a:p>
          <a:p>
            <a:pPr marL="457200" indent="-457200">
              <a:buAutoNum type="arabicParenR"/>
            </a:pPr>
            <a:r>
              <a:rPr lang="en-GB" sz="2400">
                <a:solidFill>
                  <a:schemeClr val="bg2"/>
                </a:solidFill>
                <a:latin typeface="Montserrat"/>
              </a:rPr>
              <a:t>Upload a photo to the 'Test' folder in TEAMs.</a:t>
            </a:r>
          </a:p>
          <a:p>
            <a:pPr marL="457200" indent="-457200">
              <a:buAutoNum type="arabicParenR"/>
            </a:pPr>
            <a:endParaRPr lang="en-GB" sz="2400">
              <a:solidFill>
                <a:schemeClr val="bg2"/>
              </a:solidFill>
              <a:latin typeface="Montserrat"/>
            </a:endParaRPr>
          </a:p>
          <a:p>
            <a:pPr marL="457200" indent="-457200">
              <a:buAutoNum type="arabicParenR"/>
            </a:pPr>
            <a:endParaRPr lang="en-GB" sz="2400">
              <a:solidFill>
                <a:schemeClr val="bg2"/>
              </a:solidFill>
              <a:latin typeface="Montserrat"/>
            </a:endParaRPr>
          </a:p>
        </p:txBody>
      </p:sp>
      <p:sp>
        <p:nvSpPr>
          <p:cNvPr id="4" name="Title 1">
            <a:extLst>
              <a:ext uri="{FF2B5EF4-FFF2-40B4-BE49-F238E27FC236}">
                <a16:creationId xmlns:a16="http://schemas.microsoft.com/office/drawing/2014/main" id="{2AB7E8E5-0D19-1FF2-70A3-ABC43DD02ABB}"/>
              </a:ext>
            </a:extLst>
          </p:cNvPr>
          <p:cNvSpPr txBox="1">
            <a:spLocks/>
          </p:cNvSpPr>
          <p:nvPr/>
        </p:nvSpPr>
        <p:spPr>
          <a:xfrm>
            <a:off x="5073927" y="275925"/>
            <a:ext cx="2044145"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a:rPr>
              <a:t>Sign in</a:t>
            </a:r>
          </a:p>
        </p:txBody>
      </p:sp>
      <p:pic>
        <p:nvPicPr>
          <p:cNvPr id="8" name="Picture 7" descr="A person and person looking at a tablet&#10;&#10;AI-generated content may be incorrect.">
            <a:extLst>
              <a:ext uri="{FF2B5EF4-FFF2-40B4-BE49-F238E27FC236}">
                <a16:creationId xmlns:a16="http://schemas.microsoft.com/office/drawing/2014/main" id="{5E50FD2D-2236-843F-E80E-94BF3B947D3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88374" y="3150468"/>
            <a:ext cx="4269640" cy="3837919"/>
          </a:xfrm>
          <a:prstGeom prst="rect">
            <a:avLst/>
          </a:prstGeom>
        </p:spPr>
      </p:pic>
    </p:spTree>
    <p:extLst>
      <p:ext uri="{BB962C8B-B14F-4D97-AF65-F5344CB8AC3E}">
        <p14:creationId xmlns:p14="http://schemas.microsoft.com/office/powerpoint/2010/main" val="841723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E39F061-C47B-B704-FAC4-2D4A172952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420000">
            <a:off x="7919097" y="1900879"/>
            <a:ext cx="3108961" cy="4419600"/>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2F9A8F53-DBA7-47EB-AD4F-B10695AF4797}"/>
              </a:ext>
            </a:extLst>
          </p:cNvPr>
          <p:cNvSpPr>
            <a:spLocks noGrp="1"/>
          </p:cNvSpPr>
          <p:nvPr>
            <p:ph type="title"/>
          </p:nvPr>
        </p:nvSpPr>
        <p:spPr>
          <a:xfrm>
            <a:off x="1420090" y="341164"/>
            <a:ext cx="9582150" cy="592681"/>
          </a:xfrm>
        </p:spPr>
        <p:txBody>
          <a:bodyPr/>
          <a:lstStyle/>
          <a:p>
            <a:pPr algn="ctr"/>
            <a:r>
              <a:rPr lang="en-GB" sz="4000">
                <a:latin typeface="Ems bolder font"/>
                <a:cs typeface="Futura Medium"/>
              </a:rPr>
              <a:t>Your Workbook</a:t>
            </a:r>
            <a:endParaRPr lang="en-GB" sz="4000">
              <a:latin typeface="Ems bolder font"/>
            </a:endParaRPr>
          </a:p>
        </p:txBody>
      </p:sp>
      <p:pic>
        <p:nvPicPr>
          <p:cNvPr id="3" name="Picture 2" descr="A bingo card with text and hands&#10;&#10;AI-generated content may be incorrect.">
            <a:extLst>
              <a:ext uri="{FF2B5EF4-FFF2-40B4-BE49-F238E27FC236}">
                <a16:creationId xmlns:a16="http://schemas.microsoft.com/office/drawing/2014/main" id="{21247AE5-CDAA-8283-1343-99748675846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600000">
            <a:off x="1099750" y="1947108"/>
            <a:ext cx="3067050" cy="4314825"/>
          </a:xfrm>
          <a:prstGeom prst="rect">
            <a:avLst/>
          </a:prstGeom>
          <a:ln>
            <a:noFill/>
          </a:ln>
          <a:effectLst>
            <a:outerShdw blurRad="292100" dist="139700" dir="2700000" algn="tl" rotWithShape="0">
              <a:srgbClr val="333333">
                <a:alpha val="65000"/>
              </a:srgbClr>
            </a:outerShdw>
          </a:effectLst>
        </p:spPr>
      </p:pic>
      <p:pic>
        <p:nvPicPr>
          <p:cNvPr id="5" name="Picture 4" descr="A white background with blue spots&#10;&#10;AI-generated content may be incorrect.">
            <a:extLst>
              <a:ext uri="{FF2B5EF4-FFF2-40B4-BE49-F238E27FC236}">
                <a16:creationId xmlns:a16="http://schemas.microsoft.com/office/drawing/2014/main" id="{EB08C880-FEE3-BC0A-C7B2-7C9946A6A28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20000">
            <a:off x="2967038" y="1762125"/>
            <a:ext cx="3108960" cy="4419600"/>
          </a:xfrm>
          <a:prstGeom prst="rect">
            <a:avLst/>
          </a:prstGeom>
          <a:ln>
            <a:noFill/>
          </a:ln>
          <a:effectLst>
            <a:outerShdw blurRad="292100" dist="139700" dir="2700000" algn="tl" rotWithShape="0">
              <a:srgbClr val="333333">
                <a:alpha val="65000"/>
              </a:srgbClr>
            </a:outerShdw>
          </a:effectLst>
        </p:spPr>
      </p:pic>
      <p:pic>
        <p:nvPicPr>
          <p:cNvPr id="4" name="Picture 3" descr="A paper with text and images&#10;&#10;AI-generated content may be incorrect.">
            <a:extLst>
              <a:ext uri="{FF2B5EF4-FFF2-40B4-BE49-F238E27FC236}">
                <a16:creationId xmlns:a16="http://schemas.microsoft.com/office/drawing/2014/main" id="{CBA028D3-0E92-17EE-D476-2553F9CA20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300000">
            <a:off x="5479926" y="1802598"/>
            <a:ext cx="3120391" cy="4343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46767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9CFD-16E1-EB19-00B6-70ED36A39A41}"/>
            </a:ext>
          </a:extLst>
        </p:cNvPr>
        <p:cNvGrpSpPr/>
        <p:nvPr/>
      </p:nvGrpSpPr>
      <p:grpSpPr>
        <a:xfrm>
          <a:off x="0" y="0"/>
          <a:ext cx="0" cy="0"/>
          <a:chOff x="0" y="0"/>
          <a:chExt cx="0" cy="0"/>
        </a:xfrm>
      </p:grpSpPr>
      <p:pic>
        <p:nvPicPr>
          <p:cNvPr id="7" name="Picture 6" descr="A blue and orange text with a cup and a chain&#10;&#10;AI-generated content may be incorrect.">
            <a:extLst>
              <a:ext uri="{FF2B5EF4-FFF2-40B4-BE49-F238E27FC236}">
                <a16:creationId xmlns:a16="http://schemas.microsoft.com/office/drawing/2014/main" id="{E11E2891-2E3B-2602-2457-560EB2294EC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45958" y="1443154"/>
            <a:ext cx="10136478" cy="5193909"/>
          </a:xfrm>
          <a:prstGeom prst="rect">
            <a:avLst/>
          </a:prstGeom>
        </p:spPr>
      </p:pic>
    </p:spTree>
    <p:extLst>
      <p:ext uri="{BB962C8B-B14F-4D97-AF65-F5344CB8AC3E}">
        <p14:creationId xmlns:p14="http://schemas.microsoft.com/office/powerpoint/2010/main" val="1396039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3" name="Picture 2" descr="A blue rectangular object with black border&#10;&#10;AI-generated content may be incorrect.">
            <a:extLst>
              <a:ext uri="{FF2B5EF4-FFF2-40B4-BE49-F238E27FC236}">
                <a16:creationId xmlns:a16="http://schemas.microsoft.com/office/drawing/2014/main" id="{BDBE7208-69AF-3BD6-0550-6830E4F99C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2650" y="1331408"/>
            <a:ext cx="11949815" cy="5524253"/>
          </a:xfrm>
          <a:prstGeom prst="rect">
            <a:avLst/>
          </a:prstGeom>
        </p:spPr>
      </p:pic>
      <p:sp>
        <p:nvSpPr>
          <p:cNvPr id="2" name="Title 1">
            <a:extLst>
              <a:ext uri="{FF2B5EF4-FFF2-40B4-BE49-F238E27FC236}">
                <a16:creationId xmlns:a16="http://schemas.microsoft.com/office/drawing/2014/main" id="{1AA0C8D6-7E7A-2E84-7E36-B555CD4ACAC4}"/>
              </a:ext>
            </a:extLst>
          </p:cNvPr>
          <p:cNvSpPr>
            <a:spLocks noGrp="1"/>
          </p:cNvSpPr>
          <p:nvPr>
            <p:ph type="title"/>
          </p:nvPr>
        </p:nvSpPr>
        <p:spPr>
          <a:xfrm>
            <a:off x="2461028" y="419885"/>
            <a:ext cx="7275847" cy="535531"/>
          </a:xfrm>
        </p:spPr>
        <p:txBody>
          <a:bodyPr/>
          <a:lstStyle/>
          <a:p>
            <a:pPr algn="ctr"/>
            <a:r>
              <a:rPr lang="en-US" sz="4000">
                <a:latin typeface="Ems bolder font" pitchFamily="50" charset="0"/>
                <a:ea typeface="Calibri"/>
                <a:cs typeface="Futura Medium"/>
              </a:rPr>
              <a:t>Activity 1: Build your branch</a:t>
            </a:r>
            <a:endParaRPr lang="en-US" sz="4000">
              <a:latin typeface="Ems bolder font" pitchFamily="50" charset="0"/>
              <a:ea typeface="Calibri"/>
            </a:endParaRPr>
          </a:p>
        </p:txBody>
      </p:sp>
      <p:sp>
        <p:nvSpPr>
          <p:cNvPr id="8" name="TextBox 7">
            <a:extLst>
              <a:ext uri="{FF2B5EF4-FFF2-40B4-BE49-F238E27FC236}">
                <a16:creationId xmlns:a16="http://schemas.microsoft.com/office/drawing/2014/main" id="{18583215-8462-8634-A76F-07B62C656430}"/>
              </a:ext>
            </a:extLst>
          </p:cNvPr>
          <p:cNvSpPr txBox="1"/>
          <p:nvPr/>
        </p:nvSpPr>
        <p:spPr>
          <a:xfrm>
            <a:off x="1517697" y="1907548"/>
            <a:ext cx="9855690" cy="4524315"/>
          </a:xfrm>
          <a:prstGeom prst="rect">
            <a:avLst/>
          </a:prstGeom>
          <a:noFill/>
        </p:spPr>
        <p:txBody>
          <a:bodyPr wrap="square" lIns="91440" tIns="45720" rIns="91440" bIns="45720" anchor="t">
            <a:spAutoFit/>
          </a:bodyPr>
          <a:lstStyle/>
          <a:p>
            <a:r>
              <a:rPr lang="en-US" sz="2400" b="1">
                <a:latin typeface="Montserrat"/>
                <a:ea typeface="Calibri"/>
                <a:cs typeface="Calibri"/>
              </a:rPr>
              <a:t>Collect three </a:t>
            </a:r>
            <a:r>
              <a:rPr lang="en-US" sz="2400" b="1" err="1">
                <a:latin typeface="Montserrat"/>
                <a:ea typeface="Calibri"/>
                <a:cs typeface="Calibri"/>
              </a:rPr>
              <a:t>post-it</a:t>
            </a:r>
            <a:r>
              <a:rPr lang="en-US" sz="2400" b="1">
                <a:latin typeface="Montserrat"/>
                <a:ea typeface="Calibri"/>
                <a:cs typeface="Calibri"/>
              </a:rPr>
              <a:t> notes:</a:t>
            </a:r>
          </a:p>
          <a:p>
            <a:r>
              <a:rPr lang="en-US" sz="2400">
                <a:latin typeface="Montserrat"/>
                <a:ea typeface="Calibri"/>
                <a:cs typeface="Calibri"/>
              </a:rPr>
              <a:t>1 x yellow</a:t>
            </a:r>
          </a:p>
          <a:p>
            <a:r>
              <a:rPr lang="en-US" sz="2400">
                <a:latin typeface="Montserrat"/>
                <a:ea typeface="Calibri"/>
                <a:cs typeface="Calibri"/>
              </a:rPr>
              <a:t>1 x leaf</a:t>
            </a:r>
            <a:endParaRPr lang="en-US">
              <a:latin typeface="Montserrat"/>
              <a:ea typeface="Calibri"/>
              <a:cs typeface="Calibri"/>
            </a:endParaRPr>
          </a:p>
          <a:p>
            <a:r>
              <a:rPr lang="en-US" sz="2400">
                <a:latin typeface="Montserrat"/>
                <a:ea typeface="Calibri"/>
                <a:cs typeface="Calibri"/>
              </a:rPr>
              <a:t>1 x apple</a:t>
            </a:r>
            <a:endParaRPr lang="en-US">
              <a:latin typeface="Montserrat"/>
              <a:ea typeface="Calibri"/>
              <a:cs typeface="Calibri"/>
            </a:endParaRPr>
          </a:p>
          <a:p>
            <a:endParaRPr lang="en-US" sz="2400">
              <a:latin typeface="Montserrat" pitchFamily="2" charset="0"/>
              <a:ea typeface="Calibri"/>
              <a:cs typeface="Calibri"/>
            </a:endParaRPr>
          </a:p>
          <a:p>
            <a:r>
              <a:rPr lang="en-US" sz="2400" b="1">
                <a:latin typeface="Montserrat"/>
                <a:ea typeface="Calibri"/>
                <a:cs typeface="Calibri"/>
              </a:rPr>
              <a:t>Write the following answers on each one:</a:t>
            </a:r>
            <a:endParaRPr lang="en-US" b="1">
              <a:latin typeface="Montserrat"/>
            </a:endParaRPr>
          </a:p>
          <a:p>
            <a:pPr marL="457200" indent="-457200">
              <a:buAutoNum type="arabicPeriod"/>
            </a:pPr>
            <a:r>
              <a:rPr lang="en-US" sz="2400">
                <a:solidFill>
                  <a:srgbClr val="104575"/>
                </a:solidFill>
                <a:latin typeface="Montserrat"/>
                <a:ea typeface="Calibri"/>
                <a:cs typeface="Calibri"/>
              </a:rPr>
              <a:t>What</a:t>
            </a:r>
            <a:r>
              <a:rPr lang="en-US" sz="2400">
                <a:latin typeface="Montserrat"/>
                <a:ea typeface="Calibri"/>
                <a:cs typeface="Calibri"/>
              </a:rPr>
              <a:t> will help you feel </a:t>
            </a:r>
            <a:r>
              <a:rPr lang="en-US" sz="2400" i="1">
                <a:latin typeface="Montserrat"/>
                <a:ea typeface="Calibri"/>
                <a:cs typeface="Calibri"/>
              </a:rPr>
              <a:t>safe </a:t>
            </a:r>
            <a:r>
              <a:rPr lang="en-US" sz="2400">
                <a:latin typeface="Montserrat"/>
                <a:ea typeface="Calibri"/>
                <a:cs typeface="Calibri"/>
              </a:rPr>
              <a:t>to contribute in this space? (The 'trunk' of the tree.) - </a:t>
            </a:r>
            <a:r>
              <a:rPr lang="en-US" sz="2400" b="1">
                <a:solidFill>
                  <a:schemeClr val="bg2"/>
                </a:solidFill>
                <a:latin typeface="Montserrat"/>
                <a:ea typeface="Calibri"/>
                <a:cs typeface="Calibri"/>
              </a:rPr>
              <a:t>Yellow </a:t>
            </a:r>
            <a:r>
              <a:rPr lang="en-US" sz="2400" b="1" err="1">
                <a:solidFill>
                  <a:schemeClr val="bg2"/>
                </a:solidFill>
                <a:latin typeface="Montserrat"/>
                <a:ea typeface="Calibri"/>
                <a:cs typeface="Calibri"/>
              </a:rPr>
              <a:t>post-it</a:t>
            </a:r>
            <a:r>
              <a:rPr lang="en-US" sz="2400" b="1">
                <a:solidFill>
                  <a:schemeClr val="bg2"/>
                </a:solidFill>
                <a:latin typeface="Montserrat"/>
                <a:ea typeface="Calibri"/>
                <a:cs typeface="Calibri"/>
              </a:rPr>
              <a:t> note</a:t>
            </a:r>
          </a:p>
          <a:p>
            <a:pPr marL="457200" indent="-457200">
              <a:buAutoNum type="arabicPeriod"/>
            </a:pPr>
            <a:r>
              <a:rPr lang="en-US" sz="2400">
                <a:latin typeface="Montserrat"/>
                <a:ea typeface="Calibri"/>
                <a:cs typeface="Calibri"/>
              </a:rPr>
              <a:t>What will help you feel </a:t>
            </a:r>
            <a:r>
              <a:rPr lang="en-US" sz="2400" i="1">
                <a:latin typeface="Montserrat"/>
                <a:ea typeface="Calibri"/>
                <a:cs typeface="Calibri"/>
              </a:rPr>
              <a:t>comfortable </a:t>
            </a:r>
            <a:r>
              <a:rPr lang="en-US" sz="2400">
                <a:latin typeface="Montserrat"/>
                <a:ea typeface="Calibri"/>
                <a:cs typeface="Calibri"/>
              </a:rPr>
              <a:t>to contribute in this space? (The 'leaves' of the tree.) - </a:t>
            </a:r>
            <a:r>
              <a:rPr lang="en-US" sz="2400" b="1">
                <a:solidFill>
                  <a:schemeClr val="bg2"/>
                </a:solidFill>
                <a:latin typeface="Montserrat"/>
                <a:ea typeface="Calibri"/>
                <a:cs typeface="Calibri"/>
              </a:rPr>
              <a:t>Leaf </a:t>
            </a:r>
            <a:r>
              <a:rPr lang="en-US" sz="2400" b="1" err="1">
                <a:solidFill>
                  <a:schemeClr val="bg2"/>
                </a:solidFill>
                <a:latin typeface="Montserrat"/>
                <a:ea typeface="Calibri"/>
                <a:cs typeface="Calibri"/>
              </a:rPr>
              <a:t>post-it</a:t>
            </a:r>
            <a:r>
              <a:rPr lang="en-US" sz="2400" b="1">
                <a:solidFill>
                  <a:schemeClr val="bg2"/>
                </a:solidFill>
                <a:latin typeface="Montserrat"/>
                <a:ea typeface="Calibri"/>
                <a:cs typeface="Calibri"/>
              </a:rPr>
              <a:t> note</a:t>
            </a:r>
          </a:p>
          <a:p>
            <a:pPr marL="457200" indent="-457200">
              <a:buAutoNum type="arabicPeriod"/>
            </a:pPr>
            <a:r>
              <a:rPr lang="en-US" sz="2400">
                <a:latin typeface="Montserrat"/>
                <a:ea typeface="Calibri"/>
                <a:cs typeface="Calibri"/>
              </a:rPr>
              <a:t>What will help you feel </a:t>
            </a:r>
            <a:r>
              <a:rPr lang="en-US" sz="2400" i="1">
                <a:latin typeface="Montserrat"/>
                <a:ea typeface="Calibri"/>
                <a:cs typeface="Calibri"/>
              </a:rPr>
              <a:t>confident</a:t>
            </a:r>
            <a:r>
              <a:rPr lang="en-US" sz="2400">
                <a:latin typeface="Montserrat"/>
                <a:ea typeface="Calibri"/>
                <a:cs typeface="Calibri"/>
              </a:rPr>
              <a:t> to contribute in this space? (The 'fruit' of the tree.) - </a:t>
            </a:r>
            <a:r>
              <a:rPr lang="en-US" sz="2400" b="1">
                <a:solidFill>
                  <a:schemeClr val="bg2"/>
                </a:solidFill>
                <a:latin typeface="Montserrat"/>
                <a:ea typeface="Calibri"/>
                <a:cs typeface="Calibri"/>
              </a:rPr>
              <a:t>Apple </a:t>
            </a:r>
            <a:r>
              <a:rPr lang="en-US" sz="2400" b="1" err="1">
                <a:solidFill>
                  <a:schemeClr val="bg2"/>
                </a:solidFill>
                <a:latin typeface="Montserrat"/>
                <a:ea typeface="Calibri"/>
                <a:cs typeface="Calibri"/>
              </a:rPr>
              <a:t>post-it</a:t>
            </a:r>
            <a:r>
              <a:rPr lang="en-US" sz="2400" b="1">
                <a:solidFill>
                  <a:schemeClr val="bg2"/>
                </a:solidFill>
                <a:latin typeface="Montserrat"/>
                <a:ea typeface="Calibri"/>
                <a:cs typeface="Calibri"/>
              </a:rPr>
              <a:t> note</a:t>
            </a:r>
          </a:p>
        </p:txBody>
      </p:sp>
      <p:pic>
        <p:nvPicPr>
          <p:cNvPr id="4" name="Picture 3" descr="A cartoon of a person with question marks above her head&#10;&#10;AI-generated content may be incorrect.">
            <a:extLst>
              <a:ext uri="{FF2B5EF4-FFF2-40B4-BE49-F238E27FC236}">
                <a16:creationId xmlns:a16="http://schemas.microsoft.com/office/drawing/2014/main" id="{6B98C71B-7DFE-E7D6-8F39-4B70EC5AD32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360000">
            <a:off x="8637634" y="1506026"/>
            <a:ext cx="3412981" cy="2345070"/>
          </a:xfrm>
          <a:prstGeom prst="rect">
            <a:avLst/>
          </a:prstGeom>
        </p:spPr>
      </p:pic>
      <p:pic>
        <p:nvPicPr>
          <p:cNvPr id="5" name="Picture 4">
            <a:extLst>
              <a:ext uri="{FF2B5EF4-FFF2-40B4-BE49-F238E27FC236}">
                <a16:creationId xmlns:a16="http://schemas.microsoft.com/office/drawing/2014/main" id="{2510931D-6403-854B-3682-E7FCA845AB5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140000">
            <a:off x="-330791" y="1435394"/>
            <a:ext cx="2156049" cy="1205025"/>
          </a:xfrm>
          <a:prstGeom prst="rect">
            <a:avLst/>
          </a:prstGeom>
        </p:spPr>
      </p:pic>
      <p:pic>
        <p:nvPicPr>
          <p:cNvPr id="7" name="Picture 6" descr="A light bulb with rays of light coming out of it&#10;&#10;AI-generated content may be incorrect.">
            <a:extLst>
              <a:ext uri="{FF2B5EF4-FFF2-40B4-BE49-F238E27FC236}">
                <a16:creationId xmlns:a16="http://schemas.microsoft.com/office/drawing/2014/main" id="{CC92D381-CF32-66CA-4F6C-6C009DA18CD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874829" y="106624"/>
            <a:ext cx="869979" cy="991776"/>
          </a:xfrm>
          <a:prstGeom prst="rect">
            <a:avLst/>
          </a:prstGeom>
        </p:spPr>
      </p:pic>
    </p:spTree>
    <p:extLst>
      <p:ext uri="{BB962C8B-B14F-4D97-AF65-F5344CB8AC3E}">
        <p14:creationId xmlns:p14="http://schemas.microsoft.com/office/powerpoint/2010/main" val="1280887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3" name="Picture 2" descr="A blue rectangle with black border&#10;&#10;AI-generated content may be incorrect.">
            <a:extLst>
              <a:ext uri="{FF2B5EF4-FFF2-40B4-BE49-F238E27FC236}">
                <a16:creationId xmlns:a16="http://schemas.microsoft.com/office/drawing/2014/main" id="{24F922FC-D338-746B-5D8B-07142CDD3C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90737" y="2452254"/>
            <a:ext cx="8217453" cy="3401292"/>
          </a:xfrm>
          <a:prstGeom prst="rect">
            <a:avLst/>
          </a:prstGeom>
        </p:spPr>
      </p:pic>
      <p:sp>
        <p:nvSpPr>
          <p:cNvPr id="20" name="TextBox 19">
            <a:extLst>
              <a:ext uri="{FF2B5EF4-FFF2-40B4-BE49-F238E27FC236}">
                <a16:creationId xmlns:a16="http://schemas.microsoft.com/office/drawing/2014/main" id="{A8A8F40C-0DC6-47BD-2F02-E903081015DE}"/>
              </a:ext>
            </a:extLst>
          </p:cNvPr>
          <p:cNvSpPr txBox="1"/>
          <p:nvPr/>
        </p:nvSpPr>
        <p:spPr>
          <a:xfrm>
            <a:off x="1343949" y="5917941"/>
            <a:ext cx="9570934" cy="646331"/>
          </a:xfrm>
          <a:prstGeom prst="rect">
            <a:avLst/>
          </a:prstGeom>
          <a:solidFill>
            <a:schemeClr val="accent2">
              <a:lumMod val="40000"/>
              <a:lumOff val="60000"/>
            </a:schemeClr>
          </a:solidFill>
          <a:ln>
            <a:solidFill>
              <a:schemeClr val="accent6">
                <a:lumMod val="75000"/>
              </a:schemeClr>
            </a:solidFill>
          </a:ln>
        </p:spPr>
        <p:txBody>
          <a:bodyPr wrap="square">
            <a:spAutoFit/>
          </a:bodyPr>
          <a:lstStyle/>
          <a:p>
            <a:pPr algn="ctr"/>
            <a:r>
              <a:rPr lang="en-US" sz="1800">
                <a:latin typeface="Montserrat" pitchFamily="2" charset="0"/>
                <a:ea typeface="Calibri"/>
                <a:cs typeface="Calibri"/>
              </a:rPr>
              <a:t>We must have the 'foundations' (the trunk &amp; leaves) to feel safe &amp; comfortable, and once you feel this way, the 'fruit' can be produced, aka., you can thrive!</a:t>
            </a:r>
            <a:endParaRPr lang="en-US">
              <a:latin typeface="Montserrat" pitchFamily="2" charset="0"/>
            </a:endParaRPr>
          </a:p>
        </p:txBody>
      </p:sp>
      <p:pic>
        <p:nvPicPr>
          <p:cNvPr id="6" name="Picture 5" descr="A blue rectangular object with black border&#10;&#10;AI-generated content may be incorrect.">
            <a:extLst>
              <a:ext uri="{FF2B5EF4-FFF2-40B4-BE49-F238E27FC236}">
                <a16:creationId xmlns:a16="http://schemas.microsoft.com/office/drawing/2014/main" id="{36FD8BD1-0314-C33B-AB28-172C62A1F8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63209" y="1567688"/>
            <a:ext cx="7336466" cy="887275"/>
          </a:xfrm>
          <a:prstGeom prst="rect">
            <a:avLst/>
          </a:prstGeom>
        </p:spPr>
      </p:pic>
      <p:sp>
        <p:nvSpPr>
          <p:cNvPr id="8" name="TextBox 7">
            <a:extLst>
              <a:ext uri="{FF2B5EF4-FFF2-40B4-BE49-F238E27FC236}">
                <a16:creationId xmlns:a16="http://schemas.microsoft.com/office/drawing/2014/main" id="{E6338733-0FE3-1ACD-F571-83AF87E74685}"/>
              </a:ext>
            </a:extLst>
          </p:cNvPr>
          <p:cNvSpPr txBox="1"/>
          <p:nvPr/>
        </p:nvSpPr>
        <p:spPr>
          <a:xfrm>
            <a:off x="3323631" y="1713793"/>
            <a:ext cx="601884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latin typeface="Montserrat" pitchFamily="2" charset="0"/>
                <a:ea typeface="Calibri"/>
                <a:cs typeface="Calibri"/>
              </a:rPr>
              <a:t>Feedback &amp; discussion: </a:t>
            </a:r>
            <a:endParaRPr lang="en-US" sz="3600">
              <a:latin typeface="Montserrat" pitchFamily="2" charset="0"/>
              <a:ea typeface="Calibri"/>
              <a:cs typeface="Calibri"/>
            </a:endParaRPr>
          </a:p>
          <a:p>
            <a:pPr algn="l"/>
            <a:endParaRPr lang="en-GB"/>
          </a:p>
        </p:txBody>
      </p:sp>
      <p:sp>
        <p:nvSpPr>
          <p:cNvPr id="9" name="TextBox 8">
            <a:extLst>
              <a:ext uri="{FF2B5EF4-FFF2-40B4-BE49-F238E27FC236}">
                <a16:creationId xmlns:a16="http://schemas.microsoft.com/office/drawing/2014/main" id="{3143D166-D3ED-054C-EBCE-FB7DC5D0F81D}"/>
              </a:ext>
            </a:extLst>
          </p:cNvPr>
          <p:cNvSpPr txBox="1"/>
          <p:nvPr/>
        </p:nvSpPr>
        <p:spPr>
          <a:xfrm>
            <a:off x="3772994" y="3009229"/>
            <a:ext cx="4635867"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Montserrat" pitchFamily="2" charset="0"/>
                <a:ea typeface="Calibri"/>
                <a:cs typeface="Calibri"/>
              </a:rPr>
              <a:t>What will help you feel </a:t>
            </a:r>
            <a:r>
              <a:rPr lang="en-US" sz="2400" i="1">
                <a:latin typeface="Montserrat" pitchFamily="2" charset="0"/>
                <a:ea typeface="Calibri"/>
                <a:cs typeface="Calibri"/>
              </a:rPr>
              <a:t>____ </a:t>
            </a:r>
            <a:r>
              <a:rPr lang="en-US" sz="2400">
                <a:latin typeface="Montserrat" pitchFamily="2" charset="0"/>
                <a:ea typeface="Calibri"/>
                <a:cs typeface="Calibri"/>
              </a:rPr>
              <a:t>to contribute in this space?</a:t>
            </a:r>
          </a:p>
          <a:p>
            <a:pPr algn="ctr"/>
            <a:endParaRPr lang="en-US" sz="2400">
              <a:latin typeface="Montserrat" pitchFamily="2" charset="0"/>
              <a:ea typeface="Calibri"/>
              <a:cs typeface="Calibri"/>
            </a:endParaRPr>
          </a:p>
          <a:p>
            <a:pPr algn="ctr"/>
            <a:r>
              <a:rPr lang="en-US" sz="2400" i="1">
                <a:latin typeface="Montserrat" pitchFamily="2" charset="0"/>
                <a:ea typeface="Calibri"/>
                <a:cs typeface="Calibri"/>
              </a:rPr>
              <a:t>Safe?</a:t>
            </a:r>
            <a:endParaRPr lang="en-US" sz="2400">
              <a:latin typeface="Montserrat" pitchFamily="2" charset="0"/>
              <a:ea typeface="Calibri"/>
              <a:cs typeface="Calibri"/>
            </a:endParaRPr>
          </a:p>
          <a:p>
            <a:pPr algn="ctr"/>
            <a:r>
              <a:rPr lang="en-US" sz="2400" i="1">
                <a:latin typeface="Montserrat" pitchFamily="2" charset="0"/>
                <a:ea typeface="Calibri"/>
                <a:cs typeface="Calibri"/>
              </a:rPr>
              <a:t>Brave?</a:t>
            </a:r>
            <a:endParaRPr lang="en-US" sz="2400">
              <a:latin typeface="Montserrat" pitchFamily="2" charset="0"/>
              <a:ea typeface="Calibri"/>
              <a:cs typeface="Calibri"/>
            </a:endParaRPr>
          </a:p>
          <a:p>
            <a:pPr algn="ctr"/>
            <a:r>
              <a:rPr lang="en-US" sz="2400" i="1">
                <a:latin typeface="Montserrat" pitchFamily="2" charset="0"/>
                <a:ea typeface="Calibri"/>
                <a:cs typeface="Calibri"/>
              </a:rPr>
              <a:t>Comfortable?</a:t>
            </a:r>
            <a:endParaRPr lang="en-US" sz="2400">
              <a:latin typeface="Montserrat" pitchFamily="2" charset="0"/>
              <a:ea typeface="Calibri"/>
              <a:cs typeface="Calibri"/>
            </a:endParaRPr>
          </a:p>
          <a:p>
            <a:pPr algn="l"/>
            <a:endParaRPr lang="en-GB"/>
          </a:p>
        </p:txBody>
      </p:sp>
      <p:sp>
        <p:nvSpPr>
          <p:cNvPr id="11" name="Title 1">
            <a:extLst>
              <a:ext uri="{FF2B5EF4-FFF2-40B4-BE49-F238E27FC236}">
                <a16:creationId xmlns:a16="http://schemas.microsoft.com/office/drawing/2014/main" id="{D7492C0A-447D-ED5B-7C5C-2EF1DCD46D77}"/>
              </a:ext>
            </a:extLst>
          </p:cNvPr>
          <p:cNvSpPr>
            <a:spLocks noGrp="1"/>
          </p:cNvSpPr>
          <p:nvPr>
            <p:ph type="title"/>
          </p:nvPr>
        </p:nvSpPr>
        <p:spPr>
          <a:xfrm>
            <a:off x="3465213" y="449419"/>
            <a:ext cx="5261568" cy="511904"/>
          </a:xfrm>
        </p:spPr>
        <p:txBody>
          <a:bodyPr/>
          <a:lstStyle/>
          <a:p>
            <a:pPr algn="ctr"/>
            <a:r>
              <a:rPr lang="en-US" sz="4000">
                <a:latin typeface="Ems bolder font" pitchFamily="50" charset="0"/>
                <a:ea typeface="Calibri"/>
                <a:cs typeface="Futura Medium"/>
              </a:rPr>
              <a:t>Activity 1 continued</a:t>
            </a:r>
            <a:endParaRPr lang="en-US" sz="4000">
              <a:latin typeface="Ems bolder font" pitchFamily="50" charset="0"/>
              <a:ea typeface="Calibri"/>
            </a:endParaRPr>
          </a:p>
        </p:txBody>
      </p:sp>
      <p:pic>
        <p:nvPicPr>
          <p:cNvPr id="14" name="Picture 13">
            <a:extLst>
              <a:ext uri="{FF2B5EF4-FFF2-40B4-BE49-F238E27FC236}">
                <a16:creationId xmlns:a16="http://schemas.microsoft.com/office/drawing/2014/main" id="{030CEC1E-442D-7CA8-C874-D4EE3FEC596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1060000">
            <a:off x="-109006" y="1737580"/>
            <a:ext cx="3219058" cy="1799086"/>
          </a:xfrm>
          <a:prstGeom prst="rect">
            <a:avLst/>
          </a:prstGeom>
        </p:spPr>
      </p:pic>
      <p:pic>
        <p:nvPicPr>
          <p:cNvPr id="10" name="Picture 9" descr="A cartoon of a person with many question marks above his head&#10;&#10;AI-generated content may be incorrect.">
            <a:extLst>
              <a:ext uri="{FF2B5EF4-FFF2-40B4-BE49-F238E27FC236}">
                <a16:creationId xmlns:a16="http://schemas.microsoft.com/office/drawing/2014/main" id="{85F091D6-E7E8-3656-E8E4-F62864EF0B5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540000">
            <a:off x="8884404" y="3329806"/>
            <a:ext cx="4260274" cy="2320638"/>
          </a:xfrm>
          <a:prstGeom prst="rect">
            <a:avLst/>
          </a:prstGeom>
        </p:spPr>
      </p:pic>
    </p:spTree>
    <p:extLst>
      <p:ext uri="{BB962C8B-B14F-4D97-AF65-F5344CB8AC3E}">
        <p14:creationId xmlns:p14="http://schemas.microsoft.com/office/powerpoint/2010/main" val="3116392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453ED-C6FC-CF1A-E194-342313EAD2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CAB670-E585-1525-33E4-3E4E0CE19E7A}"/>
              </a:ext>
            </a:extLst>
          </p:cNvPr>
          <p:cNvSpPr txBox="1">
            <a:spLocks/>
          </p:cNvSpPr>
          <p:nvPr/>
        </p:nvSpPr>
        <p:spPr>
          <a:xfrm>
            <a:off x="2275979" y="281207"/>
            <a:ext cx="7640040"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Calibri"/>
              </a:rPr>
              <a:t>Activity 2: NxtGen discussion</a:t>
            </a:r>
          </a:p>
        </p:txBody>
      </p:sp>
      <p:pic>
        <p:nvPicPr>
          <p:cNvPr id="4" name="Picture 3" descr="An orange rectangular object with black edges&#10;&#10;AI-generated content may be incorrect.">
            <a:extLst>
              <a:ext uri="{FF2B5EF4-FFF2-40B4-BE49-F238E27FC236}">
                <a16:creationId xmlns:a16="http://schemas.microsoft.com/office/drawing/2014/main" id="{40D55D97-FDB1-4882-8136-0FFC354B30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322" y="1407517"/>
            <a:ext cx="7927216" cy="5575587"/>
          </a:xfrm>
          <a:prstGeom prst="rect">
            <a:avLst/>
          </a:prstGeom>
        </p:spPr>
      </p:pic>
      <p:sp>
        <p:nvSpPr>
          <p:cNvPr id="6" name="TextBox 5">
            <a:extLst>
              <a:ext uri="{FF2B5EF4-FFF2-40B4-BE49-F238E27FC236}">
                <a16:creationId xmlns:a16="http://schemas.microsoft.com/office/drawing/2014/main" id="{196C9B66-9FD4-9E41-1533-39C1663143DA}"/>
              </a:ext>
            </a:extLst>
          </p:cNvPr>
          <p:cNvSpPr txBox="1"/>
          <p:nvPr/>
        </p:nvSpPr>
        <p:spPr>
          <a:xfrm>
            <a:off x="872978" y="1714027"/>
            <a:ext cx="6117228" cy="5816977"/>
          </a:xfrm>
          <a:prstGeom prst="rect">
            <a:avLst/>
          </a:prstGeom>
          <a:noFill/>
        </p:spPr>
        <p:txBody>
          <a:bodyPr wrap="square" lIns="91440" tIns="45720" rIns="91440" bIns="45720" rtlCol="0" anchor="t">
            <a:spAutoFit/>
          </a:bodyPr>
          <a:lstStyle/>
          <a:p>
            <a:pPr algn="ctr"/>
            <a:r>
              <a:rPr lang="en-GB" sz="2800" b="1">
                <a:latin typeface="Montserrat"/>
                <a:ea typeface="Calibri"/>
                <a:cs typeface="Calibri"/>
              </a:rPr>
              <a:t>Get into groups of 3 / 4 and discuss the following questions together:</a:t>
            </a:r>
          </a:p>
          <a:p>
            <a:pPr marL="342900" indent="-342900">
              <a:buAutoNum type="arabicPeriod"/>
            </a:pPr>
            <a:endParaRPr lang="en-GB">
              <a:latin typeface="Montserrat" pitchFamily="2" charset="0"/>
              <a:cs typeface="Calibri" panose="020F0502020204030204" pitchFamily="34" charset="0"/>
            </a:endParaRPr>
          </a:p>
          <a:p>
            <a:pPr marL="342900" indent="-342900">
              <a:buFontTx/>
              <a:buAutoNum type="arabicPeriod"/>
            </a:pPr>
            <a:r>
              <a:rPr lang="en-GB" sz="2400">
                <a:latin typeface="Montserrat"/>
                <a:ea typeface="Calibri"/>
                <a:cs typeface="Calibri"/>
              </a:rPr>
              <a:t>What made you sign up for the </a:t>
            </a:r>
            <a:r>
              <a:rPr lang="en-GB" sz="2400" err="1">
                <a:latin typeface="Montserrat"/>
                <a:ea typeface="Calibri"/>
                <a:cs typeface="Calibri"/>
              </a:rPr>
              <a:t>NxtGen</a:t>
            </a:r>
            <a:r>
              <a:rPr lang="en-GB" sz="2400">
                <a:latin typeface="Montserrat"/>
                <a:ea typeface="Calibri"/>
                <a:cs typeface="Calibri"/>
              </a:rPr>
              <a:t> Programme?</a:t>
            </a:r>
          </a:p>
          <a:p>
            <a:pPr marL="342900" indent="-342900">
              <a:buFontTx/>
              <a:buAutoNum type="arabicPeriod"/>
            </a:pPr>
            <a:endParaRPr lang="en-GB" sz="2400">
              <a:latin typeface="Montserrat" pitchFamily="2" charset="0"/>
              <a:ea typeface="Calibri"/>
              <a:cs typeface="Calibri" panose="020F0502020204030204" pitchFamily="34" charset="0"/>
            </a:endParaRPr>
          </a:p>
          <a:p>
            <a:pPr marL="342900" indent="-342900">
              <a:buAutoNum type="arabicPeriod"/>
            </a:pPr>
            <a:r>
              <a:rPr lang="en-GB" sz="2400">
                <a:latin typeface="Montserrat"/>
                <a:ea typeface="Calibri"/>
                <a:cs typeface="Calibri"/>
              </a:rPr>
              <a:t>What part of being a </a:t>
            </a:r>
            <a:r>
              <a:rPr lang="en-GB" sz="2400" err="1">
                <a:latin typeface="Montserrat"/>
                <a:ea typeface="Calibri"/>
                <a:cs typeface="Calibri"/>
              </a:rPr>
              <a:t>NxtGen</a:t>
            </a:r>
            <a:r>
              <a:rPr lang="en-GB" sz="2400">
                <a:latin typeface="Montserrat"/>
                <a:ea typeface="Calibri"/>
                <a:cs typeface="Calibri"/>
              </a:rPr>
              <a:t> researcher are you most excited for?</a:t>
            </a:r>
          </a:p>
          <a:p>
            <a:pPr marL="342900" indent="-342900">
              <a:buAutoNum type="arabicPeriod"/>
            </a:pPr>
            <a:endParaRPr lang="en-GB" sz="2400">
              <a:latin typeface="Montserrat" pitchFamily="2" charset="0"/>
              <a:ea typeface="Calibri"/>
              <a:cs typeface="Calibri" panose="020F0502020204030204" pitchFamily="34" charset="0"/>
            </a:endParaRPr>
          </a:p>
          <a:p>
            <a:pPr marL="342900" indent="-342900">
              <a:buAutoNum type="arabicPeriod"/>
            </a:pPr>
            <a:r>
              <a:rPr lang="en-GB" sz="2400">
                <a:latin typeface="Montserrat"/>
                <a:ea typeface="Calibri"/>
                <a:cs typeface="Calibri"/>
              </a:rPr>
              <a:t>What do you think will be the most challenging part of the programme?</a:t>
            </a:r>
          </a:p>
          <a:p>
            <a:pPr marL="342900" indent="-342900">
              <a:buAutoNum type="arabicPeriod"/>
            </a:pPr>
            <a:endParaRPr lang="en-GB">
              <a:latin typeface="Montserrat" pitchFamily="2" charset="0"/>
            </a:endParaRPr>
          </a:p>
          <a:p>
            <a:pPr marL="342900" indent="-342900">
              <a:buAutoNum type="arabicPeriod"/>
            </a:pPr>
            <a:endParaRPr lang="en-GB">
              <a:latin typeface="Montserrat" pitchFamily="2" charset="0"/>
            </a:endParaRPr>
          </a:p>
          <a:p>
            <a:pPr marL="342900" indent="-342900">
              <a:buAutoNum type="arabicPeriod"/>
            </a:pPr>
            <a:endParaRPr lang="en-GB"/>
          </a:p>
        </p:txBody>
      </p:sp>
      <p:pic>
        <p:nvPicPr>
          <p:cNvPr id="11" name="Picture 10" descr="A question mark in a circle&#10;&#10;AI-generated content may be incorrect.">
            <a:extLst>
              <a:ext uri="{FF2B5EF4-FFF2-40B4-BE49-F238E27FC236}">
                <a16:creationId xmlns:a16="http://schemas.microsoft.com/office/drawing/2014/main" id="{10221575-EB00-1764-3CA6-CDAED5728E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53553" y="1413000"/>
            <a:ext cx="1288636" cy="1288636"/>
          </a:xfrm>
          <a:prstGeom prst="rect">
            <a:avLst/>
          </a:prstGeom>
        </p:spPr>
      </p:pic>
      <p:grpSp>
        <p:nvGrpSpPr>
          <p:cNvPr id="14" name="Group 13">
            <a:extLst>
              <a:ext uri="{FF2B5EF4-FFF2-40B4-BE49-F238E27FC236}">
                <a16:creationId xmlns:a16="http://schemas.microsoft.com/office/drawing/2014/main" id="{AFA3AFA9-ADD9-9258-649C-630A751D2827}"/>
              </a:ext>
            </a:extLst>
          </p:cNvPr>
          <p:cNvGrpSpPr/>
          <p:nvPr/>
        </p:nvGrpSpPr>
        <p:grpSpPr>
          <a:xfrm>
            <a:off x="9151788" y="1411391"/>
            <a:ext cx="2571094" cy="2675411"/>
            <a:chOff x="8307062" y="1631845"/>
            <a:chExt cx="3047625" cy="3130678"/>
          </a:xfrm>
        </p:grpSpPr>
        <p:pic>
          <p:nvPicPr>
            <p:cNvPr id="15" name="Picture 14" descr="A yellow sticky note on a black background&#10;&#10;AI-generated content may be incorrect.">
              <a:extLst>
                <a:ext uri="{FF2B5EF4-FFF2-40B4-BE49-F238E27FC236}">
                  <a16:creationId xmlns:a16="http://schemas.microsoft.com/office/drawing/2014/main" id="{50D2B2C7-0542-94B3-17B4-8777F643EC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07062" y="1631845"/>
              <a:ext cx="3047625" cy="3130678"/>
            </a:xfrm>
            <a:prstGeom prst="rect">
              <a:avLst/>
            </a:prstGeom>
          </p:spPr>
        </p:pic>
        <p:sp>
          <p:nvSpPr>
            <p:cNvPr id="16" name="TextBox 15">
              <a:extLst>
                <a:ext uri="{FF2B5EF4-FFF2-40B4-BE49-F238E27FC236}">
                  <a16:creationId xmlns:a16="http://schemas.microsoft.com/office/drawing/2014/main" id="{1DA7E40E-12C6-F3B7-7C50-16AEB723AC98}"/>
                </a:ext>
              </a:extLst>
            </p:cNvPr>
            <p:cNvSpPr txBox="1"/>
            <p:nvPr/>
          </p:nvSpPr>
          <p:spPr>
            <a:xfrm rot="21420885">
              <a:off x="8955273" y="2074640"/>
              <a:ext cx="1751201" cy="2052855"/>
            </a:xfrm>
            <a:prstGeom prst="rect">
              <a:avLst/>
            </a:prstGeom>
            <a:noFill/>
          </p:spPr>
          <p:txBody>
            <a:bodyPr wrap="square" lIns="91440" tIns="45720" rIns="91440" bIns="45720" anchor="t">
              <a:spAutoFit/>
            </a:bodyPr>
            <a:lstStyle/>
            <a:p>
              <a:pPr algn="ctr"/>
              <a:r>
                <a:rPr lang="en-GB" b="1">
                  <a:latin typeface="Montserrat" pitchFamily="2" charset="0"/>
                  <a:ea typeface="Calibri"/>
                  <a:cs typeface="Calibri"/>
                </a:rPr>
                <a:t>We will feed back to the group in 15 minutes.</a:t>
              </a:r>
            </a:p>
          </p:txBody>
        </p:sp>
      </p:grpSp>
      <p:pic>
        <p:nvPicPr>
          <p:cNvPr id="3" name="Picture 2" descr="A cartoon of a person with her hand on her chin&#10;&#10;AI-generated content may be incorrect.">
            <a:extLst>
              <a:ext uri="{FF2B5EF4-FFF2-40B4-BE49-F238E27FC236}">
                <a16:creationId xmlns:a16="http://schemas.microsoft.com/office/drawing/2014/main" id="{14E8CE54-718D-8301-492E-71B45EF323F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17082" y="3581399"/>
            <a:ext cx="2441566" cy="3276601"/>
          </a:xfrm>
          <a:prstGeom prst="rect">
            <a:avLst/>
          </a:prstGeom>
        </p:spPr>
      </p:pic>
    </p:spTree>
    <p:extLst>
      <p:ext uri="{BB962C8B-B14F-4D97-AF65-F5344CB8AC3E}">
        <p14:creationId xmlns:p14="http://schemas.microsoft.com/office/powerpoint/2010/main" val="994381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D99B8-62B0-C946-9F62-A4A2416638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807598-A280-F357-9C6A-53C6790940C9}"/>
              </a:ext>
            </a:extLst>
          </p:cNvPr>
          <p:cNvSpPr txBox="1">
            <a:spLocks/>
          </p:cNvSpPr>
          <p:nvPr/>
        </p:nvSpPr>
        <p:spPr>
          <a:xfrm>
            <a:off x="4541953" y="244133"/>
            <a:ext cx="3108093"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Evaluation</a:t>
            </a:r>
          </a:p>
        </p:txBody>
      </p:sp>
      <p:sp>
        <p:nvSpPr>
          <p:cNvPr id="4" name="TextBox 3">
            <a:extLst>
              <a:ext uri="{FF2B5EF4-FFF2-40B4-BE49-F238E27FC236}">
                <a16:creationId xmlns:a16="http://schemas.microsoft.com/office/drawing/2014/main" id="{D25D698B-A67C-C123-F2E9-E600AC1B7567}"/>
              </a:ext>
            </a:extLst>
          </p:cNvPr>
          <p:cNvSpPr txBox="1"/>
          <p:nvPr/>
        </p:nvSpPr>
        <p:spPr>
          <a:xfrm>
            <a:off x="797268" y="1480145"/>
            <a:ext cx="7485293" cy="461665"/>
          </a:xfrm>
          <a:prstGeom prst="rect">
            <a:avLst/>
          </a:prstGeom>
          <a:noFill/>
        </p:spPr>
        <p:txBody>
          <a:bodyPr wrap="square" lIns="91440" tIns="45720" rIns="91440" bIns="45720" anchor="t">
            <a:spAutoFit/>
          </a:bodyPr>
          <a:lstStyle/>
          <a:p>
            <a:r>
              <a:rPr lang="en-US" sz="2400" b="1" i="0" u="none" strike="noStrike">
                <a:effectLst/>
                <a:latin typeface="Montserrat"/>
                <a:ea typeface="Calibri"/>
                <a:cs typeface="Calibri"/>
              </a:rPr>
              <a:t>Please complete the following evaluations:</a:t>
            </a:r>
            <a:endParaRPr lang="en-GB" sz="2400" b="1">
              <a:latin typeface="Montserrat"/>
              <a:ea typeface="Calibri"/>
              <a:cs typeface="Calibri"/>
            </a:endParaRPr>
          </a:p>
        </p:txBody>
      </p:sp>
      <p:graphicFrame>
        <p:nvGraphicFramePr>
          <p:cNvPr id="5" name="Table 4">
            <a:extLst>
              <a:ext uri="{FF2B5EF4-FFF2-40B4-BE49-F238E27FC236}">
                <a16:creationId xmlns:a16="http://schemas.microsoft.com/office/drawing/2014/main" id="{28D1EF94-231B-CFAA-0E71-1BBE834F89D2}"/>
              </a:ext>
            </a:extLst>
          </p:cNvPr>
          <p:cNvGraphicFramePr>
            <a:graphicFrameLocks noGrp="1"/>
          </p:cNvGraphicFramePr>
          <p:nvPr>
            <p:extLst>
              <p:ext uri="{D42A27DB-BD31-4B8C-83A1-F6EECF244321}">
                <p14:modId xmlns:p14="http://schemas.microsoft.com/office/powerpoint/2010/main" val="3830017980"/>
              </p:ext>
            </p:extLst>
          </p:nvPr>
        </p:nvGraphicFramePr>
        <p:xfrm>
          <a:off x="9185348" y="1441302"/>
          <a:ext cx="2699614" cy="5136402"/>
        </p:xfrm>
        <a:graphic>
          <a:graphicData uri="http://schemas.openxmlformats.org/drawingml/2006/table">
            <a:tbl>
              <a:tblPr/>
              <a:tblGrid>
                <a:gridCol w="1366893">
                  <a:extLst>
                    <a:ext uri="{9D8B030D-6E8A-4147-A177-3AD203B41FA5}">
                      <a16:colId xmlns:a16="http://schemas.microsoft.com/office/drawing/2014/main" val="2369487816"/>
                    </a:ext>
                  </a:extLst>
                </a:gridCol>
                <a:gridCol w="1332721">
                  <a:extLst>
                    <a:ext uri="{9D8B030D-6E8A-4147-A177-3AD203B41FA5}">
                      <a16:colId xmlns:a16="http://schemas.microsoft.com/office/drawing/2014/main" val="980607049"/>
                    </a:ext>
                  </a:extLst>
                </a:gridCol>
              </a:tblGrid>
              <a:tr h="421933">
                <a:tc>
                  <a:txBody>
                    <a:bodyPr/>
                    <a:lstStyle/>
                    <a:p>
                      <a:pPr algn="ctr" fontAlgn="base">
                        <a:lnSpc>
                          <a:spcPts val="1650"/>
                        </a:lnSpc>
                        <a:buNone/>
                      </a:pPr>
                      <a:r>
                        <a:rPr lang="en-GB" sz="1100" b="1" i="0">
                          <a:solidFill>
                            <a:srgbClr val="FFE3B5"/>
                          </a:solidFill>
                          <a:effectLst/>
                          <a:latin typeface="Montserrat" pitchFamily="2" charset="0"/>
                        </a:rPr>
                        <a:t>Name​</a:t>
                      </a:r>
                      <a:endParaRPr lang="en-GB" sz="1500" b="1" i="0">
                        <a:solidFill>
                          <a:srgbClr val="FFE3B5"/>
                        </a:solidFill>
                        <a:effectLst/>
                        <a:latin typeface="Montserrat" pitchFamily="2" charset="0"/>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31750" cap="flat" cmpd="sng" algn="ctr">
                      <a:solidFill>
                        <a:srgbClr val="FFE3B5"/>
                      </a:solidFill>
                      <a:prstDash val="solid"/>
                      <a:round/>
                      <a:headEnd type="none" w="med" len="med"/>
                      <a:tailEnd type="none" w="med" len="med"/>
                    </a:lnB>
                    <a:solidFill>
                      <a:srgbClr val="18708A"/>
                    </a:solidFill>
                  </a:tcPr>
                </a:tc>
                <a:tc>
                  <a:txBody>
                    <a:bodyPr/>
                    <a:lstStyle/>
                    <a:p>
                      <a:pPr algn="ctr" fontAlgn="base">
                        <a:lnSpc>
                          <a:spcPts val="1650"/>
                        </a:lnSpc>
                        <a:buNone/>
                      </a:pPr>
                      <a:r>
                        <a:rPr lang="en-GB" sz="1100" b="1" i="0">
                          <a:solidFill>
                            <a:srgbClr val="FFE3B5"/>
                          </a:solidFill>
                          <a:effectLst/>
                          <a:latin typeface="Montserrat" pitchFamily="2" charset="0"/>
                        </a:rPr>
                        <a:t>Alias / Participant #​</a:t>
                      </a:r>
                      <a:endParaRPr lang="en-GB" sz="1500" b="1" i="0">
                        <a:solidFill>
                          <a:srgbClr val="FFE3B5"/>
                        </a:solidFill>
                        <a:effectLst/>
                        <a:latin typeface="Montserrat" pitchFamily="2" charset="0"/>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31750" cap="flat" cmpd="sng" algn="ctr">
                      <a:solidFill>
                        <a:srgbClr val="FFE3B5"/>
                      </a:solidFill>
                      <a:prstDash val="solid"/>
                      <a:round/>
                      <a:headEnd type="none" w="med" len="med"/>
                      <a:tailEnd type="none" w="med" len="med"/>
                    </a:lnB>
                    <a:solidFill>
                      <a:srgbClr val="18708A"/>
                    </a:solidFill>
                  </a:tcPr>
                </a:tc>
                <a:extLst>
                  <a:ext uri="{0D108BD9-81ED-4DB2-BD59-A6C34878D82A}">
                    <a16:rowId xmlns:a16="http://schemas.microsoft.com/office/drawing/2014/main" val="3831266080"/>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31750"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31750"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extLst>
                  <a:ext uri="{0D108BD9-81ED-4DB2-BD59-A6C34878D82A}">
                    <a16:rowId xmlns:a16="http://schemas.microsoft.com/office/drawing/2014/main" val="4151115647"/>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extLst>
                  <a:ext uri="{0D108BD9-81ED-4DB2-BD59-A6C34878D82A}">
                    <a16:rowId xmlns:a16="http://schemas.microsoft.com/office/drawing/2014/main" val="2528872755"/>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extLst>
                  <a:ext uri="{0D108BD9-81ED-4DB2-BD59-A6C34878D82A}">
                    <a16:rowId xmlns:a16="http://schemas.microsoft.com/office/drawing/2014/main" val="1614266481"/>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extLst>
                  <a:ext uri="{0D108BD9-81ED-4DB2-BD59-A6C34878D82A}">
                    <a16:rowId xmlns:a16="http://schemas.microsoft.com/office/drawing/2014/main" val="3723579507"/>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extLst>
                  <a:ext uri="{0D108BD9-81ED-4DB2-BD59-A6C34878D82A}">
                    <a16:rowId xmlns:a16="http://schemas.microsoft.com/office/drawing/2014/main" val="3260307550"/>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extLst>
                  <a:ext uri="{0D108BD9-81ED-4DB2-BD59-A6C34878D82A}">
                    <a16:rowId xmlns:a16="http://schemas.microsoft.com/office/drawing/2014/main" val="1033794191"/>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extLst>
                  <a:ext uri="{0D108BD9-81ED-4DB2-BD59-A6C34878D82A}">
                    <a16:rowId xmlns:a16="http://schemas.microsoft.com/office/drawing/2014/main" val="3333825634"/>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extLst>
                  <a:ext uri="{0D108BD9-81ED-4DB2-BD59-A6C34878D82A}">
                    <a16:rowId xmlns:a16="http://schemas.microsoft.com/office/drawing/2014/main" val="1335526099"/>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extLst>
                  <a:ext uri="{0D108BD9-81ED-4DB2-BD59-A6C34878D82A}">
                    <a16:rowId xmlns:a16="http://schemas.microsoft.com/office/drawing/2014/main" val="424982498"/>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extLst>
                  <a:ext uri="{0D108BD9-81ED-4DB2-BD59-A6C34878D82A}">
                    <a16:rowId xmlns:a16="http://schemas.microsoft.com/office/drawing/2014/main" val="3330564624"/>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extLst>
                  <a:ext uri="{0D108BD9-81ED-4DB2-BD59-A6C34878D82A}">
                    <a16:rowId xmlns:a16="http://schemas.microsoft.com/office/drawing/2014/main" val="3619352989"/>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extLst>
                  <a:ext uri="{0D108BD9-81ED-4DB2-BD59-A6C34878D82A}">
                    <a16:rowId xmlns:a16="http://schemas.microsoft.com/office/drawing/2014/main" val="3058877475"/>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extLst>
                  <a:ext uri="{0D108BD9-81ED-4DB2-BD59-A6C34878D82A}">
                    <a16:rowId xmlns:a16="http://schemas.microsoft.com/office/drawing/2014/main" val="812649254"/>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extLst>
                  <a:ext uri="{0D108BD9-81ED-4DB2-BD59-A6C34878D82A}">
                    <a16:rowId xmlns:a16="http://schemas.microsoft.com/office/drawing/2014/main" val="788909115"/>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CCD5DA"/>
                    </a:solidFill>
                  </a:tcPr>
                </a:tc>
                <a:extLst>
                  <a:ext uri="{0D108BD9-81ED-4DB2-BD59-A6C34878D82A}">
                    <a16:rowId xmlns:a16="http://schemas.microsoft.com/office/drawing/2014/main" val="2254904672"/>
                  </a:ext>
                </a:extLst>
              </a:tr>
              <a:tr h="245588">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tc>
                  <a:txBody>
                    <a:bodyPr/>
                    <a:lstStyle/>
                    <a:p>
                      <a:pPr algn="ctr" fontAlgn="base">
                        <a:lnSpc>
                          <a:spcPts val="1650"/>
                        </a:lnSpc>
                        <a:buNone/>
                      </a:pPr>
                      <a:endParaRPr lang="en-GB" sz="1500" b="0" i="0">
                        <a:solidFill>
                          <a:srgbClr val="104575"/>
                        </a:solidFill>
                        <a:effectLst/>
                      </a:endParaRPr>
                    </a:p>
                  </a:txBody>
                  <a:tcPr marL="74688" marR="74688" marT="37344" marB="37344">
                    <a:lnL w="10579" cap="flat" cmpd="sng" algn="ctr">
                      <a:solidFill>
                        <a:srgbClr val="FFE3B5"/>
                      </a:solidFill>
                      <a:prstDash val="solid"/>
                      <a:round/>
                      <a:headEnd type="none" w="med" len="med"/>
                      <a:tailEnd type="none" w="med" len="med"/>
                    </a:lnL>
                    <a:lnR w="10579" cap="flat" cmpd="sng" algn="ctr">
                      <a:solidFill>
                        <a:srgbClr val="FFE3B5"/>
                      </a:solidFill>
                      <a:prstDash val="solid"/>
                      <a:round/>
                      <a:headEnd type="none" w="med" len="med"/>
                      <a:tailEnd type="none" w="med" len="med"/>
                    </a:lnR>
                    <a:lnT w="10579" cap="flat" cmpd="sng" algn="ctr">
                      <a:solidFill>
                        <a:srgbClr val="FFE3B5"/>
                      </a:solidFill>
                      <a:prstDash val="solid"/>
                      <a:round/>
                      <a:headEnd type="none" w="med" len="med"/>
                      <a:tailEnd type="none" w="med" len="med"/>
                    </a:lnT>
                    <a:lnB w="10579" cap="flat" cmpd="sng" algn="ctr">
                      <a:solidFill>
                        <a:srgbClr val="FFE3B5"/>
                      </a:solidFill>
                      <a:prstDash val="solid"/>
                      <a:round/>
                      <a:headEnd type="none" w="med" len="med"/>
                      <a:tailEnd type="none" w="med" len="med"/>
                    </a:lnB>
                    <a:solidFill>
                      <a:srgbClr val="E7EBED"/>
                    </a:solidFill>
                  </a:tcPr>
                </a:tc>
                <a:extLst>
                  <a:ext uri="{0D108BD9-81ED-4DB2-BD59-A6C34878D82A}">
                    <a16:rowId xmlns:a16="http://schemas.microsoft.com/office/drawing/2014/main" val="1250522456"/>
                  </a:ext>
                </a:extLst>
              </a:tr>
            </a:tbl>
          </a:graphicData>
        </a:graphic>
      </p:graphicFrame>
      <p:pic>
        <p:nvPicPr>
          <p:cNvPr id="7" name="Picture 6" descr="A rectangular object with black border&#10;&#10;AI-generated content may be incorrect.">
            <a:extLst>
              <a:ext uri="{FF2B5EF4-FFF2-40B4-BE49-F238E27FC236}">
                <a16:creationId xmlns:a16="http://schemas.microsoft.com/office/drawing/2014/main" id="{CFEEAB97-33E2-6333-048B-C1073A831D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985" y="2091486"/>
            <a:ext cx="9005777" cy="4486939"/>
          </a:xfrm>
          <a:prstGeom prst="rect">
            <a:avLst/>
          </a:prstGeom>
        </p:spPr>
      </p:pic>
      <p:pic>
        <p:nvPicPr>
          <p:cNvPr id="3" name="Picture 2" descr="A blue rectangle with black border&#10;&#10;AI-generated content may be incorrect.">
            <a:extLst>
              <a:ext uri="{FF2B5EF4-FFF2-40B4-BE49-F238E27FC236}">
                <a16:creationId xmlns:a16="http://schemas.microsoft.com/office/drawing/2014/main" id="{188E51E2-3E04-AED7-C2D9-348FE9B958E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3951" y="2876698"/>
            <a:ext cx="2980379" cy="2918047"/>
          </a:xfrm>
          <a:prstGeom prst="rect">
            <a:avLst/>
          </a:prstGeom>
        </p:spPr>
      </p:pic>
      <p:sp>
        <p:nvSpPr>
          <p:cNvPr id="10" name="TextBox 9">
            <a:extLst>
              <a:ext uri="{FF2B5EF4-FFF2-40B4-BE49-F238E27FC236}">
                <a16:creationId xmlns:a16="http://schemas.microsoft.com/office/drawing/2014/main" id="{CA964D2C-3F2F-3D49-BC84-9585E7B43A0D}"/>
              </a:ext>
            </a:extLst>
          </p:cNvPr>
          <p:cNvSpPr txBox="1"/>
          <p:nvPr/>
        </p:nvSpPr>
        <p:spPr>
          <a:xfrm>
            <a:off x="1705269" y="4098335"/>
            <a:ext cx="154275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solidFill>
                  <a:schemeClr val="bg2"/>
                </a:solidFill>
                <a:latin typeface="Montserrat" pitchFamily="2" charset="0"/>
              </a:rPr>
              <a:t>QR code</a:t>
            </a:r>
          </a:p>
        </p:txBody>
      </p:sp>
      <p:pic>
        <p:nvPicPr>
          <p:cNvPr id="11" name="Picture 10" descr="A blue rectangle with black border&#10;&#10;AI-generated content may be incorrect.">
            <a:extLst>
              <a:ext uri="{FF2B5EF4-FFF2-40B4-BE49-F238E27FC236}">
                <a16:creationId xmlns:a16="http://schemas.microsoft.com/office/drawing/2014/main" id="{7426B54D-FDEB-74E1-C2B0-9DCA02C4727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80509" y="2876698"/>
            <a:ext cx="2980379" cy="2918047"/>
          </a:xfrm>
          <a:prstGeom prst="rect">
            <a:avLst/>
          </a:prstGeom>
        </p:spPr>
      </p:pic>
      <p:sp>
        <p:nvSpPr>
          <p:cNvPr id="12" name="TextBox 11">
            <a:extLst>
              <a:ext uri="{FF2B5EF4-FFF2-40B4-BE49-F238E27FC236}">
                <a16:creationId xmlns:a16="http://schemas.microsoft.com/office/drawing/2014/main" id="{14315910-2BF8-C417-063F-60AEC9E85794}"/>
              </a:ext>
            </a:extLst>
          </p:cNvPr>
          <p:cNvSpPr txBox="1"/>
          <p:nvPr/>
        </p:nvSpPr>
        <p:spPr>
          <a:xfrm>
            <a:off x="4971827" y="4098335"/>
            <a:ext cx="158245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solidFill>
                  <a:schemeClr val="bg2"/>
                </a:solidFill>
                <a:latin typeface="Montserrat" pitchFamily="2" charset="0"/>
              </a:rPr>
              <a:t>QR code</a:t>
            </a:r>
          </a:p>
        </p:txBody>
      </p:sp>
      <p:pic>
        <p:nvPicPr>
          <p:cNvPr id="6" name="Picture 5" descr="A cartoon of a person holding a book&#10;&#10;AI-generated content may be incorrect.">
            <a:extLst>
              <a:ext uri="{FF2B5EF4-FFF2-40B4-BE49-F238E27FC236}">
                <a16:creationId xmlns:a16="http://schemas.microsoft.com/office/drawing/2014/main" id="{1B7A2949-967F-818C-5DE1-92AD715E674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65039" y="3431953"/>
            <a:ext cx="2490479" cy="3426047"/>
          </a:xfrm>
          <a:prstGeom prst="rect">
            <a:avLst/>
          </a:prstGeom>
        </p:spPr>
      </p:pic>
    </p:spTree>
    <p:extLst>
      <p:ext uri="{BB962C8B-B14F-4D97-AF65-F5344CB8AC3E}">
        <p14:creationId xmlns:p14="http://schemas.microsoft.com/office/powerpoint/2010/main" val="768340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9C140-8617-D480-93DC-A1791D831A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690A49-9554-2DCF-50D0-954B97CB9506}"/>
              </a:ext>
            </a:extLst>
          </p:cNvPr>
          <p:cNvSpPr txBox="1">
            <a:spLocks/>
          </p:cNvSpPr>
          <p:nvPr/>
        </p:nvSpPr>
        <p:spPr>
          <a:xfrm>
            <a:off x="5344841" y="263250"/>
            <a:ext cx="1502317"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Q&amp;A</a:t>
            </a:r>
          </a:p>
        </p:txBody>
      </p:sp>
      <p:sp>
        <p:nvSpPr>
          <p:cNvPr id="6" name="TextBox 5">
            <a:extLst>
              <a:ext uri="{FF2B5EF4-FFF2-40B4-BE49-F238E27FC236}">
                <a16:creationId xmlns:a16="http://schemas.microsoft.com/office/drawing/2014/main" id="{3C01B421-97E6-5B7B-B39F-B0E5C8470959}"/>
              </a:ext>
            </a:extLst>
          </p:cNvPr>
          <p:cNvSpPr txBox="1"/>
          <p:nvPr/>
        </p:nvSpPr>
        <p:spPr>
          <a:xfrm>
            <a:off x="784105" y="1767835"/>
            <a:ext cx="10813312" cy="3970318"/>
          </a:xfrm>
          <a:prstGeom prst="rect">
            <a:avLst/>
          </a:prstGeom>
          <a:noFill/>
        </p:spPr>
        <p:txBody>
          <a:bodyPr wrap="square" lIns="91440" tIns="45720" rIns="91440" bIns="45720" rtlCol="0" anchor="t">
            <a:spAutoFit/>
          </a:bodyPr>
          <a:lstStyle/>
          <a:p>
            <a:r>
              <a:rPr lang="en-GB" sz="2800" i="1">
                <a:latin typeface="Montserrat"/>
                <a:ea typeface="Calibri"/>
                <a:cs typeface="Calibri"/>
              </a:rPr>
              <a:t>Frequently Asked Questions</a:t>
            </a:r>
          </a:p>
          <a:p>
            <a:endParaRPr lang="en-GB" sz="2800">
              <a:latin typeface="Montserrat" pitchFamily="2" charset="0"/>
              <a:ea typeface="Calibri"/>
              <a:cs typeface="Calibri" panose="020F0502020204030204" pitchFamily="34" charset="0"/>
            </a:endParaRPr>
          </a:p>
          <a:p>
            <a:pPr marL="342900" indent="-342900">
              <a:buAutoNum type="arabicPeriod"/>
            </a:pPr>
            <a:r>
              <a:rPr lang="en-GB" sz="2800">
                <a:latin typeface="Montserrat"/>
                <a:ea typeface="Calibri"/>
                <a:cs typeface="Calibri"/>
              </a:rPr>
              <a:t>[If applicable] How does payment work and when do we get paid?</a:t>
            </a:r>
          </a:p>
          <a:p>
            <a:pPr marL="342900" indent="-342900">
              <a:buAutoNum type="arabicPeriod"/>
            </a:pPr>
            <a:endParaRPr lang="en-GB" sz="2800">
              <a:latin typeface="Montserrat" pitchFamily="2" charset="0"/>
              <a:ea typeface="Calibri"/>
              <a:cs typeface="Calibri" panose="020F0502020204030204" pitchFamily="34" charset="0"/>
            </a:endParaRPr>
          </a:p>
          <a:p>
            <a:pPr marL="342900" indent="-342900">
              <a:buAutoNum type="arabicPeriod"/>
            </a:pPr>
            <a:r>
              <a:rPr lang="en-GB" sz="2800">
                <a:latin typeface="Montserrat"/>
                <a:ea typeface="Calibri"/>
                <a:cs typeface="Calibri"/>
              </a:rPr>
              <a:t>How do we submit self-directed tasks?</a:t>
            </a:r>
          </a:p>
          <a:p>
            <a:pPr marL="342900" indent="-342900">
              <a:buAutoNum type="arabicPeriod"/>
            </a:pPr>
            <a:endParaRPr lang="en-GB" sz="2800">
              <a:latin typeface="Montserrat" pitchFamily="2" charset="0"/>
              <a:ea typeface="Calibri"/>
              <a:cs typeface="Calibri" panose="020F0502020204030204" pitchFamily="34" charset="0"/>
            </a:endParaRPr>
          </a:p>
          <a:p>
            <a:pPr marL="342900" indent="-342900">
              <a:buAutoNum type="arabicPeriod"/>
            </a:pPr>
            <a:r>
              <a:rPr lang="en-GB" sz="2800">
                <a:latin typeface="Montserrat"/>
                <a:ea typeface="Calibri"/>
                <a:cs typeface="Calibri"/>
              </a:rPr>
              <a:t>Why are we completing the </a:t>
            </a:r>
            <a:r>
              <a:rPr lang="en-GB" sz="2800" err="1">
                <a:latin typeface="Montserrat"/>
                <a:ea typeface="Calibri"/>
                <a:cs typeface="Calibri"/>
              </a:rPr>
              <a:t>NxtGen</a:t>
            </a:r>
            <a:r>
              <a:rPr lang="en-GB" sz="2800">
                <a:latin typeface="Montserrat"/>
                <a:ea typeface="Calibri"/>
                <a:cs typeface="Calibri"/>
              </a:rPr>
              <a:t> Researcher Programme?</a:t>
            </a:r>
          </a:p>
        </p:txBody>
      </p:sp>
      <p:pic>
        <p:nvPicPr>
          <p:cNvPr id="4" name="Picture 3" descr="A question mark in a circle&#10;&#10;AI-generated content may be incorrect.">
            <a:extLst>
              <a:ext uri="{FF2B5EF4-FFF2-40B4-BE49-F238E27FC236}">
                <a16:creationId xmlns:a16="http://schemas.microsoft.com/office/drawing/2014/main" id="{9E47DE45-1BC7-DA63-4D83-81B9AFBDB5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600000">
            <a:off x="10573274" y="769140"/>
            <a:ext cx="1288636" cy="1288636"/>
          </a:xfrm>
          <a:prstGeom prst="rect">
            <a:avLst/>
          </a:prstGeom>
        </p:spPr>
      </p:pic>
    </p:spTree>
    <p:extLst>
      <p:ext uri="{BB962C8B-B14F-4D97-AF65-F5344CB8AC3E}">
        <p14:creationId xmlns:p14="http://schemas.microsoft.com/office/powerpoint/2010/main" val="2210552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0582302-ABDF-8BB3-11C3-40547E771D8A}"/>
            </a:ext>
          </a:extLst>
        </p:cNvPr>
        <p:cNvGrpSpPr/>
        <p:nvPr/>
      </p:nvGrpSpPr>
      <p:grpSpPr>
        <a:xfrm>
          <a:off x="0" y="0"/>
          <a:ext cx="0" cy="0"/>
          <a:chOff x="0" y="0"/>
          <a:chExt cx="0" cy="0"/>
        </a:xfrm>
      </p:grpSpPr>
      <p:pic>
        <p:nvPicPr>
          <p:cNvPr id="11" name="Picture 10" descr="A blue rectangular object with black edges&#10;&#10;Description automatically generated">
            <a:extLst>
              <a:ext uri="{FF2B5EF4-FFF2-40B4-BE49-F238E27FC236}">
                <a16:creationId xmlns:a16="http://schemas.microsoft.com/office/drawing/2014/main" id="{2EF17A36-D6B6-CD50-858E-EF3BACBEE2D1}"/>
              </a:ext>
            </a:extLst>
          </p:cNvPr>
          <p:cNvPicPr>
            <a:picLocks noChangeAspect="1"/>
          </p:cNvPicPr>
          <p:nvPr/>
        </p:nvPicPr>
        <p:blipFill>
          <a:blip r:embed="rId4" cstate="email">
            <a:alphaModFix amt="52000"/>
            <a:extLst>
              <a:ext uri="{28A0092B-C50C-407E-A947-70E740481C1C}">
                <a14:useLocalDpi xmlns:a14="http://schemas.microsoft.com/office/drawing/2010/main"/>
              </a:ext>
            </a:extLst>
          </a:blip>
          <a:stretch>
            <a:fillRect/>
          </a:stretch>
        </p:blipFill>
        <p:spPr>
          <a:xfrm>
            <a:off x="3191" y="1255080"/>
            <a:ext cx="8632646" cy="5499272"/>
          </a:xfrm>
          <a:prstGeom prst="rect">
            <a:avLst/>
          </a:prstGeom>
        </p:spPr>
      </p:pic>
      <p:sp>
        <p:nvSpPr>
          <p:cNvPr id="6" name="Freeform 3">
            <a:extLst>
              <a:ext uri="{FF2B5EF4-FFF2-40B4-BE49-F238E27FC236}">
                <a16:creationId xmlns:a16="http://schemas.microsoft.com/office/drawing/2014/main" id="{7E55CA76-86BD-93FE-F11C-A0D2AC28E90E}"/>
              </a:ext>
            </a:extLst>
          </p:cNvPr>
          <p:cNvSpPr/>
          <p:nvPr/>
        </p:nvSpPr>
        <p:spPr>
          <a:xfrm rot="-660000">
            <a:off x="8769697" y="1403607"/>
            <a:ext cx="1635301" cy="1560542"/>
          </a:xfrm>
          <a:custGeom>
            <a:avLst/>
            <a:gdLst/>
            <a:ahLst/>
            <a:cxnLst/>
            <a:rect l="l" t="t" r="r" b="b"/>
            <a:pathLst>
              <a:path w="2540071" h="2540071">
                <a:moveTo>
                  <a:pt x="0" y="0"/>
                </a:moveTo>
                <a:lnTo>
                  <a:pt x="2540071" y="0"/>
                </a:lnTo>
                <a:lnTo>
                  <a:pt x="2540071" y="2540071"/>
                </a:lnTo>
                <a:lnTo>
                  <a:pt x="0" y="25400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5">
            <a:extLst>
              <a:ext uri="{FF2B5EF4-FFF2-40B4-BE49-F238E27FC236}">
                <a16:creationId xmlns:a16="http://schemas.microsoft.com/office/drawing/2014/main" id="{0E06FA93-1910-CDCE-766A-64361B0308B4}"/>
              </a:ext>
            </a:extLst>
          </p:cNvPr>
          <p:cNvSpPr/>
          <p:nvPr/>
        </p:nvSpPr>
        <p:spPr>
          <a:xfrm rot="1140000">
            <a:off x="10271823" y="2654561"/>
            <a:ext cx="1655771" cy="1548877"/>
          </a:xfrm>
          <a:custGeom>
            <a:avLst/>
            <a:gdLst/>
            <a:ahLst/>
            <a:cxnLst/>
            <a:rect l="l" t="t" r="r" b="b"/>
            <a:pathLst>
              <a:path w="3311541" h="3145964">
                <a:moveTo>
                  <a:pt x="0" y="0"/>
                </a:moveTo>
                <a:lnTo>
                  <a:pt x="3311541" y="0"/>
                </a:lnTo>
                <a:lnTo>
                  <a:pt x="3311541" y="3145964"/>
                </a:lnTo>
                <a:lnTo>
                  <a:pt x="0" y="31459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6">
            <a:extLst>
              <a:ext uri="{FF2B5EF4-FFF2-40B4-BE49-F238E27FC236}">
                <a16:creationId xmlns:a16="http://schemas.microsoft.com/office/drawing/2014/main" id="{9A24AF36-9562-717D-0ECC-FD0D6A99AEFF}"/>
              </a:ext>
            </a:extLst>
          </p:cNvPr>
          <p:cNvSpPr/>
          <p:nvPr/>
        </p:nvSpPr>
        <p:spPr>
          <a:xfrm>
            <a:off x="8716482" y="4004716"/>
            <a:ext cx="1839350" cy="1798258"/>
          </a:xfrm>
          <a:custGeom>
            <a:avLst/>
            <a:gdLst/>
            <a:ahLst/>
            <a:cxnLst/>
            <a:rect l="l" t="t" r="r" b="b"/>
            <a:pathLst>
              <a:path w="2598394" h="2598394">
                <a:moveTo>
                  <a:pt x="0" y="0"/>
                </a:moveTo>
                <a:lnTo>
                  <a:pt x="2598394" y="0"/>
                </a:lnTo>
                <a:lnTo>
                  <a:pt x="2598394" y="2598394"/>
                </a:lnTo>
                <a:lnTo>
                  <a:pt x="0" y="259839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itle 11">
            <a:extLst>
              <a:ext uri="{FF2B5EF4-FFF2-40B4-BE49-F238E27FC236}">
                <a16:creationId xmlns:a16="http://schemas.microsoft.com/office/drawing/2014/main" id="{E234559B-C460-3D00-1001-FC0485BAEE69}"/>
              </a:ext>
            </a:extLst>
          </p:cNvPr>
          <p:cNvSpPr>
            <a:spLocks noGrp="1"/>
          </p:cNvSpPr>
          <p:nvPr>
            <p:ph type="title"/>
          </p:nvPr>
        </p:nvSpPr>
        <p:spPr>
          <a:xfrm>
            <a:off x="3432020" y="522589"/>
            <a:ext cx="5327959" cy="535531"/>
          </a:xfrm>
        </p:spPr>
        <p:txBody>
          <a:bodyPr/>
          <a:lstStyle/>
          <a:p>
            <a:pPr algn="ctr"/>
            <a:r>
              <a:rPr lang="en-GB" sz="4000">
                <a:latin typeface="Ems bolder font" pitchFamily="50" charset="0"/>
                <a:ea typeface="Calibri" panose="020F0502020204030204" pitchFamily="34" charset="0"/>
                <a:cs typeface="Arial" panose="020B0604020202020204" pitchFamily="34" charset="0"/>
              </a:rPr>
              <a:t>Self-directed tasks</a:t>
            </a:r>
          </a:p>
        </p:txBody>
      </p:sp>
      <p:sp>
        <p:nvSpPr>
          <p:cNvPr id="5" name="TextBox 4">
            <a:extLst>
              <a:ext uri="{FF2B5EF4-FFF2-40B4-BE49-F238E27FC236}">
                <a16:creationId xmlns:a16="http://schemas.microsoft.com/office/drawing/2014/main" id="{2113EE68-7906-8C54-5B4C-3BE632DDD346}"/>
              </a:ext>
            </a:extLst>
          </p:cNvPr>
          <p:cNvSpPr txBox="1"/>
          <p:nvPr/>
        </p:nvSpPr>
        <p:spPr>
          <a:xfrm>
            <a:off x="320514" y="1650225"/>
            <a:ext cx="8274999"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u="sng">
                <a:solidFill>
                  <a:schemeClr val="accent6">
                    <a:lumMod val="75000"/>
                  </a:schemeClr>
                </a:solidFill>
                <a:latin typeface="Montserrat"/>
                <a:cs typeface="Segoe UI"/>
              </a:rPr>
              <a:t>TASK 1</a:t>
            </a:r>
            <a:r>
              <a:rPr lang="en-US" sz="2000" b="1">
                <a:solidFill>
                  <a:schemeClr val="accent6">
                    <a:lumMod val="75000"/>
                  </a:schemeClr>
                </a:solidFill>
                <a:latin typeface="Montserrat"/>
                <a:cs typeface="Segoe UI"/>
              </a:rPr>
              <a:t>​</a:t>
            </a:r>
            <a:endParaRPr lang="en-US" sz="2000" b="1">
              <a:solidFill>
                <a:schemeClr val="accent6">
                  <a:lumMod val="75000"/>
                </a:schemeClr>
              </a:solidFill>
              <a:latin typeface="Montserrat"/>
            </a:endParaRPr>
          </a:p>
          <a:p>
            <a:r>
              <a:rPr lang="en-GB" sz="2000">
                <a:solidFill>
                  <a:srgbClr val="08233B"/>
                </a:solidFill>
                <a:latin typeface="Montserrat"/>
                <a:cs typeface="Segoe UI"/>
              </a:rPr>
              <a:t>Watch the </a:t>
            </a:r>
            <a:r>
              <a:rPr lang="en-GB" sz="2000" err="1">
                <a:solidFill>
                  <a:srgbClr val="08233B"/>
                </a:solidFill>
                <a:latin typeface="Montserrat"/>
                <a:cs typeface="Segoe UI"/>
              </a:rPr>
              <a:t>NxtGeb</a:t>
            </a:r>
            <a:r>
              <a:rPr lang="en-GB" sz="2000">
                <a:solidFill>
                  <a:srgbClr val="08233B"/>
                </a:solidFill>
                <a:latin typeface="Montserrat"/>
                <a:cs typeface="Segoe UI"/>
              </a:rPr>
              <a:t> video ‘</a:t>
            </a:r>
            <a:r>
              <a:rPr lang="en-GB" sz="2000">
                <a:solidFill>
                  <a:srgbClr val="265378"/>
                </a:solidFill>
                <a:latin typeface="Montserrat"/>
                <a:cs typeface="Segoe UI"/>
              </a:rPr>
              <a:t>What is research?</a:t>
            </a:r>
            <a:r>
              <a:rPr lang="en-GB" sz="2000">
                <a:solidFill>
                  <a:srgbClr val="08233B"/>
                </a:solidFill>
                <a:latin typeface="Montserrat"/>
                <a:cs typeface="Segoe UI"/>
              </a:rPr>
              <a:t>’ to help you with the below </a:t>
            </a:r>
            <a:r>
              <a:rPr lang="en-GB" sz="2000">
                <a:solidFill>
                  <a:srgbClr val="08233B"/>
                </a:solidFill>
                <a:latin typeface="Montserrat" pitchFamily="2" charset="0"/>
                <a:cs typeface="Segoe UI"/>
              </a:rPr>
              <a:t>tasks, then answer the questions in the workbook: </a:t>
            </a:r>
            <a:r>
              <a:rPr lang="en-US" sz="2000" u="sng">
                <a:latin typeface="Montserrat" pitchFamily="2" charset="0"/>
                <a:hlinkClick r:id="rId8"/>
              </a:rPr>
              <a:t>https://bit.ly/LifeLab_NxtGen_WhatIsResearch</a:t>
            </a:r>
            <a:r>
              <a:rPr lang="en-US" sz="2000">
                <a:latin typeface="Montserrat" pitchFamily="2" charset="0"/>
              </a:rPr>
              <a:t> </a:t>
            </a:r>
            <a:endParaRPr lang="en-US" sz="2000">
              <a:latin typeface="Montserrat" pitchFamily="2" charset="0"/>
              <a:ea typeface="Calibri"/>
              <a:cs typeface="Segoe UI"/>
            </a:endParaRPr>
          </a:p>
          <a:p>
            <a:r>
              <a:rPr lang="en-GB" sz="2000">
                <a:latin typeface="Montserrat"/>
                <a:cs typeface="Segoe UI"/>
              </a:rPr>
              <a:t>​</a:t>
            </a:r>
            <a:endParaRPr lang="en-GB" sz="2000">
              <a:latin typeface="Montserrat"/>
              <a:ea typeface="Calibri"/>
              <a:cs typeface="Segoe UI"/>
            </a:endParaRPr>
          </a:p>
          <a:p>
            <a:r>
              <a:rPr lang="en-GB" sz="2000" b="1" u="sng">
                <a:solidFill>
                  <a:schemeClr val="accent6">
                    <a:lumMod val="75000"/>
                  </a:schemeClr>
                </a:solidFill>
                <a:latin typeface="Montserrat"/>
                <a:cs typeface="Segoe UI"/>
              </a:rPr>
              <a:t>TASK 2</a:t>
            </a:r>
            <a:r>
              <a:rPr lang="en-US" sz="2000" b="1">
                <a:solidFill>
                  <a:schemeClr val="accent6">
                    <a:lumMod val="75000"/>
                  </a:schemeClr>
                </a:solidFill>
                <a:latin typeface="Montserrat"/>
                <a:cs typeface="Segoe UI"/>
              </a:rPr>
              <a:t>​</a:t>
            </a:r>
            <a:endParaRPr lang="en-US" sz="2000" b="1">
              <a:solidFill>
                <a:schemeClr val="accent6">
                  <a:lumMod val="75000"/>
                </a:schemeClr>
              </a:solidFill>
              <a:latin typeface="Montserrat"/>
              <a:ea typeface="Calibri"/>
              <a:cs typeface="Segoe UI"/>
            </a:endParaRPr>
          </a:p>
          <a:p>
            <a:r>
              <a:rPr lang="en-GB" sz="2000">
                <a:solidFill>
                  <a:srgbClr val="08233B"/>
                </a:solidFill>
                <a:latin typeface="Montserrat"/>
                <a:cs typeface="Segoe UI"/>
              </a:rPr>
              <a:t>Ensure you have filled in all required forms, e.g., </a:t>
            </a:r>
            <a:r>
              <a:rPr lang="en-GB" sz="2000">
                <a:solidFill>
                  <a:srgbClr val="265378"/>
                </a:solidFill>
                <a:latin typeface="Montserrat"/>
                <a:cs typeface="Segoe UI"/>
              </a:rPr>
              <a:t>Image release forms and consent forms</a:t>
            </a:r>
            <a:r>
              <a:rPr lang="en-GB" sz="2000">
                <a:solidFill>
                  <a:srgbClr val="08233B"/>
                </a:solidFill>
                <a:latin typeface="Montserrat"/>
                <a:cs typeface="Segoe UI"/>
              </a:rPr>
              <a:t>. If you’re under 18 years old, ensure your parents have also filled in the required forms.</a:t>
            </a:r>
            <a:r>
              <a:rPr lang="en-US" sz="2000">
                <a:latin typeface="Montserrat"/>
                <a:cs typeface="Segoe UI"/>
              </a:rPr>
              <a:t>​</a:t>
            </a:r>
            <a:endParaRPr lang="en-US" sz="2000">
              <a:latin typeface="Montserrat"/>
              <a:ea typeface="Calibri"/>
              <a:cs typeface="Segoe UI"/>
            </a:endParaRPr>
          </a:p>
          <a:p>
            <a:r>
              <a:rPr lang="en-GB" sz="2000">
                <a:latin typeface="Montserrat"/>
                <a:cs typeface="Segoe UI"/>
              </a:rPr>
              <a:t>​</a:t>
            </a:r>
            <a:endParaRPr lang="en-GB" sz="2000">
              <a:latin typeface="Montserrat"/>
              <a:ea typeface="Calibri"/>
              <a:cs typeface="Segoe UI"/>
            </a:endParaRPr>
          </a:p>
          <a:p>
            <a:r>
              <a:rPr lang="en-GB" sz="2000" b="1" u="sng">
                <a:solidFill>
                  <a:schemeClr val="accent6">
                    <a:lumMod val="75000"/>
                  </a:schemeClr>
                </a:solidFill>
                <a:latin typeface="Montserrat"/>
                <a:cs typeface="Segoe UI"/>
              </a:rPr>
              <a:t>TASK 3</a:t>
            </a:r>
            <a:r>
              <a:rPr lang="en-US" sz="2000" b="1">
                <a:solidFill>
                  <a:schemeClr val="accent6">
                    <a:lumMod val="75000"/>
                  </a:schemeClr>
                </a:solidFill>
                <a:latin typeface="Montserrat"/>
                <a:cs typeface="Segoe UI"/>
              </a:rPr>
              <a:t>​</a:t>
            </a:r>
            <a:endParaRPr lang="en-US" sz="2000" b="1">
              <a:solidFill>
                <a:schemeClr val="accent6">
                  <a:lumMod val="75000"/>
                </a:schemeClr>
              </a:solidFill>
              <a:latin typeface="Montserrat"/>
              <a:ea typeface="Calibri"/>
              <a:cs typeface="Segoe UI"/>
            </a:endParaRPr>
          </a:p>
          <a:p>
            <a:r>
              <a:rPr lang="en-GB" sz="2000">
                <a:solidFill>
                  <a:srgbClr val="08233B"/>
                </a:solidFill>
                <a:latin typeface="Montserrat"/>
                <a:cs typeface="Segoe UI"/>
              </a:rPr>
              <a:t>Ensure you can login to your designated workspace (e.g., TEAMs) and email account. Make sure you have completed your</a:t>
            </a:r>
            <a:r>
              <a:rPr lang="en-US" sz="2000">
                <a:latin typeface="Montserrat"/>
                <a:cs typeface="Segoe UI"/>
              </a:rPr>
              <a:t>​</a:t>
            </a:r>
            <a:r>
              <a:rPr lang="en-US" sz="2000">
                <a:solidFill>
                  <a:srgbClr val="000000"/>
                </a:solidFill>
                <a:latin typeface="Montserrat"/>
                <a:cs typeface="Segoe UI"/>
              </a:rPr>
              <a:t> </a:t>
            </a:r>
            <a:r>
              <a:rPr lang="en-US" sz="2000">
                <a:latin typeface="Montserrat"/>
                <a:cs typeface="Segoe UI"/>
              </a:rPr>
              <a:t>right to work check.</a:t>
            </a:r>
            <a:endParaRPr lang="en-US" sz="2000">
              <a:latin typeface="Montserrat"/>
              <a:ea typeface="Calibri"/>
              <a:cs typeface="Segoe UI"/>
            </a:endParaRPr>
          </a:p>
        </p:txBody>
      </p:sp>
    </p:spTree>
    <p:extLst>
      <p:ext uri="{BB962C8B-B14F-4D97-AF65-F5344CB8AC3E}">
        <p14:creationId xmlns:p14="http://schemas.microsoft.com/office/powerpoint/2010/main" val="3856008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1603D4E-DE99-6FF7-69C2-EE7356C1367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1C6FD26-07BC-9748-AE10-FA503C1D2F6A}"/>
              </a:ext>
            </a:extLst>
          </p:cNvPr>
          <p:cNvSpPr txBox="1"/>
          <p:nvPr/>
        </p:nvSpPr>
        <p:spPr>
          <a:xfrm>
            <a:off x="1961970" y="2683829"/>
            <a:ext cx="4425618" cy="1938992"/>
          </a:xfrm>
          <a:prstGeom prst="rect">
            <a:avLst/>
          </a:prstGeom>
          <a:noFill/>
        </p:spPr>
        <p:txBody>
          <a:bodyPr wrap="square">
            <a:spAutoFit/>
          </a:bodyPr>
          <a:lstStyle/>
          <a:p>
            <a:r>
              <a:rPr lang="en-US" sz="2400" b="1">
                <a:latin typeface="Calibri"/>
                <a:ea typeface="+mj-lt"/>
                <a:cs typeface="+mj-lt"/>
              </a:rPr>
              <a:t>Name one future aspiration you have for yourself.</a:t>
            </a:r>
          </a:p>
          <a:p>
            <a:endParaRPr lang="en-US" sz="2400" b="1">
              <a:latin typeface="Calibri"/>
              <a:ea typeface="+mj-lt"/>
              <a:cs typeface="+mj-lt"/>
            </a:endParaRPr>
          </a:p>
          <a:p>
            <a:r>
              <a:rPr lang="en-US" sz="2400">
                <a:latin typeface="Calibri"/>
                <a:ea typeface="+mj-lt"/>
                <a:cs typeface="+mj-lt"/>
              </a:rPr>
              <a:t>Write it on a post-it note and stick it up on the wall.</a:t>
            </a:r>
            <a:endParaRPr lang="en-US" sz="2400"/>
          </a:p>
        </p:txBody>
      </p:sp>
      <p:sp>
        <p:nvSpPr>
          <p:cNvPr id="10" name="Title 1">
            <a:extLst>
              <a:ext uri="{FF2B5EF4-FFF2-40B4-BE49-F238E27FC236}">
                <a16:creationId xmlns:a16="http://schemas.microsoft.com/office/drawing/2014/main" id="{7AB88455-B6F3-9E27-08D1-666F06534F6D}"/>
              </a:ext>
            </a:extLst>
          </p:cNvPr>
          <p:cNvSpPr>
            <a:spLocks noGrp="1"/>
          </p:cNvSpPr>
          <p:nvPr>
            <p:ph type="title"/>
          </p:nvPr>
        </p:nvSpPr>
        <p:spPr>
          <a:xfrm>
            <a:off x="4626529" y="429856"/>
            <a:ext cx="2935342" cy="535531"/>
          </a:xfrm>
        </p:spPr>
        <p:txBody>
          <a:bodyPr/>
          <a:lstStyle/>
          <a:p>
            <a:pPr algn="ctr"/>
            <a:r>
              <a:rPr lang="en-US" sz="4000">
                <a:latin typeface="Ems bolder font" pitchFamily="50" charset="0"/>
                <a:cs typeface="Arial" panose="020B0604020202020204" pitchFamily="34" charset="0"/>
              </a:rPr>
              <a:t>Feedback</a:t>
            </a:r>
          </a:p>
        </p:txBody>
      </p:sp>
      <p:pic>
        <p:nvPicPr>
          <p:cNvPr id="2" name="Picture 1" descr="A black and tan rectangle with a black border&#10;&#10;Description automatically generated">
            <a:extLst>
              <a:ext uri="{FF2B5EF4-FFF2-40B4-BE49-F238E27FC236}">
                <a16:creationId xmlns:a16="http://schemas.microsoft.com/office/drawing/2014/main" id="{20901F78-C7A4-A5E6-3A09-D5128A08141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0530" y="1586180"/>
            <a:ext cx="8509461" cy="4841964"/>
          </a:xfrm>
          <a:prstGeom prst="rect">
            <a:avLst/>
          </a:prstGeom>
        </p:spPr>
      </p:pic>
      <p:pic>
        <p:nvPicPr>
          <p:cNvPr id="3" name="Picture 2" descr="A group of colorful squares with tape on them&#10;&#10;Description automatically generated">
            <a:extLst>
              <a:ext uri="{FF2B5EF4-FFF2-40B4-BE49-F238E27FC236}">
                <a16:creationId xmlns:a16="http://schemas.microsoft.com/office/drawing/2014/main" id="{05E0170C-ED02-4001-113D-D3568E734AA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517939" y="1482488"/>
            <a:ext cx="2408944" cy="2611677"/>
          </a:xfrm>
          <a:prstGeom prst="rect">
            <a:avLst/>
          </a:prstGeom>
        </p:spPr>
      </p:pic>
      <p:sp>
        <p:nvSpPr>
          <p:cNvPr id="7" name="Freeform 5">
            <a:extLst>
              <a:ext uri="{FF2B5EF4-FFF2-40B4-BE49-F238E27FC236}">
                <a16:creationId xmlns:a16="http://schemas.microsoft.com/office/drawing/2014/main" id="{81760716-FFEB-36B4-3523-F1C3F9B97211}"/>
              </a:ext>
            </a:extLst>
          </p:cNvPr>
          <p:cNvSpPr/>
          <p:nvPr/>
        </p:nvSpPr>
        <p:spPr>
          <a:xfrm>
            <a:off x="9722411" y="4449953"/>
            <a:ext cx="1655771" cy="1548877"/>
          </a:xfrm>
          <a:custGeom>
            <a:avLst/>
            <a:gdLst/>
            <a:ahLst/>
            <a:cxnLst/>
            <a:rect l="l" t="t" r="r" b="b"/>
            <a:pathLst>
              <a:path w="3311541" h="3145964">
                <a:moveTo>
                  <a:pt x="0" y="0"/>
                </a:moveTo>
                <a:lnTo>
                  <a:pt x="3311541" y="0"/>
                </a:lnTo>
                <a:lnTo>
                  <a:pt x="3311541" y="3145964"/>
                </a:lnTo>
                <a:lnTo>
                  <a:pt x="0" y="31459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8">
            <a:extLst>
              <a:ext uri="{FF2B5EF4-FFF2-40B4-BE49-F238E27FC236}">
                <a16:creationId xmlns:a16="http://schemas.microsoft.com/office/drawing/2014/main" id="{5F5DE6AC-ACF8-4728-0E36-204FA3A4127F}"/>
              </a:ext>
            </a:extLst>
          </p:cNvPr>
          <p:cNvSpPr txBox="1"/>
          <p:nvPr/>
        </p:nvSpPr>
        <p:spPr>
          <a:xfrm>
            <a:off x="1169428" y="2500198"/>
            <a:ext cx="6914201" cy="3618426"/>
          </a:xfrm>
          <a:prstGeom prst="rect">
            <a:avLst/>
          </a:prstGeom>
          <a:noFill/>
        </p:spPr>
        <p:txBody>
          <a:bodyPr wrap="square" lIns="91440" tIns="45720" rIns="91440" bIns="45720" rtlCol="0" anchor="t">
            <a:spAutoFit/>
          </a:bodyPr>
          <a:lstStyle/>
          <a:p>
            <a:r>
              <a:rPr lang="en-GB" sz="2800" b="1">
                <a:latin typeface="Montserrat" pitchFamily="2" charset="0"/>
                <a:ea typeface="Calibri"/>
                <a:cs typeface="Calibri"/>
              </a:rPr>
              <a:t>On one </a:t>
            </a:r>
            <a:r>
              <a:rPr lang="en-GB" sz="2800" b="1" err="1">
                <a:latin typeface="Montserrat" pitchFamily="2" charset="0"/>
                <a:ea typeface="Calibri"/>
                <a:cs typeface="Calibri"/>
              </a:rPr>
              <a:t>post-it</a:t>
            </a:r>
            <a:r>
              <a:rPr lang="en-GB" sz="2800" b="1">
                <a:latin typeface="Montserrat" pitchFamily="2" charset="0"/>
                <a:ea typeface="Calibri"/>
                <a:cs typeface="Calibri"/>
              </a:rPr>
              <a:t> note per statement, please:</a:t>
            </a:r>
            <a:endParaRPr lang="en-US">
              <a:latin typeface="Montserrat" pitchFamily="2" charset="0"/>
            </a:endParaRPr>
          </a:p>
          <a:p>
            <a:endParaRPr lang="en-GB" sz="2800" b="1">
              <a:latin typeface="Montserrat" pitchFamily="2" charset="0"/>
              <a:ea typeface="Calibri"/>
              <a:cs typeface="Calibri"/>
            </a:endParaRPr>
          </a:p>
          <a:p>
            <a:pPr marL="285750" indent="-285750">
              <a:lnSpc>
                <a:spcPct val="90000"/>
              </a:lnSpc>
              <a:spcBef>
                <a:spcPts val="1000"/>
              </a:spcBef>
              <a:buFont typeface="Arial"/>
              <a:buChar char="•"/>
            </a:pPr>
            <a:r>
              <a:rPr lang="en-GB" sz="2400">
                <a:latin typeface="Montserrat" pitchFamily="2" charset="0"/>
                <a:ea typeface="Calibri"/>
                <a:cs typeface="Calibri"/>
              </a:rPr>
              <a:t>Tell us one thing you enjoyed today / learnt / found interesting</a:t>
            </a:r>
            <a:br>
              <a:rPr lang="en-GB" sz="2400">
                <a:latin typeface="Montserrat" pitchFamily="2" charset="0"/>
                <a:ea typeface="Calibri"/>
                <a:cs typeface="Calibri"/>
              </a:rPr>
            </a:br>
            <a:r>
              <a:rPr lang="en-GB" sz="2400">
                <a:latin typeface="Montserrat" pitchFamily="2" charset="0"/>
                <a:ea typeface="Calibri"/>
                <a:cs typeface="Calibri"/>
              </a:rPr>
              <a:t> </a:t>
            </a:r>
            <a:endParaRPr lang="en-US" sz="2400">
              <a:latin typeface="Montserrat" pitchFamily="2" charset="0"/>
              <a:ea typeface="Calibri"/>
              <a:cs typeface="Calibri"/>
            </a:endParaRPr>
          </a:p>
          <a:p>
            <a:pPr marL="342900" indent="-342900">
              <a:buFont typeface="Arial"/>
              <a:buChar char="•"/>
            </a:pPr>
            <a:r>
              <a:rPr lang="en-GB" sz="2400">
                <a:latin typeface="Montserrat" pitchFamily="2" charset="0"/>
                <a:ea typeface="Calibri"/>
                <a:cs typeface="Calibri"/>
              </a:rPr>
              <a:t>Tell us one thing we can improve on for next week</a:t>
            </a:r>
            <a:r>
              <a:rPr lang="en-US" sz="2400">
                <a:latin typeface="Montserrat" pitchFamily="2" charset="0"/>
                <a:ea typeface="Calibri"/>
                <a:cs typeface="Calibri"/>
              </a:rPr>
              <a:t> </a:t>
            </a:r>
          </a:p>
          <a:p>
            <a:pPr marL="342900" indent="-342900">
              <a:buFont typeface="Arial"/>
              <a:buChar char="•"/>
            </a:pPr>
            <a:endParaRPr lang="en-GB" sz="2400">
              <a:latin typeface="Calibri"/>
              <a:ea typeface="Calibri"/>
              <a:cs typeface="Calibri"/>
            </a:endParaRPr>
          </a:p>
        </p:txBody>
      </p:sp>
      <p:pic>
        <p:nvPicPr>
          <p:cNvPr id="6" name="Picture 5" descr="A light bulb with rays of light coming out of it&#10;&#10;AI-generated content may be incorrect.">
            <a:extLst>
              <a:ext uri="{FF2B5EF4-FFF2-40B4-BE49-F238E27FC236}">
                <a16:creationId xmlns:a16="http://schemas.microsoft.com/office/drawing/2014/main" id="{017C34A9-C9E2-51B1-7E86-98E11F8D76A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639991" y="5576504"/>
            <a:ext cx="838011" cy="955332"/>
          </a:xfrm>
          <a:prstGeom prst="rect">
            <a:avLst/>
          </a:prstGeom>
        </p:spPr>
      </p:pic>
    </p:spTree>
    <p:extLst>
      <p:ext uri="{BB962C8B-B14F-4D97-AF65-F5344CB8AC3E}">
        <p14:creationId xmlns:p14="http://schemas.microsoft.com/office/powerpoint/2010/main" val="260802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2" y="5689600"/>
            <a:ext cx="5578411"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183C71"/>
                </a:solidFill>
                <a:effectLst/>
                <a:uLnTx/>
                <a:uFillTx/>
                <a:latin typeface="Montserrat" pitchFamily="2" charset="0"/>
                <a:ea typeface="+mn-ea"/>
                <a:cs typeface="Futura Medium" panose="020B0602020204020303" pitchFamily="34" charset="-79"/>
              </a:rPr>
              <a:t>With thanks and acknowledgement of the generous support and funding from:</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pic>
        <p:nvPicPr>
          <p:cNvPr id="21" name="Picture 20" descr="A logo of a person with a globe and arrows&#10;&#10;AI-generated content may be incorrect.">
            <a:extLst>
              <a:ext uri="{FF2B5EF4-FFF2-40B4-BE49-F238E27FC236}">
                <a16:creationId xmlns:a16="http://schemas.microsoft.com/office/drawing/2014/main" id="{342296EA-957E-FA00-5885-791449A955C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1174866521"/>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1">
      <a:dk1>
        <a:srgbClr val="183C71"/>
      </a:dk1>
      <a:lt1>
        <a:srgbClr val="FFFFFF"/>
      </a:lt1>
      <a:dk2>
        <a:srgbClr val="2EA8B0"/>
      </a:dk2>
      <a:lt2>
        <a:srgbClr val="FFFFFF"/>
      </a:lt2>
      <a:accent1>
        <a:srgbClr val="F19330"/>
      </a:accent1>
      <a:accent2>
        <a:srgbClr val="FFFFFF"/>
      </a:accent2>
      <a:accent3>
        <a:srgbClr val="FFFFFF"/>
      </a:accent3>
      <a:accent4>
        <a:srgbClr val="FFFFFF"/>
      </a:accent4>
      <a:accent5>
        <a:srgbClr val="FFFFFF"/>
      </a:accent5>
      <a:accent6>
        <a:srgbClr val="FFFFFF"/>
      </a:accent6>
      <a:hlink>
        <a:srgbClr val="FE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7161710-389F-444D-B56C-41B3B72C0CE2}">
  <we:reference id="3e0fcce7-415c-4081-926c-b4e449c650e4" version="1.1.0.2" store="EXCatalog" storeType="EXCatalog"/>
  <we:alternateReferences>
    <we:reference id="WA200004709" version="1.1.0.2"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A9BCC57-0CA5-4972-B8E2-4AA3E957295B}">
  <ds:schemaRefs>
    <ds:schemaRef ds:uri="http://schemas.microsoft.com/sharepoint/v3/contenttype/forms"/>
  </ds:schemaRefs>
</ds:datastoreItem>
</file>

<file path=customXml/itemProps2.xml><?xml version="1.0" encoding="utf-8"?>
<ds:datastoreItem xmlns:ds="http://schemas.openxmlformats.org/officeDocument/2006/customXml" ds:itemID="{3CF0D04B-9CAA-4260-86C6-57542FD776F5}">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F3CDE03-B663-4496-9984-BF4BF86FF770}">
  <ds:schemaRefs>
    <ds:schemaRef ds:uri="01421b7c-f39e-4aed-a843-4c814a3eb1eb"/>
    <ds:schemaRef ds:uri="ecfe38cb-df63-4e2d-9794-c5b0ab1c669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4674</Words>
  <Application>Microsoft Office PowerPoint</Application>
  <PresentationFormat>Widescreen</PresentationFormat>
  <Paragraphs>433</Paragraphs>
  <Slides>26</Slides>
  <Notes>25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26</vt:i4>
      </vt:variant>
    </vt:vector>
  </HeadingPairs>
  <TitlesOfParts>
    <vt:vector size="37" baseType="lpstr">
      <vt:lpstr>Aptos</vt:lpstr>
      <vt:lpstr>Arial</vt:lpstr>
      <vt:lpstr>Calibri</vt:lpstr>
      <vt:lpstr>Ems bolder font</vt:lpstr>
      <vt:lpstr>Futura Medium</vt:lpstr>
      <vt:lpstr>Futura Medium</vt:lpstr>
      <vt:lpstr>Minion Pro</vt:lpstr>
      <vt:lpstr>Montserrat</vt:lpstr>
      <vt:lpstr>System Font Regular</vt:lpstr>
      <vt:lpstr>Office Theme</vt:lpstr>
      <vt:lpstr>1_Office Theme</vt:lpstr>
      <vt:lpstr>The first step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Workbook</vt:lpstr>
      <vt:lpstr>PowerPoint Presentation</vt:lpstr>
      <vt:lpstr>Activity 1: Build your branch</vt:lpstr>
      <vt:lpstr>Activity 1 continued</vt:lpstr>
      <vt:lpstr>PowerPoint Presentation</vt:lpstr>
      <vt:lpstr>PowerPoint Presentation</vt:lpstr>
      <vt:lpstr>PowerPoint Presentation</vt:lpstr>
      <vt:lpstr>Self-directed tasks</vt:lpstr>
      <vt:lpstr>Feedback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research?</dc:title>
  <dc:creator>Genevieve Brothwood</dc:creator>
  <cp:lastModifiedBy>Tracey Forshaw</cp:lastModifiedBy>
  <cp:revision>2</cp:revision>
  <dcterms:created xsi:type="dcterms:W3CDTF">2024-07-01T09:27:15Z</dcterms:created>
  <dcterms:modified xsi:type="dcterms:W3CDTF">2026-05-11T10:28:34Z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