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sldIdLst>
    <p:sldId id="286" r:id="rId5"/>
    <p:sldId id="287" r:id="rId6"/>
    <p:sldId id="288" r:id="rId7"/>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6"/>
            <p14:sldId id="287"/>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AAB1"/>
    <a:srgbClr val="000000"/>
    <a:srgbClr val="F39231"/>
    <a:srgbClr val="2CADB0"/>
    <a:srgbClr val="D1F3F3"/>
    <a:srgbClr val="2AAAB1"/>
    <a:srgbClr val="88CDD6"/>
    <a:srgbClr val="89CDD6"/>
    <a:srgbClr val="193E72"/>
    <a:srgbClr val="104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64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8FD37F96-AEA3-40C0-A9E5-B077752D6F72}"/>
    <pc:docChg chg="undo custSel modSld">
      <pc:chgData name="Naomi Leonard" userId="aac58b25-e4b8-4396-be41-69c922faabae" providerId="ADAL" clId="{8FD37F96-AEA3-40C0-A9E5-B077752D6F72}" dt="2025-06-18T15:41:58.520" v="3414" actId="12"/>
      <pc:docMkLst>
        <pc:docMk/>
      </pc:docMkLst>
      <pc:sldChg chg="delSp modSp mod">
        <pc:chgData name="Naomi Leonard" userId="aac58b25-e4b8-4396-be41-69c922faabae" providerId="ADAL" clId="{8FD37F96-AEA3-40C0-A9E5-B077752D6F72}" dt="2025-06-18T15:41:58.520" v="3414" actId="12"/>
        <pc:sldMkLst>
          <pc:docMk/>
          <pc:sldMk cId="3072529019" sldId="283"/>
        </pc:sldMkLst>
      </pc:sldChg>
      <pc:sldChg chg="delSp modSp mod">
        <pc:chgData name="Naomi Leonard" userId="aac58b25-e4b8-4396-be41-69c922faabae" providerId="ADAL" clId="{8FD37F96-AEA3-40C0-A9E5-B077752D6F72}" dt="2025-06-17T12:04:50.304" v="3223" actId="20577"/>
        <pc:sldMkLst>
          <pc:docMk/>
          <pc:sldMk cId="1181860117" sldId="284"/>
        </pc:sldMkLst>
      </pc:sldChg>
      <pc:sldChg chg="delSp modSp mod">
        <pc:chgData name="Naomi Leonard" userId="aac58b25-e4b8-4396-be41-69c922faabae" providerId="ADAL" clId="{8FD37F96-AEA3-40C0-A9E5-B077752D6F72}" dt="2025-06-17T11:46:44.890" v="2952" actId="113"/>
        <pc:sldMkLst>
          <pc:docMk/>
          <pc:sldMk cId="38549597" sldId="285"/>
        </pc:sldMkLst>
      </pc:sldChg>
    </pc:docChg>
  </pc:docChgLst>
  <pc:docChgLst>
    <pc:chgData name="Naomi Leonard" userId="S::nl1v22@soton.ac.uk::aac58b25-e4b8-4396-be41-69c922faabae" providerId="AD" clId="Web-{6ABC463F-D211-3537-7193-F6634CB585DE}"/>
    <pc:docChg chg="modSld">
      <pc:chgData name="Naomi Leonard" userId="S::nl1v22@soton.ac.uk::aac58b25-e4b8-4396-be41-69c922faabae" providerId="AD" clId="Web-{6ABC463F-D211-3537-7193-F6634CB585DE}" dt="2025-07-09T09:39:35.669" v="9"/>
      <pc:docMkLst>
        <pc:docMk/>
      </pc:docMkLst>
      <pc:sldChg chg="modSp">
        <pc:chgData name="Naomi Leonard" userId="S::nl1v22@soton.ac.uk::aac58b25-e4b8-4396-be41-69c922faabae" providerId="AD" clId="Web-{6ABC463F-D211-3537-7193-F6634CB585DE}" dt="2025-07-09T09:39:35.669" v="9"/>
        <pc:sldMkLst>
          <pc:docMk/>
          <pc:sldMk cId="3072529019" sldId="283"/>
        </pc:sldMkLst>
      </pc:sldChg>
    </pc:docChg>
  </pc:docChgLst>
  <pc:docChgLst>
    <pc:chgData name="Sue Nottingham" userId="9b0bd6ce-53c6-43b6-8406-b4239f34bcc2" providerId="ADAL" clId="{488D68D0-6F01-4D46-AC43-9BF8851A02CF}"/>
    <pc:docChg chg="undo custSel modSld modNotesMaster">
      <pc:chgData name="Sue Nottingham" userId="9b0bd6ce-53c6-43b6-8406-b4239f34bcc2" providerId="ADAL" clId="{488D68D0-6F01-4D46-AC43-9BF8851A02CF}" dt="2024-11-13T16:52:47.344" v="960" actId="20577"/>
      <pc:docMkLst>
        <pc:docMk/>
      </pc:docMkLst>
      <pc:sldChg chg="addSp delSp modSp mod">
        <pc:chgData name="Sue Nottingham" userId="9b0bd6ce-53c6-43b6-8406-b4239f34bcc2" providerId="ADAL" clId="{488D68D0-6F01-4D46-AC43-9BF8851A02CF}" dt="2024-11-13T16:29:16.862" v="796" actId="20577"/>
        <pc:sldMkLst>
          <pc:docMk/>
          <pc:sldMk cId="3072529019" sldId="283"/>
        </pc:sldMkLst>
      </pc:sldChg>
      <pc:sldChg chg="addSp delSp modSp mod">
        <pc:chgData name="Sue Nottingham" userId="9b0bd6ce-53c6-43b6-8406-b4239f34bcc2" providerId="ADAL" clId="{488D68D0-6F01-4D46-AC43-9BF8851A02CF}" dt="2024-11-13T16:51:43.347" v="959" actId="14100"/>
        <pc:sldMkLst>
          <pc:docMk/>
          <pc:sldMk cId="1181860117" sldId="284"/>
        </pc:sldMkLst>
      </pc:sldChg>
      <pc:sldChg chg="addSp delSp modSp mod">
        <pc:chgData name="Sue Nottingham" userId="9b0bd6ce-53c6-43b6-8406-b4239f34bcc2" providerId="ADAL" clId="{488D68D0-6F01-4D46-AC43-9BF8851A02CF}" dt="2024-11-13T16:52:47.344" v="960" actId="20577"/>
        <pc:sldMkLst>
          <pc:docMk/>
          <pc:sldMk cId="38549597" sldId="285"/>
        </pc:sldMkLst>
      </pc:sldChg>
    </pc:docChg>
  </pc:docChgLst>
  <pc:docChgLst>
    <pc:chgData name="Naomi Leonard" userId="S::nl1v22@soton.ac.uk::aac58b25-e4b8-4396-be41-69c922faabae" providerId="AD" clId="Web-{EE95B22B-5FEC-9DE4-0025-F380D6D42DD7}"/>
    <pc:docChg chg="modSld">
      <pc:chgData name="Naomi Leonard" userId="S::nl1v22@soton.ac.uk::aac58b25-e4b8-4396-be41-69c922faabae" providerId="AD" clId="Web-{EE95B22B-5FEC-9DE4-0025-F380D6D42DD7}" dt="2025-07-02T14:06:57.833" v="19"/>
      <pc:docMkLst>
        <pc:docMk/>
      </pc:docMkLst>
      <pc:sldChg chg="modSp">
        <pc:chgData name="Naomi Leonard" userId="S::nl1v22@soton.ac.uk::aac58b25-e4b8-4396-be41-69c922faabae" providerId="AD" clId="Web-{EE95B22B-5FEC-9DE4-0025-F380D6D42DD7}" dt="2025-07-02T14:06:57.833" v="19"/>
        <pc:sldMkLst>
          <pc:docMk/>
          <pc:sldMk cId="38549597" sldId="285"/>
        </pc:sldMkLst>
      </pc:sldChg>
    </pc:docChg>
  </pc:docChgLst>
  <pc:docChgLst>
    <pc:chgData name="Naomi Leonard" userId="S::nl1v22@soton.ac.uk::aac58b25-e4b8-4396-be41-69c922faabae" providerId="AD" clId="Web-{884ECDBF-1283-549E-9219-7DCB1F5419C8}"/>
    <pc:docChg chg="modSld">
      <pc:chgData name="Naomi Leonard" userId="S::nl1v22@soton.ac.uk::aac58b25-e4b8-4396-be41-69c922faabae" providerId="AD" clId="Web-{884ECDBF-1283-549E-9219-7DCB1F5419C8}" dt="2025-09-05T16:15:07.614" v="1"/>
      <pc:docMkLst>
        <pc:docMk/>
      </pc:docMkLst>
      <pc:sldChg chg="modSp">
        <pc:chgData name="Naomi Leonard" userId="S::nl1v22@soton.ac.uk::aac58b25-e4b8-4396-be41-69c922faabae" providerId="AD" clId="Web-{884ECDBF-1283-549E-9219-7DCB1F5419C8}" dt="2025-09-05T16:15:07.614" v="1"/>
        <pc:sldMkLst>
          <pc:docMk/>
          <pc:sldMk cId="3072529019" sldId="283"/>
        </pc:sldMkLst>
      </pc:sldChg>
    </pc:docChg>
  </pc:docChgLst>
  <pc:docChgLst>
    <pc:chgData name="Naomi Leonard" userId="S::nl1v22@soton.ac.uk::aac58b25-e4b8-4396-be41-69c922faabae" providerId="AD" clId="Web-{D917A85F-48D3-BEB5-0E1F-0F86167BB0D4}"/>
    <pc:docChg chg="modSld">
      <pc:chgData name="Naomi Leonard" userId="S::nl1v22@soton.ac.uk::aac58b25-e4b8-4396-be41-69c922faabae" providerId="AD" clId="Web-{D917A85F-48D3-BEB5-0E1F-0F86167BB0D4}" dt="2025-06-18T15:38:46.819" v="0" actId="1076"/>
      <pc:docMkLst>
        <pc:docMk/>
      </pc:docMkLst>
      <pc:sldChg chg="modSp">
        <pc:chgData name="Naomi Leonard" userId="S::nl1v22@soton.ac.uk::aac58b25-e4b8-4396-be41-69c922faabae" providerId="AD" clId="Web-{D917A85F-48D3-BEB5-0E1F-0F86167BB0D4}" dt="2025-06-18T15:38:46.819" v="0" actId="1076"/>
        <pc:sldMkLst>
          <pc:docMk/>
          <pc:sldMk cId="3072529019" sldId="283"/>
        </pc:sldMkLst>
      </pc:sldChg>
    </pc:docChg>
  </pc:docChgLst>
  <pc:docChgLst>
    <pc:chgData name="Naomi Leonard" userId="S::nl1v22@soton.ac.uk::aac58b25-e4b8-4396-be41-69c922faabae" providerId="AD" clId="Web-{1CA75B00-AC93-A68F-B74E-ED65B0DEAECC}"/>
    <pc:docChg chg="modSld">
      <pc:chgData name="Naomi Leonard" userId="S::nl1v22@soton.ac.uk::aac58b25-e4b8-4396-be41-69c922faabae" providerId="AD" clId="Web-{1CA75B00-AC93-A68F-B74E-ED65B0DEAECC}" dt="2025-08-21T08:59:11.496" v="29"/>
      <pc:docMkLst>
        <pc:docMk/>
      </pc:docMkLst>
      <pc:sldChg chg="modSp">
        <pc:chgData name="Naomi Leonard" userId="S::nl1v22@soton.ac.uk::aac58b25-e4b8-4396-be41-69c922faabae" providerId="AD" clId="Web-{1CA75B00-AC93-A68F-B74E-ED65B0DEAECC}" dt="2025-08-21T08:59:11.496" v="29"/>
        <pc:sldMkLst>
          <pc:docMk/>
          <pc:sldMk cId="3072529019" sldId="283"/>
        </pc:sldMkLst>
      </pc:sldChg>
    </pc:docChg>
  </pc:docChgLst>
  <pc:docChgLst>
    <pc:chgData name="Naomi Leonard" userId="S::nl1v22@soton.ac.uk::aac58b25-e4b8-4396-be41-69c922faabae" providerId="AD" clId="Web-{8EDF0687-96F5-24B1-29E1-80A7D9F1C844}"/>
    <pc:docChg chg="modSld">
      <pc:chgData name="Naomi Leonard" userId="S::nl1v22@soton.ac.uk::aac58b25-e4b8-4396-be41-69c922faabae" providerId="AD" clId="Web-{8EDF0687-96F5-24B1-29E1-80A7D9F1C844}" dt="2025-09-09T12:26:57.179" v="113"/>
      <pc:docMkLst>
        <pc:docMk/>
      </pc:docMkLst>
      <pc:sldChg chg="modSp">
        <pc:chgData name="Naomi Leonard" userId="S::nl1v22@soton.ac.uk::aac58b25-e4b8-4396-be41-69c922faabae" providerId="AD" clId="Web-{8EDF0687-96F5-24B1-29E1-80A7D9F1C844}" dt="2025-09-09T10:53:08.617" v="3"/>
        <pc:sldMkLst>
          <pc:docMk/>
          <pc:sldMk cId="3072529019" sldId="283"/>
        </pc:sldMkLst>
      </pc:sldChg>
      <pc:sldChg chg="modSp">
        <pc:chgData name="Naomi Leonard" userId="S::nl1v22@soton.ac.uk::aac58b25-e4b8-4396-be41-69c922faabae" providerId="AD" clId="Web-{8EDF0687-96F5-24B1-29E1-80A7D9F1C844}" dt="2025-09-09T12:26:57.179" v="113"/>
        <pc:sldMkLst>
          <pc:docMk/>
          <pc:sldMk cId="1181860117" sldId="284"/>
        </pc:sldMkLst>
      </pc:sldChg>
    </pc:docChg>
  </pc:docChgLst>
  <pc:docChgLst>
    <pc:chgData name="Nikhil Mistry" userId="700342fd-c651-4806-9df0-80e3953b3ca8" providerId="ADAL" clId="{3FE283BA-1D46-4087-8ACE-BA14462620EB}"/>
    <pc:docChg chg="modSld">
      <pc:chgData name="Nikhil Mistry" userId="700342fd-c651-4806-9df0-80e3953b3ca8" providerId="ADAL" clId="{3FE283BA-1D46-4087-8ACE-BA14462620EB}" dt="2025-08-20T09:30:41.258" v="3" actId="20577"/>
      <pc:docMkLst>
        <pc:docMk/>
      </pc:docMkLst>
      <pc:sldChg chg="modSp mod">
        <pc:chgData name="Nikhil Mistry" userId="700342fd-c651-4806-9df0-80e3953b3ca8" providerId="ADAL" clId="{3FE283BA-1D46-4087-8ACE-BA14462620EB}" dt="2025-08-20T09:30:41.258" v="3" actId="20577"/>
        <pc:sldMkLst>
          <pc:docMk/>
          <pc:sldMk cId="38549597" sldId="285"/>
        </pc:sldMkLst>
      </pc:sldChg>
    </pc:docChg>
  </pc:docChgLst>
  <pc:docChgLst>
    <pc:chgData name="Nikhil Mistry" userId="S::nm2f18@soton.ac.uk::700342fd-c651-4806-9df0-80e3953b3ca8" providerId="AD" clId="Web-{13F44DA4-53C4-23C5-0C9C-CC2BC7F58783}"/>
    <pc:docChg chg="addSld delSld modSld modSection">
      <pc:chgData name="Nikhil Mistry" userId="S::nm2f18@soton.ac.uk::700342fd-c651-4806-9df0-80e3953b3ca8" providerId="AD" clId="Web-{13F44DA4-53C4-23C5-0C9C-CC2BC7F58783}" dt="2025-09-19T11:02:16.212" v="158"/>
      <pc:docMkLst>
        <pc:docMk/>
      </pc:docMkLst>
      <pc:sldChg chg="del">
        <pc:chgData name="Nikhil Mistry" userId="S::nm2f18@soton.ac.uk::700342fd-c651-4806-9df0-80e3953b3ca8" providerId="AD" clId="Web-{13F44DA4-53C4-23C5-0C9C-CC2BC7F58783}" dt="2025-09-19T10:59:29.475" v="5"/>
        <pc:sldMkLst>
          <pc:docMk/>
          <pc:sldMk cId="3072529019" sldId="283"/>
        </pc:sldMkLst>
      </pc:sldChg>
      <pc:sldChg chg="del">
        <pc:chgData name="Nikhil Mistry" userId="S::nm2f18@soton.ac.uk::700342fd-c651-4806-9df0-80e3953b3ca8" providerId="AD" clId="Web-{13F44DA4-53C4-23C5-0C9C-CC2BC7F58783}" dt="2025-09-19T10:59:29.475" v="4"/>
        <pc:sldMkLst>
          <pc:docMk/>
          <pc:sldMk cId="1181860117" sldId="284"/>
        </pc:sldMkLst>
      </pc:sldChg>
      <pc:sldChg chg="del">
        <pc:chgData name="Nikhil Mistry" userId="S::nm2f18@soton.ac.uk::700342fd-c651-4806-9df0-80e3953b3ca8" providerId="AD" clId="Web-{13F44DA4-53C4-23C5-0C9C-CC2BC7F58783}" dt="2025-09-19T10:59:29.475" v="3"/>
        <pc:sldMkLst>
          <pc:docMk/>
          <pc:sldMk cId="38549597" sldId="285"/>
        </pc:sldMkLst>
      </pc:sldChg>
      <pc:sldChg chg="modSp add">
        <pc:chgData name="Nikhil Mistry" userId="S::nm2f18@soton.ac.uk::700342fd-c651-4806-9df0-80e3953b3ca8" providerId="AD" clId="Web-{13F44DA4-53C4-23C5-0C9C-CC2BC7F58783}" dt="2025-09-19T11:01:58.759" v="146"/>
        <pc:sldMkLst>
          <pc:docMk/>
          <pc:sldMk cId="1866726211" sldId="286"/>
        </pc:sldMkLst>
        <pc:graphicFrameChg chg="mod modGraphic">
          <ac:chgData name="Nikhil Mistry" userId="S::nm2f18@soton.ac.uk::700342fd-c651-4806-9df0-80e3953b3ca8" providerId="AD" clId="Web-{13F44DA4-53C4-23C5-0C9C-CC2BC7F58783}" dt="2025-09-19T11:01:58.759" v="146"/>
          <ac:graphicFrameMkLst>
            <pc:docMk/>
            <pc:sldMk cId="1866726211" sldId="286"/>
            <ac:graphicFrameMk id="36" creationId="{46108E86-4AD5-E669-7F9B-85509F76CDAB}"/>
          </ac:graphicFrameMkLst>
        </pc:graphicFrameChg>
      </pc:sldChg>
      <pc:sldChg chg="modSp add">
        <pc:chgData name="Nikhil Mistry" userId="S::nm2f18@soton.ac.uk::700342fd-c651-4806-9df0-80e3953b3ca8" providerId="AD" clId="Web-{13F44DA4-53C4-23C5-0C9C-CC2BC7F58783}" dt="2025-09-19T11:00:17.007" v="17"/>
        <pc:sldMkLst>
          <pc:docMk/>
          <pc:sldMk cId="2806502241" sldId="287"/>
        </pc:sldMkLst>
        <pc:graphicFrameChg chg="mod modGraphic">
          <ac:chgData name="Nikhil Mistry" userId="S::nm2f18@soton.ac.uk::700342fd-c651-4806-9df0-80e3953b3ca8" providerId="AD" clId="Web-{13F44DA4-53C4-23C5-0C9C-CC2BC7F58783}" dt="2025-09-19T11:00:17.007" v="17"/>
          <ac:graphicFrameMkLst>
            <pc:docMk/>
            <pc:sldMk cId="2806502241" sldId="287"/>
            <ac:graphicFrameMk id="36" creationId="{46108E86-4AD5-E669-7F9B-85509F76CDAB}"/>
          </ac:graphicFrameMkLst>
        </pc:graphicFrameChg>
      </pc:sldChg>
      <pc:sldChg chg="modSp add">
        <pc:chgData name="Nikhil Mistry" userId="S::nm2f18@soton.ac.uk::700342fd-c651-4806-9df0-80e3953b3ca8" providerId="AD" clId="Web-{13F44DA4-53C4-23C5-0C9C-CC2BC7F58783}" dt="2025-09-19T11:02:16.212" v="158"/>
        <pc:sldMkLst>
          <pc:docMk/>
          <pc:sldMk cId="1705682664" sldId="288"/>
        </pc:sldMkLst>
        <pc:graphicFrameChg chg="mod modGraphic">
          <ac:chgData name="Nikhil Mistry" userId="S::nm2f18@soton.ac.uk::700342fd-c651-4806-9df0-80e3953b3ca8" providerId="AD" clId="Web-{13F44DA4-53C4-23C5-0C9C-CC2BC7F58783}" dt="2025-09-19T11:02:16.212" v="158"/>
          <ac:graphicFrameMkLst>
            <pc:docMk/>
            <pc:sldMk cId="1705682664" sldId="288"/>
            <ac:graphicFrameMk id="36" creationId="{46108E86-4AD5-E669-7F9B-85509F76CDAB}"/>
          </ac:graphicFrameMkLst>
        </pc:graphicFrameChg>
      </pc:sldChg>
    </pc:docChg>
  </pc:docChgLst>
  <pc:docChgLst>
    <pc:chgData name="Naomi Leonard" userId="S::nl1v22@soton.ac.uk::aac58b25-e4b8-4396-be41-69c922faabae" providerId="AD" clId="Web-{4BB201E5-E28A-0842-D2E1-BCD1EB83C561}"/>
    <pc:docChg chg="modSld">
      <pc:chgData name="Naomi Leonard" userId="S::nl1v22@soton.ac.uk::aac58b25-e4b8-4396-be41-69c922faabae" providerId="AD" clId="Web-{4BB201E5-E28A-0842-D2E1-BCD1EB83C561}" dt="2025-08-21T08:51:01.212" v="141"/>
      <pc:docMkLst>
        <pc:docMk/>
      </pc:docMkLst>
      <pc:sldChg chg="modSp">
        <pc:chgData name="Naomi Leonard" userId="S::nl1v22@soton.ac.uk::aac58b25-e4b8-4396-be41-69c922faabae" providerId="AD" clId="Web-{4BB201E5-E28A-0842-D2E1-BCD1EB83C561}" dt="2025-08-21T08:49:30.194" v="23"/>
        <pc:sldMkLst>
          <pc:docMk/>
          <pc:sldMk cId="3072529019" sldId="283"/>
        </pc:sldMkLst>
      </pc:sldChg>
      <pc:sldChg chg="modSp">
        <pc:chgData name="Naomi Leonard" userId="S::nl1v22@soton.ac.uk::aac58b25-e4b8-4396-be41-69c922faabae" providerId="AD" clId="Web-{4BB201E5-E28A-0842-D2E1-BCD1EB83C561}" dt="2025-08-21T08:50:39.243" v="103"/>
        <pc:sldMkLst>
          <pc:docMk/>
          <pc:sldMk cId="1181860117" sldId="284"/>
        </pc:sldMkLst>
      </pc:sldChg>
      <pc:sldChg chg="modSp">
        <pc:chgData name="Naomi Leonard" userId="S::nl1v22@soton.ac.uk::aac58b25-e4b8-4396-be41-69c922faabae" providerId="AD" clId="Web-{4BB201E5-E28A-0842-D2E1-BCD1EB83C561}" dt="2025-08-21T08:51:01.212" v="141"/>
        <pc:sldMkLst>
          <pc:docMk/>
          <pc:sldMk cId="38549597" sldId="285"/>
        </pc:sldMkLst>
      </pc:sldChg>
    </pc:docChg>
  </pc:docChgLst>
  <pc:docChgLst>
    <pc:chgData name="Naomi Leonard" userId="S::nl1v22@soton.ac.uk::aac58b25-e4b8-4396-be41-69c922faabae" providerId="AD" clId="Web-{01DAB980-B632-FB9B-49AE-F704F30DF765}"/>
    <pc:docChg chg="modSld">
      <pc:chgData name="Naomi Leonard" userId="S::nl1v22@soton.ac.uk::aac58b25-e4b8-4396-be41-69c922faabae" providerId="AD" clId="Web-{01DAB980-B632-FB9B-49AE-F704F30DF765}" dt="2025-09-08T08:09:58.324" v="47"/>
      <pc:docMkLst>
        <pc:docMk/>
      </pc:docMkLst>
    </pc:docChg>
  </pc:docChgLst>
  <pc:docChgLst>
    <pc:chgData name="Naomi Leonard" userId="S::nl1v22@soton.ac.uk::aac58b25-e4b8-4396-be41-69c922faabae" providerId="AD" clId="Web-{CAA6A038-62CA-9144-B3D8-ED7FF61BE6F2}"/>
    <pc:docChg chg="modSld">
      <pc:chgData name="Naomi Leonard" userId="S::nl1v22@soton.ac.uk::aac58b25-e4b8-4396-be41-69c922faabae" providerId="AD" clId="Web-{CAA6A038-62CA-9144-B3D8-ED7FF61BE6F2}" dt="2025-08-20T16:18:42.733" v="37"/>
      <pc:docMkLst>
        <pc:docMk/>
      </pc:docMkLst>
    </pc:docChg>
  </pc:docChgLst>
  <pc:docChgLst>
    <pc:chgData name="Naomi Leonard" userId="S::nl1v22@soton.ac.uk::aac58b25-e4b8-4396-be41-69c922faabae" providerId="AD" clId="Web-{E44B4F71-AF61-94C5-D45E-0925A5728DC1}"/>
    <pc:docChg chg="modSld">
      <pc:chgData name="Naomi Leonard" userId="S::nl1v22@soton.ac.uk::aac58b25-e4b8-4396-be41-69c922faabae" providerId="AD" clId="Web-{E44B4F71-AF61-94C5-D45E-0925A5728DC1}" dt="2025-08-21T09:12:07.014" v="13"/>
      <pc:docMkLst>
        <pc:docMk/>
      </pc:docMkLst>
    </pc:docChg>
  </pc:docChgLst>
  <pc:docChgLst>
    <pc:chgData name="Naomi Leonard" userId="aac58b25-e4b8-4396-be41-69c922faabae" providerId="ADAL" clId="{F14BBE9A-E497-4F23-902E-21B580AB5A2F}"/>
    <pc:docChg chg="modSld">
      <pc:chgData name="Naomi Leonard" userId="aac58b25-e4b8-4396-be41-69c922faabae" providerId="ADAL" clId="{F14BBE9A-E497-4F23-902E-21B580AB5A2F}" dt="2025-10-08T08:52:11.389" v="189" actId="1076"/>
      <pc:docMkLst>
        <pc:docMk/>
      </pc:docMkLst>
      <pc:sldChg chg="addSp modSp mod">
        <pc:chgData name="Naomi Leonard" userId="aac58b25-e4b8-4396-be41-69c922faabae" providerId="ADAL" clId="{F14BBE9A-E497-4F23-902E-21B580AB5A2F}" dt="2025-10-08T08:52:11.389" v="189" actId="1076"/>
        <pc:sldMkLst>
          <pc:docMk/>
          <pc:sldMk cId="1705682664" sldId="288"/>
        </pc:sldMkLst>
        <pc:spChg chg="add mod">
          <ac:chgData name="Naomi Leonard" userId="aac58b25-e4b8-4396-be41-69c922faabae" providerId="ADAL" clId="{F14BBE9A-E497-4F23-902E-21B580AB5A2F}" dt="2025-10-08T08:52:11.389" v="189" actId="1076"/>
          <ac:spMkLst>
            <pc:docMk/>
            <pc:sldMk cId="1705682664" sldId="288"/>
            <ac:spMk id="2" creationId="{183A925F-8AE4-AED4-5F36-3B51C578AF5C}"/>
          </ac:spMkLst>
        </pc:spChg>
      </pc:sldChg>
    </pc:docChg>
  </pc:docChgLst>
  <pc:docChgLst>
    <pc:chgData name="Naomi Leonard" userId="S::nl1v22@soton.ac.uk::aac58b25-e4b8-4396-be41-69c922faabae" providerId="AD" clId="Web-{C923C1DA-71CA-922E-5234-CBF43D6C9372}"/>
    <pc:docChg chg="modSld">
      <pc:chgData name="Naomi Leonard" userId="S::nl1v22@soton.ac.uk::aac58b25-e4b8-4396-be41-69c922faabae" providerId="AD" clId="Web-{C923C1DA-71CA-922E-5234-CBF43D6C9372}" dt="2024-11-05T12:24:11.920" v="7"/>
      <pc:docMkLst>
        <pc:docMk/>
      </pc:docMkLst>
    </pc:docChg>
  </pc:docChgLst>
  <pc:docChgLst>
    <pc:chgData name="Naomi Leonard" userId="S::nl1v22@soton.ac.uk::aac58b25-e4b8-4396-be41-69c922faabae" providerId="AD" clId="Web-{174293B0-8186-B962-24EA-64A1A868745A}"/>
    <pc:docChg chg="modSld">
      <pc:chgData name="Naomi Leonard" userId="S::nl1v22@soton.ac.uk::aac58b25-e4b8-4396-be41-69c922faabae" providerId="AD" clId="Web-{174293B0-8186-B962-24EA-64A1A868745A}" dt="2025-09-05T16:10:36.164" v="53"/>
      <pc:docMkLst>
        <pc:docMk/>
      </pc:docMkLst>
      <pc:sldChg chg="modSp">
        <pc:chgData name="Naomi Leonard" userId="S::nl1v22@soton.ac.uk::aac58b25-e4b8-4396-be41-69c922faabae" providerId="AD" clId="Web-{174293B0-8186-B962-24EA-64A1A868745A}" dt="2025-09-05T16:10:12.774" v="31"/>
        <pc:sldMkLst>
          <pc:docMk/>
          <pc:sldMk cId="1181860117" sldId="284"/>
        </pc:sldMkLst>
      </pc:sldChg>
      <pc:sldChg chg="modSp">
        <pc:chgData name="Naomi Leonard" userId="S::nl1v22@soton.ac.uk::aac58b25-e4b8-4396-be41-69c922faabae" providerId="AD" clId="Web-{174293B0-8186-B962-24EA-64A1A868745A}" dt="2025-09-05T16:10:36.164" v="53"/>
        <pc:sldMkLst>
          <pc:docMk/>
          <pc:sldMk cId="38549597" sldId="285"/>
        </pc:sldMkLst>
      </pc:sldChg>
    </pc:docChg>
  </pc:docChgLst>
  <pc:docChgLst>
    <pc:chgData name="Kath Woods-Townsend" userId="6818a262-d99a-4b23-bcfa-16532cfac47a" providerId="ADAL" clId="{F198AB16-5155-4A06-ADD4-3C431311C4FD}"/>
    <pc:docChg chg="undo custSel addSld modSld">
      <pc:chgData name="Kath Woods-Townsend" userId="6818a262-d99a-4b23-bcfa-16532cfac47a" providerId="ADAL" clId="{F198AB16-5155-4A06-ADD4-3C431311C4FD}" dt="2024-10-02T17:09:01.005" v="379" actId="1035"/>
      <pc:docMkLst>
        <pc:docMk/>
      </pc:docMkLst>
      <pc:sldChg chg="modSp mod">
        <pc:chgData name="Kath Woods-Townsend" userId="6818a262-d99a-4b23-bcfa-16532cfac47a" providerId="ADAL" clId="{F198AB16-5155-4A06-ADD4-3C431311C4FD}" dt="2024-10-02T16:42:50.179" v="230" actId="14100"/>
        <pc:sldMkLst>
          <pc:docMk/>
          <pc:sldMk cId="1181860117" sldId="284"/>
        </pc:sldMkLst>
      </pc:sldChg>
      <pc:sldChg chg="modSp add mod">
        <pc:chgData name="Kath Woods-Townsend" userId="6818a262-d99a-4b23-bcfa-16532cfac47a" providerId="ADAL" clId="{F198AB16-5155-4A06-ADD4-3C431311C4FD}" dt="2024-10-02T16:45:24.169" v="283" actId="14100"/>
        <pc:sldMkLst>
          <pc:docMk/>
          <pc:sldMk cId="38549597"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5/11/2026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t.ly/LifeLab_NxtGen_Intro" TargetMode="External"/><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hyperlink" Target="https://bit.ly/LifeLab_NxtGen_WhatIsResearch"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34440"/>
            <a:ext cx="9325638"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1 – The First Step</a:t>
            </a: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nvGraphicFramePr>
        <p:xfrm>
          <a:off x="541898" y="1386238"/>
          <a:ext cx="9871586" cy="426720"/>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239432">
                  <a:extLst>
                    <a:ext uri="{9D8B030D-6E8A-4147-A177-3AD203B41FA5}">
                      <a16:colId xmlns:a16="http://schemas.microsoft.com/office/drawing/2014/main" val="997897083"/>
                    </a:ext>
                  </a:extLst>
                </a:gridCol>
              </a:tblGrid>
              <a:tr h="291455">
                <a:tc>
                  <a:txBody>
                    <a:bodyPr/>
                    <a:lstStyle/>
                    <a:p>
                      <a:r>
                        <a:rPr lang="en-GB" sz="1600" b="1" kern="1200">
                          <a:solidFill>
                            <a:schemeClr val="bg2"/>
                          </a:solidFill>
                          <a:latin typeface="Calibri"/>
                          <a:ea typeface="+mn-ea"/>
                          <a:cs typeface="Calibri"/>
                        </a:rPr>
                        <a:t>Session</a:t>
                      </a:r>
                      <a:r>
                        <a:rPr lang="en-GB" b="1">
                          <a:solidFill>
                            <a:schemeClr val="bg2"/>
                          </a:solidFill>
                          <a:latin typeface="Calibri"/>
                          <a:cs typeface="Calibri"/>
                        </a:rPr>
                        <a:t> </a:t>
                      </a:r>
                      <a:r>
                        <a:rPr lang="en-GB" sz="1600" b="1" kern="1200">
                          <a:solidFill>
                            <a:schemeClr val="bg2"/>
                          </a:solidFill>
                          <a:latin typeface="Calibri"/>
                          <a:ea typeface="+mn-ea"/>
                          <a:cs typeface="Calibri"/>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b="0" kern="1200">
                          <a:solidFill>
                            <a:schemeClr val="tx1"/>
                          </a:solidFill>
                          <a:effectLst/>
                          <a:latin typeface="Calibri"/>
                          <a:cs typeface="Calibri"/>
                        </a:rPr>
                        <a:t>This session encourages researchers to get to know each other and for them to become familiar with the </a:t>
                      </a:r>
                      <a:r>
                        <a:rPr lang="en-GB" sz="1100" b="0" kern="1200" err="1">
                          <a:solidFill>
                            <a:schemeClr val="tx1"/>
                          </a:solidFill>
                          <a:effectLst/>
                          <a:latin typeface="Calibri"/>
                          <a:cs typeface="Calibri"/>
                        </a:rPr>
                        <a:t>NxtGen</a:t>
                      </a:r>
                      <a:r>
                        <a:rPr lang="en-GB" sz="1100" b="0" kern="1200">
                          <a:solidFill>
                            <a:schemeClr val="tx1"/>
                          </a:solidFill>
                          <a:effectLst/>
                          <a:latin typeface="Calibri"/>
                          <a:cs typeface="Calibri"/>
                        </a:rPr>
                        <a:t> space. It will also ensure logistical elements are complete, such as configuring online workspaces (e.g., TEAMs), collecting consent forms and completing an evaluation.</a:t>
                      </a:r>
                      <a:endParaRPr lang="en-GB">
                        <a:solidFill>
                          <a:schemeClr val="tx1"/>
                        </a:solidFill>
                        <a:latin typeface="Calibri" panose="020F0502020204030204" pitchFamily="34" charset="0"/>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nvGraphicFramePr>
        <p:xfrm>
          <a:off x="521112" y="3618437"/>
          <a:ext cx="9881417" cy="1595120"/>
        </p:xfrm>
        <a:graphic>
          <a:graphicData uri="http://schemas.openxmlformats.org/drawingml/2006/table">
            <a:tbl>
              <a:tblPr firstRow="1" bandRow="1">
                <a:tableStyleId>{2D5ABB26-0587-4C30-8999-92F81FD0307C}</a:tableStyleId>
              </a:tblPr>
              <a:tblGrid>
                <a:gridCol w="4901433">
                  <a:extLst>
                    <a:ext uri="{9D8B030D-6E8A-4147-A177-3AD203B41FA5}">
                      <a16:colId xmlns:a16="http://schemas.microsoft.com/office/drawing/2014/main" val="1075009048"/>
                    </a:ext>
                  </a:extLst>
                </a:gridCol>
                <a:gridCol w="4979984">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00" b="1" kern="1200">
                          <a:solidFill>
                            <a:schemeClr val="bg2"/>
                          </a:solidFill>
                          <a:latin typeface="Calibri"/>
                          <a:cs typeface="Calibri"/>
                        </a:rPr>
                        <a:t>Learning outcomes:</a:t>
                      </a:r>
                    </a:p>
                    <a:p>
                      <a:pPr marL="0" algn="l" defTabSz="566987" rtl="0" eaLnBrk="1" latinLnBrk="0" hangingPunct="1"/>
                      <a:r>
                        <a:rPr lang="en-GB" sz="1100" b="0" i="1" kern="1200">
                          <a:solidFill>
                            <a:schemeClr val="bg2"/>
                          </a:solidFill>
                          <a:latin typeface="Calibri"/>
                          <a:cs typeface="Calibri"/>
                        </a:rPr>
                        <a:t>By the end of the session the researchers should be able to:</a:t>
                      </a:r>
                      <a:endParaRPr lang="en-GB" sz="1100" b="0" i="1" kern="120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Assessment:</a:t>
                      </a:r>
                    </a:p>
                    <a:p>
                      <a:pPr marL="0" algn="l" defTabSz="566987" rtl="0" eaLnBrk="1" latinLnBrk="0" hangingPunct="1"/>
                      <a:r>
                        <a:rPr lang="en-GB" sz="1100" i="1" kern="1200">
                          <a:solidFill>
                            <a:schemeClr val="bg2"/>
                          </a:solidFill>
                          <a:latin typeface="Calibri"/>
                          <a:ea typeface="+mn-ea"/>
                          <a:cs typeface="Calibri"/>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LO1: Become familiar with each other and the </a:t>
                      </a: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researcher space.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A1: Starter activities 1, 2 &amp; 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LO2: Access email accounts and workspaces (e.g., TEAMs).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A2: Researchers log into email accounts and explore the designated workspace.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GB" sz="1100" b="0">
                          <a:solidFill>
                            <a:schemeClr val="tx1">
                              <a:lumMod val="50000"/>
                            </a:schemeClr>
                          </a:solidFill>
                          <a:latin typeface="Calibri"/>
                          <a:cs typeface="Calibri"/>
                        </a:rPr>
                        <a:t>LO3: </a:t>
                      </a:r>
                      <a:r>
                        <a:rPr lang="en-GB" sz="1100">
                          <a:solidFill>
                            <a:schemeClr val="tx1">
                              <a:lumMod val="50000"/>
                            </a:schemeClr>
                          </a:solidFill>
                          <a:latin typeface="Calibri"/>
                          <a:cs typeface="Calibri"/>
                        </a:rPr>
                        <a:t>Discuss what the </a:t>
                      </a:r>
                      <a:r>
                        <a:rPr lang="en-GB" sz="1100" err="1">
                          <a:solidFill>
                            <a:schemeClr val="tx1">
                              <a:lumMod val="50000"/>
                            </a:schemeClr>
                          </a:solidFill>
                          <a:latin typeface="Calibri"/>
                          <a:cs typeface="Calibri"/>
                        </a:rPr>
                        <a:t>NxtGen</a:t>
                      </a:r>
                      <a:r>
                        <a:rPr lang="en-GB" sz="1100">
                          <a:solidFill>
                            <a:schemeClr val="tx1">
                              <a:lumMod val="50000"/>
                            </a:schemeClr>
                          </a:solidFill>
                          <a:latin typeface="Calibri"/>
                          <a:cs typeface="Calibri"/>
                        </a:rPr>
                        <a:t> Researcher Programme is and reason for participation.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A3: Taking part in activity 1 &amp; 2 discussions.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82003619"/>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nvGraphicFramePr>
        <p:xfrm>
          <a:off x="532066" y="2094978"/>
          <a:ext cx="9881418" cy="1416318"/>
        </p:xfrm>
        <a:graphic>
          <a:graphicData uri="http://schemas.openxmlformats.org/drawingml/2006/table">
            <a:tbl>
              <a:tblPr firstRow="1" bandRow="1">
                <a:tableStyleId>{2D5ABB26-0587-4C30-8999-92F81FD0307C}</a:tableStyleId>
              </a:tblPr>
              <a:tblGrid>
                <a:gridCol w="4886631">
                  <a:extLst>
                    <a:ext uri="{9D8B030D-6E8A-4147-A177-3AD203B41FA5}">
                      <a16:colId xmlns:a16="http://schemas.microsoft.com/office/drawing/2014/main" val="2467334823"/>
                    </a:ext>
                  </a:extLst>
                </a:gridCol>
                <a:gridCol w="4994787">
                  <a:extLst>
                    <a:ext uri="{9D8B030D-6E8A-4147-A177-3AD203B41FA5}">
                      <a16:colId xmlns:a16="http://schemas.microsoft.com/office/drawing/2014/main" val="997897083"/>
                    </a:ext>
                  </a:extLst>
                </a:gridCol>
              </a:tblGrid>
              <a:tr h="408998">
                <a:tc>
                  <a:txBody>
                    <a:bodyPr/>
                    <a:lstStyle/>
                    <a:p>
                      <a:pPr marL="0" algn="l" defTabSz="566987" rtl="0" eaLnBrk="1" latinLnBrk="0" hangingPunct="1"/>
                      <a:r>
                        <a:rPr lang="en-GB" sz="1600" b="1" kern="1200">
                          <a:solidFill>
                            <a:schemeClr val="bg2"/>
                          </a:solidFill>
                          <a:latin typeface="Calibri"/>
                          <a:cs typeface="Calibri"/>
                        </a:rPr>
                        <a:t>Resources</a:t>
                      </a:r>
                      <a:endParaRPr lang="en-GB" sz="1600" b="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a:solidFill>
                            <a:schemeClr val="bg2"/>
                          </a:solidFill>
                          <a:latin typeface="Calibri"/>
                          <a:cs typeface="Calibri"/>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1007320">
                <a:tc>
                  <a:txBody>
                    <a:bodyPr/>
                    <a:lstStyle/>
                    <a:p>
                      <a:pPr marL="171450" indent="-171450" algn="l" defTabSz="566987"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Session 1 PowerPoint</a:t>
                      </a:r>
                    </a:p>
                    <a:p>
                      <a:pPr marL="171450" indent="-171450" algn="l"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a:t>
                      </a: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Intro’ video: </a:t>
                      </a:r>
                      <a:r>
                        <a:rPr lang="en-GB" sz="1100" b="0" i="0" u="none" strike="noStrike" kern="1200" noProof="0">
                          <a:solidFill>
                            <a:schemeClr val="tx1">
                              <a:lumMod val="50000"/>
                            </a:schemeClr>
                          </a:solidFill>
                          <a:hlinkClick r:id="rId3"/>
                        </a:rPr>
                        <a:t>https://bit.ly/LifeLab_NxtGen_Intro</a:t>
                      </a:r>
                    </a:p>
                    <a:p>
                      <a:pPr marL="171450" indent="-171450" algn="l"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a:t>
                      </a:r>
                      <a:r>
                        <a:rPr lang="en-GB" sz="1100" i="1" kern="1200">
                          <a:solidFill>
                            <a:schemeClr val="tx1">
                              <a:lumMod val="50000"/>
                            </a:schemeClr>
                          </a:solidFill>
                          <a:latin typeface="Calibri"/>
                          <a:ea typeface="+mn-ea"/>
                          <a:cs typeface="Calibri"/>
                        </a:rPr>
                        <a:t>What is research</a:t>
                      </a:r>
                      <a:r>
                        <a:rPr lang="en-GB" sz="1100" kern="1200">
                          <a:solidFill>
                            <a:schemeClr val="tx1">
                              <a:lumMod val="50000"/>
                            </a:schemeClr>
                          </a:solidFill>
                          <a:latin typeface="Calibri"/>
                          <a:ea typeface="+mn-ea"/>
                          <a:cs typeface="Calibri"/>
                        </a:rPr>
                        <a:t>?’ video: </a:t>
                      </a:r>
                      <a:r>
                        <a:rPr lang="en-US" sz="1100" b="0" i="0" u="sng" strike="noStrike" kern="1200" noProof="0">
                          <a:solidFill>
                            <a:schemeClr val="tx1">
                              <a:lumMod val="50000"/>
                            </a:schemeClr>
                          </a:solidFill>
                          <a:latin typeface="Calibri"/>
                          <a:hlinkClick r:id="rId4"/>
                        </a:rPr>
                        <a:t>https://bit.ly/LifeLab_NxtGen_WhatIsResearch</a:t>
                      </a:r>
                      <a:r>
                        <a:rPr lang="en-US" sz="1100" b="0" i="0" u="none" strike="noStrike" kern="1200" noProof="0">
                          <a:solidFill>
                            <a:srgbClr val="000000"/>
                          </a:solidFill>
                          <a:latin typeface="Calibri"/>
                        </a:rPr>
                        <a:t> </a:t>
                      </a:r>
                      <a:endParaRPr lang="en-GB" sz="1100" b="0" kern="1200">
                        <a:solidFill>
                          <a:schemeClr val="tx1"/>
                        </a:solidFill>
                        <a:effectLst/>
                        <a:latin typeface="Calibri"/>
                        <a:ea typeface="+mn-ea"/>
                        <a:cs typeface="Calibri"/>
                      </a:endParaRPr>
                    </a:p>
                    <a:p>
                      <a:pPr marL="171450" indent="-171450" algn="l" defTabSz="566987" rtl="0" eaLnBrk="1" latinLnBrk="0" hangingPunct="1">
                        <a:buFont typeface="Arial" panose="020B0604020202020204" pitchFamily="34" charset="0"/>
                        <a:buChar char="•"/>
                      </a:pPr>
                      <a:r>
                        <a:rPr lang="en-GB" sz="1100" b="0" kern="1200" err="1">
                          <a:solidFill>
                            <a:schemeClr val="tx1">
                              <a:lumMod val="50000"/>
                            </a:schemeClr>
                          </a:solidFill>
                          <a:effectLst/>
                          <a:latin typeface="Calibri"/>
                          <a:ea typeface="+mn-ea"/>
                          <a:cs typeface="Calibri"/>
                        </a:rPr>
                        <a:t>NxtGen</a:t>
                      </a:r>
                      <a:r>
                        <a:rPr lang="en-GB" sz="1100" b="0" kern="1200">
                          <a:solidFill>
                            <a:schemeClr val="tx1">
                              <a:lumMod val="50000"/>
                            </a:schemeClr>
                          </a:solidFill>
                          <a:effectLst/>
                          <a:latin typeface="Calibri"/>
                          <a:ea typeface="+mn-ea"/>
                          <a:cs typeface="Calibri"/>
                        </a:rPr>
                        <a:t> Workbooks</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algn="l" defTabSz="566987"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Consider researchers who pray and provide time for them to do so.</a:t>
                      </a:r>
                    </a:p>
                    <a:p>
                      <a:pPr marL="171450" indent="-171450" algn="l" defTabSz="566987"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The discussion in activity 1 could bring up difficult topics for some researchers.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910494941"/>
              </p:ext>
            </p:extLst>
          </p:nvPr>
        </p:nvGraphicFramePr>
        <p:xfrm>
          <a:off x="521111" y="5369649"/>
          <a:ext cx="9881418" cy="1830763"/>
        </p:xfrm>
        <a:graphic>
          <a:graphicData uri="http://schemas.openxmlformats.org/drawingml/2006/table">
            <a:tbl>
              <a:tblPr firstRow="1" bandRow="1">
                <a:tableStyleId>{2D5ABB26-0587-4C30-8999-92F81FD0307C}</a:tableStyleId>
              </a:tblPr>
              <a:tblGrid>
                <a:gridCol w="776747">
                  <a:extLst>
                    <a:ext uri="{9D8B030D-6E8A-4147-A177-3AD203B41FA5}">
                      <a16:colId xmlns:a16="http://schemas.microsoft.com/office/drawing/2014/main" val="1075009048"/>
                    </a:ext>
                  </a:extLst>
                </a:gridCol>
                <a:gridCol w="1071716">
                  <a:extLst>
                    <a:ext uri="{9D8B030D-6E8A-4147-A177-3AD203B41FA5}">
                      <a16:colId xmlns:a16="http://schemas.microsoft.com/office/drawing/2014/main" val="3412364443"/>
                    </a:ext>
                  </a:extLst>
                </a:gridCol>
                <a:gridCol w="8032955">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a:solidFill>
                            <a:schemeClr val="bg2"/>
                          </a:solidFill>
                          <a:latin typeface="Calibri"/>
                          <a:cs typeface="Calibri"/>
                        </a:rPr>
                        <a:t>Length</a:t>
                      </a:r>
                      <a:endParaRPr lang="en-GB" sz="1100" b="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Resources</a:t>
                      </a:r>
                      <a:endParaRPr lang="en-GB" sz="110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Description </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0">
                <a:tc>
                  <a:txBody>
                    <a:bodyPr/>
                    <a:lstStyle/>
                    <a:p>
                      <a:r>
                        <a:rPr lang="en-GB" sz="1100" kern="1200">
                          <a:solidFill>
                            <a:schemeClr val="tx1">
                              <a:lumMod val="50000"/>
                            </a:schemeClr>
                          </a:solidFill>
                          <a:latin typeface="Calibri"/>
                          <a:ea typeface="+mn-ea"/>
                          <a:cs typeface="Calibri"/>
                        </a:rPr>
                        <a:t>15 mins  </a:t>
                      </a:r>
                    </a:p>
                    <a:p>
                      <a:r>
                        <a:rPr lang="en-GB" sz="1100" kern="1200">
                          <a:solidFill>
                            <a:schemeClr val="tx1">
                              <a:lumMod val="50000"/>
                            </a:schemeClr>
                          </a:solidFill>
                          <a:latin typeface="Calibri"/>
                          <a:ea typeface="+mn-ea"/>
                          <a:cs typeface="Calibri"/>
                        </a:rPr>
                        <a:t>	</a:t>
                      </a:r>
                    </a:p>
                    <a:p>
                      <a:r>
                        <a:rPr lang="en-GB" sz="1100" kern="1200">
                          <a:solidFill>
                            <a:schemeClr val="tx1">
                              <a:lumMod val="50000"/>
                            </a:schemeClr>
                          </a:solidFill>
                          <a:latin typeface="Calibri"/>
                          <a:ea typeface="+mn-ea"/>
                          <a:cs typeface="Calibri"/>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rtl="0">
                        <a:buFont typeface="Arial" panose="020B0604020202020204" pitchFamily="34" charset="0"/>
                        <a:buChar char="•"/>
                      </a:pP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Intro video</a:t>
                      </a:r>
                    </a:p>
                    <a:p>
                      <a:pPr marL="88900" indent="-88900" rtl="0">
                        <a:buFont typeface="Arial" panose="020B0604020202020204" pitchFamily="34" charset="0"/>
                        <a:buChar char="•"/>
                      </a:pPr>
                      <a:r>
                        <a:rPr lang="en-GB" sz="1100" kern="1200">
                          <a:solidFill>
                            <a:schemeClr val="tx1">
                              <a:lumMod val="50000"/>
                            </a:schemeClr>
                          </a:solidFill>
                          <a:latin typeface="Calibri"/>
                          <a:ea typeface="+mn-ea"/>
                          <a:cs typeface="Calibri"/>
                        </a:rPr>
                        <a:t>Bingo card</a:t>
                      </a:r>
                    </a:p>
                    <a:p>
                      <a:pPr marL="88900" indent="-88900" rtl="0">
                        <a:buFont typeface="Arial" panose="020B0604020202020204" pitchFamily="34" charset="0"/>
                        <a:buChar char="•"/>
                      </a:pPr>
                      <a:r>
                        <a:rPr lang="en-GB" sz="1100" kern="1200">
                          <a:solidFill>
                            <a:schemeClr val="tx1">
                              <a:lumMod val="50000"/>
                            </a:schemeClr>
                          </a:solidFill>
                          <a:latin typeface="Calibri"/>
                          <a:ea typeface="+mn-ea"/>
                          <a:cs typeface="Calibri"/>
                        </a:rPr>
                        <a:t>Slides 1-3</a:t>
                      </a:r>
                    </a:p>
                    <a:p>
                      <a:pPr marL="88900" lvl="0" indent="-88900">
                        <a:buFont typeface="Arial" panose="020B0604020202020204" pitchFamily="34" charset="0"/>
                        <a:buChar char="•"/>
                      </a:pPr>
                      <a:r>
                        <a:rPr lang="en-GB" sz="1100" kern="1200">
                          <a:solidFill>
                            <a:schemeClr val="tx1">
                              <a:lumMod val="50000"/>
                            </a:schemeClr>
                          </a:solidFill>
                          <a:latin typeface="Calibri"/>
                          <a:ea typeface="+mn-ea"/>
                          <a:cs typeface="Calibri"/>
                        </a:rPr>
                        <a:t>NxtGen Workbooks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err="1">
                          <a:solidFill>
                            <a:schemeClr val="tx1">
                              <a:lumMod val="50000"/>
                            </a:schemeClr>
                          </a:solidFill>
                          <a:latin typeface="Calibri"/>
                          <a:ea typeface="+mn-ea"/>
                          <a:cs typeface="Calibri"/>
                        </a:rPr>
                        <a:t>NxtGen</a:t>
                      </a:r>
                      <a:r>
                        <a:rPr lang="en-GB" sz="1100" b="1" kern="1200">
                          <a:solidFill>
                            <a:schemeClr val="tx1">
                              <a:lumMod val="50000"/>
                            </a:schemeClr>
                          </a:solidFill>
                          <a:latin typeface="Calibri"/>
                          <a:ea typeface="+mn-ea"/>
                          <a:cs typeface="Calibri"/>
                        </a:rPr>
                        <a:t> introductory video</a:t>
                      </a:r>
                    </a:p>
                    <a:p>
                      <a:pPr marL="0" marR="0" lvl="0" indent="0" algn="l" rtl="0" eaLnBrk="1" fontAlgn="auto" latinLnBrk="0" hangingPunct="1">
                        <a:lnSpc>
                          <a:spcPct val="100000"/>
                        </a:lnSpc>
                        <a:spcBef>
                          <a:spcPts val="0"/>
                        </a:spcBef>
                        <a:spcAft>
                          <a:spcPts val="0"/>
                        </a:spcAft>
                        <a:buClrTx/>
                        <a:buSzTx/>
                        <a:buFontTx/>
                        <a:buNone/>
                      </a:pPr>
                      <a:r>
                        <a:rPr lang="en-GB" sz="1100" b="0" kern="1200">
                          <a:solidFill>
                            <a:schemeClr val="tx1">
                              <a:lumMod val="50000"/>
                            </a:schemeClr>
                          </a:solidFill>
                          <a:latin typeface="Calibri"/>
                          <a:ea typeface="+mn-ea"/>
                          <a:cs typeface="Calibri"/>
                        </a:rPr>
                        <a:t>Play the </a:t>
                      </a:r>
                      <a:r>
                        <a:rPr lang="en-GB" sz="1100" b="0" kern="1200" err="1">
                          <a:solidFill>
                            <a:schemeClr val="tx1">
                              <a:lumMod val="50000"/>
                            </a:schemeClr>
                          </a:solidFill>
                          <a:latin typeface="Calibri"/>
                          <a:ea typeface="+mn-ea"/>
                          <a:cs typeface="Calibri"/>
                        </a:rPr>
                        <a:t>NxtGen</a:t>
                      </a:r>
                      <a:r>
                        <a:rPr lang="en-GB" sz="1100" b="0" kern="1200">
                          <a:solidFill>
                            <a:schemeClr val="tx1">
                              <a:lumMod val="50000"/>
                            </a:schemeClr>
                          </a:solidFill>
                          <a:latin typeface="Calibri"/>
                          <a:ea typeface="+mn-ea"/>
                          <a:cs typeface="Calibri"/>
                        </a:rPr>
                        <a:t> introductory video. Hand out </a:t>
                      </a:r>
                      <a:r>
                        <a:rPr lang="en-GB" sz="1100" b="0" kern="1200" err="1">
                          <a:solidFill>
                            <a:schemeClr val="tx1">
                              <a:lumMod val="50000"/>
                            </a:schemeClr>
                          </a:solidFill>
                          <a:latin typeface="Calibri"/>
                          <a:ea typeface="+mn-ea"/>
                          <a:cs typeface="Calibri"/>
                        </a:rPr>
                        <a:t>NxtGen</a:t>
                      </a:r>
                      <a:r>
                        <a:rPr lang="en-GB" sz="1100" b="0" kern="1200">
                          <a:solidFill>
                            <a:schemeClr val="tx1">
                              <a:lumMod val="50000"/>
                            </a:schemeClr>
                          </a:solidFill>
                          <a:latin typeface="Calibri"/>
                          <a:ea typeface="+mn-ea"/>
                          <a:cs typeface="Calibri"/>
                        </a:rPr>
                        <a:t> workbooks while this is playing.</a:t>
                      </a:r>
                      <a:endParaRPr lang="en-GB" sz="1116" b="1" kern="1200">
                        <a:solidFill>
                          <a:schemeClr val="tx1">
                            <a:lumMod val="50000"/>
                          </a:schemeClr>
                        </a:solidFill>
                        <a:latin typeface="Calibri" panose="020F0502020204030204" pitchFamily="34" charset="0"/>
                        <a:ea typeface="+mn-ea"/>
                        <a:cs typeface="Calibri" panose="020F0502020204030204" pitchFamily="34" charset="0"/>
                      </a:endParaRP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a:solidFill>
                            <a:schemeClr val="tx1">
                              <a:lumMod val="50000"/>
                            </a:schemeClr>
                          </a:solidFill>
                          <a:latin typeface="Calibri"/>
                          <a:ea typeface="+mn-ea"/>
                          <a:cs typeface="Calibri"/>
                        </a:rPr>
                        <a:t>Starter activity 1: Find someone who...</a:t>
                      </a:r>
                    </a:p>
                    <a:p>
                      <a:pPr marL="0" marR="0" lvl="0" indent="0" algn="l" rtl="0" eaLnBrk="1" fontAlgn="auto" latinLnBrk="0" hangingPunct="1">
                        <a:lnSpc>
                          <a:spcPct val="100000"/>
                        </a:lnSpc>
                        <a:spcBef>
                          <a:spcPts val="0"/>
                        </a:spcBef>
                        <a:spcAft>
                          <a:spcPts val="0"/>
                        </a:spcAft>
                        <a:buClrTx/>
                        <a:buSzTx/>
                        <a:buFontTx/>
                        <a:buNone/>
                      </a:pPr>
                      <a:r>
                        <a:rPr lang="en-GB" sz="1100" b="0" kern="1200">
                          <a:solidFill>
                            <a:schemeClr val="tx1">
                              <a:lumMod val="50000"/>
                            </a:schemeClr>
                          </a:solidFill>
                          <a:latin typeface="Calibri"/>
                          <a:ea typeface="+mn-ea"/>
                          <a:cs typeface="Calibri"/>
                        </a:rPr>
                        <a:t>Also known as ‘Research Bingo’ - where everyone </a:t>
                      </a:r>
                      <a:r>
                        <a:rPr lang="en-GB" sz="1100" kern="1200">
                          <a:solidFill>
                            <a:schemeClr val="tx1">
                              <a:lumMod val="50000"/>
                            </a:schemeClr>
                          </a:solidFill>
                          <a:latin typeface="Calibri"/>
                          <a:ea typeface="+mn-ea"/>
                          <a:cs typeface="Calibri"/>
                        </a:rPr>
                        <a:t>can conduct light-touch ‘research’ on others in the group. Each researcher turns to the relevant page in their </a:t>
                      </a: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 and tries to find peers who relate to different statements. </a:t>
                      </a: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a:solidFill>
                            <a:schemeClr val="tx1">
                              <a:lumMod val="50000"/>
                            </a:schemeClr>
                          </a:solidFill>
                          <a:latin typeface="Calibri"/>
                          <a:ea typeface="+mn-ea"/>
                          <a:cs typeface="Calibri"/>
                        </a:rPr>
                        <a:t>Starter activity 2: Meet the Minds</a:t>
                      </a: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b="0" kern="1200">
                          <a:solidFill>
                            <a:schemeClr val="tx1">
                              <a:lumMod val="50000"/>
                            </a:schemeClr>
                          </a:solidFill>
                          <a:latin typeface="Calibri"/>
                          <a:ea typeface="+mn-ea"/>
                          <a:cs typeface="Calibri"/>
                        </a:rPr>
                        <a:t>W</a:t>
                      </a:r>
                      <a:r>
                        <a:rPr lang="en-GB" sz="1100" kern="1200">
                          <a:solidFill>
                            <a:schemeClr val="tx1">
                              <a:lumMod val="50000"/>
                            </a:schemeClr>
                          </a:solidFill>
                          <a:latin typeface="Calibri"/>
                          <a:ea typeface="+mn-ea"/>
                          <a:cs typeface="Calibri"/>
                        </a:rPr>
                        <a:t>hen 5-8 minutes are up, ask a researcher to introduce another researcher from their bingo page to the rest of the group. The researcher chosen then repeats until everyone has had a go.</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bl>
          </a:graphicData>
        </a:graphic>
      </p:graphicFrame>
      <p:pic>
        <p:nvPicPr>
          <p:cNvPr id="7" name="Picture 6" descr="A blue and white video camera&#10;&#10;Description automatically generated">
            <a:extLst>
              <a:ext uri="{FF2B5EF4-FFF2-40B4-BE49-F238E27FC236}">
                <a16:creationId xmlns:a16="http://schemas.microsoft.com/office/drawing/2014/main" id="{5C13F2F0-9843-7808-B3F8-B77AD05EDEC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66786" y="2492044"/>
            <a:ext cx="579120" cy="660400"/>
          </a:xfrm>
          <a:prstGeom prst="rect">
            <a:avLst/>
          </a:prstGeom>
        </p:spPr>
      </p:pic>
    </p:spTree>
    <p:extLst>
      <p:ext uri="{BB962C8B-B14F-4D97-AF65-F5344CB8AC3E}">
        <p14:creationId xmlns:p14="http://schemas.microsoft.com/office/powerpoint/2010/main" val="1866726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34440"/>
            <a:ext cx="9325638"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1 – The First Step</a:t>
            </a: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3953276263"/>
              </p:ext>
            </p:extLst>
          </p:nvPr>
        </p:nvGraphicFramePr>
        <p:xfrm>
          <a:off x="439609" y="1417081"/>
          <a:ext cx="9743625" cy="5891370"/>
        </p:xfrm>
        <a:graphic>
          <a:graphicData uri="http://schemas.openxmlformats.org/drawingml/2006/table">
            <a:tbl>
              <a:tblPr firstRow="1" bandRow="1">
                <a:tableStyleId>{2D5ABB26-0587-4C30-8999-92F81FD0307C}</a:tableStyleId>
              </a:tblPr>
              <a:tblGrid>
                <a:gridCol w="781685">
                  <a:extLst>
                    <a:ext uri="{9D8B030D-6E8A-4147-A177-3AD203B41FA5}">
                      <a16:colId xmlns:a16="http://schemas.microsoft.com/office/drawing/2014/main" val="1075009048"/>
                    </a:ext>
                  </a:extLst>
                </a:gridCol>
                <a:gridCol w="1154172">
                  <a:extLst>
                    <a:ext uri="{9D8B030D-6E8A-4147-A177-3AD203B41FA5}">
                      <a16:colId xmlns:a16="http://schemas.microsoft.com/office/drawing/2014/main" val="3412364443"/>
                    </a:ext>
                  </a:extLst>
                </a:gridCol>
                <a:gridCol w="7807768">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a:solidFill>
                            <a:schemeClr val="bg2"/>
                          </a:solidFill>
                          <a:latin typeface="Calibri"/>
                          <a:cs typeface="Calibri"/>
                        </a:rPr>
                        <a:t>Length</a:t>
                      </a:r>
                      <a:endParaRPr lang="en-GB" sz="1100" b="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Resources</a:t>
                      </a:r>
                      <a:endParaRPr lang="en-GB" sz="110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494447">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 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 4</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00" kern="1200">
                          <a:solidFill>
                            <a:schemeClr val="tx1">
                              <a:lumMod val="50000"/>
                            </a:schemeClr>
                          </a:solidFill>
                          <a:latin typeface="Calibri"/>
                          <a:ea typeface="+mn-ea"/>
                          <a:cs typeface="Calibri"/>
                        </a:rPr>
                        <a:t>Outline the learning outcomes.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985185277"/>
                  </a:ext>
                </a:extLst>
              </a:tr>
              <a:tr h="494447">
                <a:tc>
                  <a:txBody>
                    <a:bodyPr/>
                    <a:lstStyle/>
                    <a:p>
                      <a:pPr marL="0" algn="l" defTabSz="566987" rtl="0" eaLnBrk="1" latinLnBrk="0" hangingPunct="1"/>
                      <a:r>
                        <a:rPr lang="en-GB" sz="1100" kern="1200">
                          <a:solidFill>
                            <a:schemeClr val="tx1">
                              <a:lumMod val="50000"/>
                            </a:schemeClr>
                          </a:solidFill>
                          <a:latin typeface="Calibri"/>
                          <a:ea typeface="+mn-ea"/>
                          <a:cs typeface="Calibri"/>
                        </a:rPr>
                        <a:t> 5 mins	</a:t>
                      </a:r>
                    </a:p>
                    <a:p>
                      <a:pPr marL="0" algn="l" defTabSz="566987" rtl="0" eaLnBrk="1" latinLnBrk="0" hangingPunct="1"/>
                      <a:r>
                        <a:rPr lang="en-GB" sz="1100" kern="1200">
                          <a:solidFill>
                            <a:schemeClr val="tx1">
                              <a:lumMod val="50000"/>
                            </a:schemeClr>
                          </a:solidFill>
                          <a:latin typeface="Calibri"/>
                          <a:ea typeface="+mn-ea"/>
                          <a:cs typeface="Calibri"/>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5-6</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00" kern="1200">
                          <a:solidFill>
                            <a:schemeClr val="tx1">
                              <a:lumMod val="50000"/>
                            </a:schemeClr>
                          </a:solidFill>
                          <a:effectLst/>
                          <a:latin typeface="Calibri"/>
                          <a:ea typeface="+mn-ea"/>
                          <a:cs typeface="Calibri"/>
                        </a:rPr>
                        <a:t>Outline all housekeeping elements such as bathroom location(s), fire escapes and alarms, where to access a quiet space or prayer room, and where to get water and/or food. Introduce the trainer / facilitator team member(s), who will be involved throughout the programme and what their roles are.</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Slides 7-8</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b="1" kern="1200">
                          <a:solidFill>
                            <a:schemeClr val="tx1">
                              <a:lumMod val="50000"/>
                            </a:schemeClr>
                          </a:solidFill>
                          <a:effectLst/>
                          <a:latin typeface="Calibri"/>
                          <a:ea typeface="+mn-ea"/>
                          <a:cs typeface="Calibri"/>
                        </a:rPr>
                        <a:t>Starter activity 3: Gives, Gets and Grounds</a:t>
                      </a:r>
                    </a:p>
                    <a:p>
                      <a:pPr marL="0" algn="l" rtl="0" eaLnBrk="1" latinLnBrk="0" hangingPunct="1"/>
                      <a:r>
                        <a:rPr lang="en-GB" sz="1100" kern="1200">
                          <a:solidFill>
                            <a:schemeClr val="tx1">
                              <a:lumMod val="50000"/>
                            </a:schemeClr>
                          </a:solidFill>
                          <a:effectLst/>
                          <a:latin typeface="Calibri"/>
                          <a:ea typeface="+mn-ea"/>
                          <a:cs typeface="Calibri"/>
                        </a:rPr>
                        <a:t>On post it notes, ask the researchers to describe, discuss or write down what they expect to </a:t>
                      </a:r>
                      <a:r>
                        <a:rPr lang="en-GB" sz="1100" i="1" kern="1200">
                          <a:solidFill>
                            <a:schemeClr val="tx1">
                              <a:lumMod val="50000"/>
                            </a:schemeClr>
                          </a:solidFill>
                          <a:effectLst/>
                          <a:latin typeface="Calibri"/>
                          <a:ea typeface="+mn-ea"/>
                          <a:cs typeface="Calibri"/>
                        </a:rPr>
                        <a:t>give</a:t>
                      </a:r>
                      <a:r>
                        <a:rPr lang="en-GB" sz="1100" kern="1200">
                          <a:solidFill>
                            <a:schemeClr val="tx1">
                              <a:lumMod val="50000"/>
                            </a:schemeClr>
                          </a:solidFill>
                          <a:effectLst/>
                          <a:latin typeface="Calibri"/>
                          <a:ea typeface="+mn-ea"/>
                          <a:cs typeface="Calibri"/>
                        </a:rPr>
                        <a:t> to the programme, what they want to </a:t>
                      </a:r>
                      <a:r>
                        <a:rPr lang="en-GB" sz="1100" i="1" kern="1200">
                          <a:solidFill>
                            <a:schemeClr val="tx1">
                              <a:lumMod val="50000"/>
                            </a:schemeClr>
                          </a:solidFill>
                          <a:effectLst/>
                          <a:latin typeface="Calibri"/>
                          <a:ea typeface="+mn-ea"/>
                          <a:cs typeface="Calibri"/>
                        </a:rPr>
                        <a:t>get</a:t>
                      </a:r>
                      <a:r>
                        <a:rPr lang="en-GB" sz="1100" kern="1200">
                          <a:solidFill>
                            <a:schemeClr val="tx1">
                              <a:lumMod val="50000"/>
                            </a:schemeClr>
                          </a:solidFill>
                          <a:effectLst/>
                          <a:latin typeface="Calibri"/>
                          <a:ea typeface="+mn-ea"/>
                          <a:cs typeface="Calibri"/>
                        </a:rPr>
                        <a:t> from the programme and under what </a:t>
                      </a:r>
                      <a:r>
                        <a:rPr lang="en-GB" sz="1100" i="1" kern="1200">
                          <a:solidFill>
                            <a:schemeClr val="tx1">
                              <a:lumMod val="50000"/>
                            </a:schemeClr>
                          </a:solidFill>
                          <a:effectLst/>
                          <a:latin typeface="Calibri"/>
                          <a:ea typeface="+mn-ea"/>
                          <a:cs typeface="Calibri"/>
                        </a:rPr>
                        <a:t>grounds</a:t>
                      </a:r>
                      <a:r>
                        <a:rPr lang="en-GB" sz="1100" kern="1200">
                          <a:solidFill>
                            <a:schemeClr val="tx1">
                              <a:lumMod val="50000"/>
                            </a:schemeClr>
                          </a:solidFill>
                          <a:effectLst/>
                          <a:latin typeface="Calibri"/>
                          <a:ea typeface="+mn-ea"/>
                          <a:cs typeface="Calibri"/>
                        </a:rPr>
                        <a:t> they would like to operate. For example, </a:t>
                      </a:r>
                      <a:r>
                        <a:rPr lang="en-GB" sz="1100" i="1" kern="1200">
                          <a:solidFill>
                            <a:schemeClr val="tx1">
                              <a:lumMod val="50000"/>
                            </a:schemeClr>
                          </a:solidFill>
                          <a:effectLst/>
                          <a:latin typeface="Calibri"/>
                          <a:ea typeface="+mn-ea"/>
                          <a:cs typeface="Calibri"/>
                        </a:rPr>
                        <a:t>give</a:t>
                      </a:r>
                      <a:r>
                        <a:rPr lang="en-GB" sz="1100" kern="1200">
                          <a:solidFill>
                            <a:schemeClr val="tx1">
                              <a:lumMod val="50000"/>
                            </a:schemeClr>
                          </a:solidFill>
                          <a:effectLst/>
                          <a:latin typeface="Calibri"/>
                          <a:ea typeface="+mn-ea"/>
                          <a:cs typeface="Calibri"/>
                        </a:rPr>
                        <a:t>: work on time and attend all sessions. </a:t>
                      </a:r>
                      <a:r>
                        <a:rPr lang="en-GB" sz="1100" i="1" kern="1200">
                          <a:solidFill>
                            <a:schemeClr val="tx1">
                              <a:lumMod val="50000"/>
                            </a:schemeClr>
                          </a:solidFill>
                          <a:effectLst/>
                          <a:latin typeface="Calibri"/>
                          <a:ea typeface="+mn-ea"/>
                          <a:cs typeface="Calibri"/>
                        </a:rPr>
                        <a:t>Get</a:t>
                      </a:r>
                      <a:r>
                        <a:rPr lang="en-GB" sz="1100" kern="1200">
                          <a:solidFill>
                            <a:schemeClr val="tx1">
                              <a:lumMod val="50000"/>
                            </a:schemeClr>
                          </a:solidFill>
                          <a:effectLst/>
                          <a:latin typeface="Calibri"/>
                          <a:ea typeface="+mn-ea"/>
                          <a:cs typeface="Calibri"/>
                        </a:rPr>
                        <a:t>: support from trainers. </a:t>
                      </a:r>
                      <a:r>
                        <a:rPr lang="en-GB" sz="1100" i="1" kern="1200">
                          <a:solidFill>
                            <a:schemeClr val="tx1">
                              <a:lumMod val="50000"/>
                            </a:schemeClr>
                          </a:solidFill>
                          <a:effectLst/>
                          <a:latin typeface="Calibri"/>
                          <a:ea typeface="+mn-ea"/>
                          <a:cs typeface="Calibri"/>
                        </a:rPr>
                        <a:t>Ground</a:t>
                      </a:r>
                      <a:r>
                        <a:rPr lang="en-GB" sz="1100" kern="1200">
                          <a:solidFill>
                            <a:schemeClr val="tx1">
                              <a:lumMod val="50000"/>
                            </a:schemeClr>
                          </a:solidFill>
                          <a:effectLst/>
                          <a:latin typeface="Calibri"/>
                          <a:ea typeface="+mn-ea"/>
                          <a:cs typeface="Calibri"/>
                        </a:rPr>
                        <a:t>: be respectful to everyone and listen to different opinions. Finalise these elements and create a summary of the key points (ideas are on slide 8). A </a:t>
                      </a:r>
                      <a:r>
                        <a:rPr lang="en-GB" sz="1100" b="0" i="0" u="none" strike="noStrike" kern="1200" noProof="0">
                          <a:solidFill>
                            <a:schemeClr val="tx1">
                              <a:lumMod val="50000"/>
                            </a:schemeClr>
                          </a:solidFill>
                          <a:effectLst/>
                          <a:latin typeface="Calibri"/>
                        </a:rPr>
                        <a:t>Gives, Gets and Grounds </a:t>
                      </a:r>
                      <a:r>
                        <a:rPr lang="en-GB" sz="1100" b="0" kern="1200">
                          <a:solidFill>
                            <a:schemeClr val="tx1">
                              <a:lumMod val="50000"/>
                            </a:schemeClr>
                          </a:solidFill>
                          <a:effectLst/>
                          <a:latin typeface="Calibri"/>
                          <a:ea typeface="+mn-ea"/>
                          <a:cs typeface="Calibri"/>
                        </a:rPr>
                        <a:t>te</a:t>
                      </a:r>
                      <a:r>
                        <a:rPr lang="en-GB" sz="1100" kern="1200">
                          <a:solidFill>
                            <a:schemeClr val="tx1">
                              <a:lumMod val="50000"/>
                            </a:schemeClr>
                          </a:solidFill>
                          <a:effectLst/>
                          <a:latin typeface="Calibri"/>
                          <a:ea typeface="+mn-ea"/>
                          <a:cs typeface="Calibri"/>
                        </a:rPr>
                        <a:t>mplate is available in appendix 3.11 of the </a:t>
                      </a:r>
                      <a:r>
                        <a:rPr lang="en-GB" sz="1100" kern="1200" err="1">
                          <a:solidFill>
                            <a:schemeClr val="tx1">
                              <a:lumMod val="50000"/>
                            </a:schemeClr>
                          </a:solidFill>
                          <a:effectLst/>
                          <a:latin typeface="Calibri"/>
                          <a:ea typeface="+mn-ea"/>
                          <a:cs typeface="Calibri"/>
                        </a:rPr>
                        <a:t>NxtGen</a:t>
                      </a:r>
                      <a:r>
                        <a:rPr lang="en-GB" sz="1100" kern="1200">
                          <a:solidFill>
                            <a:schemeClr val="tx1">
                              <a:lumMod val="50000"/>
                            </a:schemeClr>
                          </a:solidFill>
                          <a:effectLst/>
                          <a:latin typeface="Calibri"/>
                          <a:ea typeface="+mn-ea"/>
                          <a:cs typeface="Calibri"/>
                        </a:rPr>
                        <a:t> trainer toolkit.</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algn="l" defTabSz="566987"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Slide 9</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kern="1200">
                          <a:solidFill>
                            <a:schemeClr val="tx1">
                              <a:lumMod val="50000"/>
                            </a:schemeClr>
                          </a:solidFill>
                          <a:effectLst/>
                          <a:latin typeface="Calibri"/>
                          <a:ea typeface="+mn-ea"/>
                          <a:cs typeface="Calibri"/>
                        </a:rPr>
                        <a:t>Outline important information that the </a:t>
                      </a:r>
                      <a:r>
                        <a:rPr lang="en-GB" sz="1100" kern="1200" err="1">
                          <a:solidFill>
                            <a:schemeClr val="tx1">
                              <a:lumMod val="50000"/>
                            </a:schemeClr>
                          </a:solidFill>
                          <a:effectLst/>
                          <a:latin typeface="Calibri"/>
                          <a:ea typeface="+mn-ea"/>
                          <a:cs typeface="Calibri"/>
                        </a:rPr>
                        <a:t>NxtGen</a:t>
                      </a:r>
                      <a:r>
                        <a:rPr lang="en-GB" sz="1100" kern="1200">
                          <a:solidFill>
                            <a:schemeClr val="tx1">
                              <a:lumMod val="50000"/>
                            </a:schemeClr>
                          </a:solidFill>
                          <a:effectLst/>
                          <a:latin typeface="Calibri"/>
                          <a:ea typeface="+mn-ea"/>
                          <a:cs typeface="Calibri"/>
                        </a:rPr>
                        <a:t> researchers need to be aware of. Check if this is applicable to your group.</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20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10-16</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i="1" kern="1200">
                          <a:solidFill>
                            <a:srgbClr val="FF0000"/>
                          </a:solidFill>
                          <a:latin typeface="Calibri"/>
                          <a:ea typeface="+mn-ea"/>
                          <a:cs typeface="Calibri"/>
                        </a:rPr>
                        <a:t>[Please note: this section is for University-based </a:t>
                      </a:r>
                      <a:r>
                        <a:rPr lang="en-GB" sz="1100" i="1" kern="1200" err="1">
                          <a:solidFill>
                            <a:srgbClr val="FF0000"/>
                          </a:solidFill>
                          <a:latin typeface="Calibri"/>
                          <a:ea typeface="+mn-ea"/>
                          <a:cs typeface="Calibri"/>
                        </a:rPr>
                        <a:t>NxtGen</a:t>
                      </a:r>
                      <a:r>
                        <a:rPr lang="en-GB" sz="1100" i="1" kern="1200">
                          <a:solidFill>
                            <a:srgbClr val="FF0000"/>
                          </a:solidFill>
                          <a:latin typeface="Calibri"/>
                          <a:ea typeface="+mn-ea"/>
                          <a:cs typeface="Calibri"/>
                        </a:rPr>
                        <a:t> Researcher programmes. Feel free to adapt the slides to reflect your institution/organisation.]</a:t>
                      </a:r>
                    </a:p>
                    <a:p>
                      <a:r>
                        <a:rPr lang="en-GB" sz="1100" kern="1200">
                          <a:solidFill>
                            <a:schemeClr val="tx1">
                              <a:lumMod val="50000"/>
                            </a:schemeClr>
                          </a:solidFill>
                          <a:effectLst/>
                          <a:latin typeface="Calibri"/>
                          <a:ea typeface="+mn-ea"/>
                          <a:cs typeface="Calibri"/>
                        </a:rPr>
                        <a:t>Outline how to register and log in to the systems the Researchers will need to complete their work and stay in contact with the team. The systems include:</a:t>
                      </a:r>
                    </a:p>
                    <a:p>
                      <a:pPr lvl="0"/>
                      <a:r>
                        <a:rPr lang="en-GB" sz="1100" kern="1200">
                          <a:solidFill>
                            <a:schemeClr val="tx1">
                              <a:lumMod val="50000"/>
                            </a:schemeClr>
                          </a:solidFill>
                          <a:effectLst/>
                          <a:latin typeface="Calibri"/>
                          <a:ea typeface="+mn-ea"/>
                          <a:cs typeface="Calibri"/>
                        </a:rPr>
                        <a:t>[If applicable] Registering with </a:t>
                      </a:r>
                      <a:r>
                        <a:rPr lang="en-GB" sz="1100" kern="1200" err="1">
                          <a:solidFill>
                            <a:schemeClr val="tx1">
                              <a:lumMod val="50000"/>
                            </a:schemeClr>
                          </a:solidFill>
                          <a:effectLst/>
                          <a:latin typeface="Calibri"/>
                          <a:ea typeface="+mn-ea"/>
                          <a:cs typeface="Calibri"/>
                        </a:rPr>
                        <a:t>UniWorkforce</a:t>
                      </a:r>
                      <a:r>
                        <a:rPr lang="en-GB" sz="1100" kern="1200">
                          <a:solidFill>
                            <a:schemeClr val="tx1">
                              <a:lumMod val="50000"/>
                            </a:schemeClr>
                          </a:solidFill>
                          <a:effectLst/>
                          <a:latin typeface="Calibri"/>
                          <a:ea typeface="+mn-ea"/>
                          <a:cs typeface="Calibri"/>
                        </a:rPr>
                        <a:t> and signing up for the job role</a:t>
                      </a:r>
                    </a:p>
                    <a:p>
                      <a:pPr lvl="0"/>
                      <a:r>
                        <a:rPr lang="en-GB" sz="1100" kern="1200">
                          <a:solidFill>
                            <a:schemeClr val="tx1">
                              <a:lumMod val="50000"/>
                            </a:schemeClr>
                          </a:solidFill>
                          <a:effectLst/>
                          <a:latin typeface="Calibri"/>
                          <a:ea typeface="+mn-ea"/>
                          <a:cs typeface="Calibri"/>
                        </a:rPr>
                        <a:t>[If applicable] Setting up email accounts</a:t>
                      </a:r>
                    </a:p>
                    <a:p>
                      <a:pPr lvl="0"/>
                      <a:r>
                        <a:rPr lang="en-GB" sz="1100" kern="1200">
                          <a:solidFill>
                            <a:schemeClr val="tx1">
                              <a:lumMod val="50000"/>
                            </a:schemeClr>
                          </a:solidFill>
                          <a:effectLst/>
                          <a:latin typeface="Calibri"/>
                          <a:ea typeface="+mn-ea"/>
                          <a:cs typeface="Calibri"/>
                        </a:rPr>
                        <a:t>Log in to TEAMs </a:t>
                      </a:r>
                    </a:p>
                    <a:p>
                      <a:r>
                        <a:rPr lang="en-GB" sz="1100" kern="1200">
                          <a:solidFill>
                            <a:schemeClr val="tx1">
                              <a:lumMod val="50000"/>
                            </a:schemeClr>
                          </a:solidFill>
                          <a:effectLst/>
                          <a:latin typeface="Calibri"/>
                          <a:ea typeface="+mn-ea"/>
                          <a:cs typeface="Calibri"/>
                        </a:rPr>
                        <a:t>Allow researchers to explore the systems and sign into their accounts. Trainers walk around and support where needed. </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593865943"/>
                  </a:ext>
                </a:extLst>
              </a:tr>
              <a:tr h="370839">
                <a:tc>
                  <a:txBody>
                    <a:bodyPr/>
                    <a:lstStyle/>
                    <a:p>
                      <a:pPr marL="0" lvl="0" indent="0" algn="l">
                        <a:lnSpc>
                          <a:spcPct val="100000"/>
                        </a:lnSpc>
                        <a:spcBef>
                          <a:spcPts val="0"/>
                        </a:spcBef>
                        <a:spcAft>
                          <a:spcPts val="0"/>
                        </a:spcAft>
                        <a:buNone/>
                      </a:pPr>
                      <a:r>
                        <a:rPr lang="en-GB" sz="1100" kern="1200">
                          <a:solidFill>
                            <a:schemeClr val="tx1">
                              <a:lumMod val="50000"/>
                            </a:schemeClr>
                          </a:solidFill>
                          <a:latin typeface="Calibri"/>
                          <a:ea typeface="+mn-ea"/>
                          <a:cs typeface="Calibri"/>
                        </a:rPr>
                        <a:t>3 min</a:t>
                      </a: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marL="171450" lvl="0" indent="-171450" algn="l">
                        <a:lnSpc>
                          <a:spcPct val="100000"/>
                        </a:lnSpc>
                        <a:spcBef>
                          <a:spcPts val="0"/>
                        </a:spcBef>
                        <a:spcAft>
                          <a:spcPts val="0"/>
                        </a:spcAft>
                        <a:buFont typeface="Arial"/>
                        <a:buChar char="•"/>
                      </a:pPr>
                      <a:r>
                        <a:rPr lang="en-GB" sz="1100" kern="1200">
                          <a:solidFill>
                            <a:schemeClr val="tx1">
                              <a:lumMod val="50000"/>
                            </a:schemeClr>
                          </a:solidFill>
                          <a:latin typeface="Calibri"/>
                          <a:ea typeface="+mn-ea"/>
                          <a:cs typeface="Calibri"/>
                        </a:rPr>
                        <a:t>Slide 17</a:t>
                      </a: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lvl="0">
                        <a:buNone/>
                      </a:pPr>
                      <a:r>
                        <a:rPr lang="en-GB" sz="1100" kern="1200">
                          <a:solidFill>
                            <a:schemeClr val="tx1">
                              <a:lumMod val="50000"/>
                            </a:schemeClr>
                          </a:solidFill>
                          <a:effectLst/>
                          <a:latin typeface="Calibri"/>
                          <a:ea typeface="+mn-ea"/>
                          <a:cs typeface="Calibri"/>
                        </a:rPr>
                        <a:t>Introduce </a:t>
                      </a:r>
                      <a:r>
                        <a:rPr lang="en-GB" sz="1100" kern="1200" err="1">
                          <a:solidFill>
                            <a:schemeClr val="tx1">
                              <a:lumMod val="50000"/>
                            </a:schemeClr>
                          </a:solidFill>
                          <a:effectLst/>
                          <a:latin typeface="Calibri"/>
                          <a:ea typeface="+mn-ea"/>
                          <a:cs typeface="Calibri"/>
                        </a:rPr>
                        <a:t>NxtGen</a:t>
                      </a:r>
                      <a:r>
                        <a:rPr lang="en-GB" sz="1100" kern="1200">
                          <a:solidFill>
                            <a:schemeClr val="tx1">
                              <a:lumMod val="50000"/>
                            </a:schemeClr>
                          </a:solidFill>
                          <a:effectLst/>
                          <a:latin typeface="Calibri"/>
                          <a:ea typeface="+mn-ea"/>
                          <a:cs typeface="Calibri"/>
                        </a:rPr>
                        <a:t> workbook, the different sections within (session activities, self-directed activities, reflection logs, space for notes and questions for EPQ guidance)</a:t>
                      </a:r>
                    </a:p>
                  </a:txBody>
                  <a:tcPr>
                    <a:lnL w="12700">
                      <a:solidFill>
                        <a:srgbClr val="000608"/>
                      </a:solidFill>
                    </a:lnL>
                    <a:lnR w="12700">
                      <a:solidFill>
                        <a:srgbClr val="000608"/>
                      </a:solidFill>
                    </a:lnR>
                    <a:lnT w="12700">
                      <a:solidFill>
                        <a:srgbClr val="000608"/>
                      </a:solidFill>
                    </a:lnT>
                    <a:lnB w="12700">
                      <a:solidFill>
                        <a:srgbClr val="000608"/>
                      </a:solidFill>
                    </a:lnB>
                  </a:tcPr>
                </a:tc>
                <a:extLst>
                  <a:ext uri="{0D108BD9-81ED-4DB2-BD59-A6C34878D82A}">
                    <a16:rowId xmlns:a16="http://schemas.microsoft.com/office/drawing/2014/main" val="1398402041"/>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10-15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 18</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kern="1200">
                          <a:solidFill>
                            <a:schemeClr val="tx1">
                              <a:lumMod val="50000"/>
                            </a:schemeClr>
                          </a:solidFill>
                          <a:latin typeface="Calibri"/>
                          <a:ea typeface="+mn-ea"/>
                          <a:cs typeface="Calibri"/>
                        </a:rPr>
                        <a:t>Take a break.</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43681971"/>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19-20</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b="1" kern="1200">
                          <a:solidFill>
                            <a:schemeClr val="tx1">
                              <a:lumMod val="50000"/>
                            </a:schemeClr>
                          </a:solidFill>
                          <a:effectLst/>
                          <a:latin typeface="Calibri"/>
                          <a:ea typeface="+mn-ea"/>
                          <a:cs typeface="Calibri"/>
                        </a:rPr>
                        <a:t>Activity 1: Build your branch</a:t>
                      </a:r>
                    </a:p>
                    <a:p>
                      <a:pPr marL="0" algn="l" defTabSz="566987" rtl="0" eaLnBrk="1" latinLnBrk="0" hangingPunct="1"/>
                      <a:r>
                        <a:rPr lang="en-GB" sz="1100" kern="1200">
                          <a:solidFill>
                            <a:schemeClr val="tx1">
                              <a:lumMod val="50000"/>
                            </a:schemeClr>
                          </a:solidFill>
                          <a:effectLst/>
                          <a:latin typeface="Calibri"/>
                          <a:ea typeface="+mn-ea"/>
                          <a:cs typeface="Calibri"/>
                        </a:rPr>
                        <a:t>On post it notes (regular, leaf and apple shaped, if you have them), ask researchers to describe what would help them feel safe, comfortable and brave in the </a:t>
                      </a:r>
                      <a:r>
                        <a:rPr lang="en-GB" sz="1100" kern="1200" err="1">
                          <a:solidFill>
                            <a:schemeClr val="tx1">
                              <a:lumMod val="50000"/>
                            </a:schemeClr>
                          </a:solidFill>
                          <a:effectLst/>
                          <a:latin typeface="Calibri"/>
                          <a:ea typeface="+mn-ea"/>
                          <a:cs typeface="Calibri"/>
                        </a:rPr>
                        <a:t>NxtGen</a:t>
                      </a:r>
                      <a:r>
                        <a:rPr lang="en-GB" sz="1100" kern="1200">
                          <a:solidFill>
                            <a:schemeClr val="tx1">
                              <a:lumMod val="50000"/>
                            </a:schemeClr>
                          </a:solidFill>
                          <a:effectLst/>
                          <a:latin typeface="Calibri"/>
                          <a:ea typeface="+mn-ea"/>
                          <a:cs typeface="Calibri"/>
                        </a:rPr>
                        <a:t> space. Discuss the points as a group and identify elements to add to the “tree”.</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993061138"/>
                  </a:ext>
                </a:extLst>
              </a:tr>
            </a:tbl>
          </a:graphicData>
        </a:graphic>
      </p:graphicFrame>
    </p:spTree>
    <p:extLst>
      <p:ext uri="{BB962C8B-B14F-4D97-AF65-F5344CB8AC3E}">
        <p14:creationId xmlns:p14="http://schemas.microsoft.com/office/powerpoint/2010/main" val="2806502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268730" y="234440"/>
            <a:ext cx="9423083"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1 – The First Step</a:t>
            </a: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724777171"/>
              </p:ext>
            </p:extLst>
          </p:nvPr>
        </p:nvGraphicFramePr>
        <p:xfrm>
          <a:off x="364446" y="1358094"/>
          <a:ext cx="9962919" cy="3172512"/>
        </p:xfrm>
        <a:graphic>
          <a:graphicData uri="http://schemas.openxmlformats.org/drawingml/2006/table">
            <a:tbl>
              <a:tblPr firstRow="1" bandRow="1">
                <a:tableStyleId>{2D5ABB26-0587-4C30-8999-92F81FD0307C}</a:tableStyleId>
              </a:tblPr>
              <a:tblGrid>
                <a:gridCol w="998853">
                  <a:extLst>
                    <a:ext uri="{9D8B030D-6E8A-4147-A177-3AD203B41FA5}">
                      <a16:colId xmlns:a16="http://schemas.microsoft.com/office/drawing/2014/main" val="1075009048"/>
                    </a:ext>
                  </a:extLst>
                </a:gridCol>
                <a:gridCol w="1363731">
                  <a:extLst>
                    <a:ext uri="{9D8B030D-6E8A-4147-A177-3AD203B41FA5}">
                      <a16:colId xmlns:a16="http://schemas.microsoft.com/office/drawing/2014/main" val="3412364443"/>
                    </a:ext>
                  </a:extLst>
                </a:gridCol>
                <a:gridCol w="7600335">
                  <a:extLst>
                    <a:ext uri="{9D8B030D-6E8A-4147-A177-3AD203B41FA5}">
                      <a16:colId xmlns:a16="http://schemas.microsoft.com/office/drawing/2014/main" val="725045870"/>
                    </a:ext>
                  </a:extLst>
                </a:gridCol>
              </a:tblGrid>
              <a:tr h="252818">
                <a:tc>
                  <a:txBody>
                    <a:bodyPr/>
                    <a:lstStyle/>
                    <a:p>
                      <a:pPr marL="0" algn="l" defTabSz="566987" rtl="0" eaLnBrk="1" latinLnBrk="0" hangingPunct="1"/>
                      <a:r>
                        <a:rPr lang="en-GB" sz="1100" b="1" kern="1200">
                          <a:solidFill>
                            <a:schemeClr val="bg2"/>
                          </a:solidFill>
                          <a:latin typeface="Calibri"/>
                          <a:cs typeface="Calibri"/>
                        </a:rPr>
                        <a:t>Length</a:t>
                      </a:r>
                      <a:endParaRPr lang="en-GB" sz="1100" b="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Resources</a:t>
                      </a:r>
                      <a:endParaRPr lang="en-GB" sz="110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635933">
                <a:tc>
                  <a:txBody>
                    <a:bodyPr/>
                    <a:lstStyle/>
                    <a:p>
                      <a:pPr algn="l" rtl="0" fontAlgn="base">
                        <a:lnSpc>
                          <a:spcPts val="1200"/>
                        </a:lnSpc>
                        <a:buNone/>
                      </a:pPr>
                      <a:r>
                        <a:rPr lang="en-GB" sz="1100" b="0" i="0">
                          <a:solidFill>
                            <a:srgbClr val="08223A"/>
                          </a:solidFill>
                          <a:effectLst/>
                          <a:latin typeface="Calibri" panose="020F0502020204030204" pitchFamily="34" charset="0"/>
                        </a:rPr>
                        <a:t>10 mins</a:t>
                      </a:r>
                      <a:r>
                        <a:rPr lang="en-GB" sz="1100" b="0" i="0">
                          <a:solidFill>
                            <a:srgbClr val="104575"/>
                          </a:solidFill>
                          <a:effectLst/>
                          <a:latin typeface="Calibri" panose="020F0502020204030204" pitchFamily="34" charset="0"/>
                        </a:rPr>
                        <a:t>​</a:t>
                      </a:r>
                      <a:endParaRPr lang="en-GB" b="0" i="0">
                        <a:solidFill>
                          <a:srgbClr val="104575"/>
                        </a:solidFill>
                        <a:effectLst/>
                      </a:endParaRP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algn="l" rtl="0" fontAlgn="base">
                        <a:lnSpc>
                          <a:spcPts val="1200"/>
                        </a:lnSpc>
                        <a:buFont typeface="Arial" panose="020B0604020202020204" pitchFamily="34" charset="0"/>
                        <a:buChar char="•"/>
                      </a:pPr>
                      <a:r>
                        <a:rPr lang="en-GB" sz="1100" kern="1200">
                          <a:solidFill>
                            <a:schemeClr val="tx1">
                              <a:lumMod val="50000"/>
                            </a:schemeClr>
                          </a:solidFill>
                          <a:latin typeface="Calibri"/>
                          <a:ea typeface="+mn-ea"/>
                          <a:cs typeface="Calibri"/>
                        </a:rPr>
                        <a:t>Slide 21</a:t>
                      </a: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algn="l" rtl="0" fontAlgn="base">
                        <a:lnSpc>
                          <a:spcPts val="1200"/>
                        </a:lnSpc>
                        <a:buNone/>
                      </a:pPr>
                      <a:r>
                        <a:rPr lang="en-GB" sz="1100" b="1" i="0">
                          <a:solidFill>
                            <a:srgbClr val="08223A"/>
                          </a:solidFill>
                          <a:effectLst/>
                          <a:latin typeface="Calibri" panose="020F0502020204030204" pitchFamily="34" charset="0"/>
                        </a:rPr>
                        <a:t>Activity 2: NxtGen discussion</a:t>
                      </a:r>
                      <a:r>
                        <a:rPr lang="en-GB" sz="1100" b="0" i="0">
                          <a:solidFill>
                            <a:srgbClr val="104575"/>
                          </a:solidFill>
                          <a:effectLst/>
                          <a:latin typeface="Calibri" panose="020F0502020204030204" pitchFamily="34" charset="0"/>
                        </a:rPr>
                        <a:t>​</a:t>
                      </a:r>
                      <a:endParaRPr lang="en-GB" b="0" i="0">
                        <a:solidFill>
                          <a:srgbClr val="104575"/>
                        </a:solidFill>
                        <a:effectLst/>
                      </a:endParaRPr>
                    </a:p>
                    <a:p>
                      <a:pPr algn="l" rtl="0" fontAlgn="base">
                        <a:lnSpc>
                          <a:spcPts val="1200"/>
                        </a:lnSpc>
                        <a:buNone/>
                      </a:pPr>
                      <a:r>
                        <a:rPr lang="en-GB" sz="1100" b="0" i="0">
                          <a:solidFill>
                            <a:srgbClr val="08223A"/>
                          </a:solidFill>
                          <a:effectLst/>
                          <a:latin typeface="Calibri" panose="020F0502020204030204" pitchFamily="34" charset="0"/>
                        </a:rPr>
                        <a:t>Split the researchers into groups of 3-4 and ask them to discuss questions relating to the NxtGen programme.</a:t>
                      </a:r>
                      <a:r>
                        <a:rPr lang="en-GB" sz="1100" b="0" i="0">
                          <a:solidFill>
                            <a:srgbClr val="104575"/>
                          </a:solidFill>
                          <a:effectLst/>
                          <a:latin typeface="Calibri" panose="020F0502020204030204" pitchFamily="34" charset="0"/>
                        </a:rPr>
                        <a:t>​</a:t>
                      </a:r>
                      <a:endParaRPr lang="en-GB" b="0" i="0">
                        <a:solidFill>
                          <a:srgbClr val="104575"/>
                        </a:solidFill>
                        <a:effectLst/>
                      </a:endParaRPr>
                    </a:p>
                  </a:txBody>
                  <a:tcPr>
                    <a:lnL w="12700">
                      <a:solidFill>
                        <a:srgbClr val="000608"/>
                      </a:solidFill>
                    </a:lnL>
                    <a:lnR w="12700">
                      <a:solidFill>
                        <a:srgbClr val="000608"/>
                      </a:solidFill>
                    </a:lnR>
                    <a:lnT w="12700">
                      <a:solidFill>
                        <a:srgbClr val="000608"/>
                      </a:solidFill>
                    </a:lnT>
                    <a:lnB w="12700">
                      <a:solidFill>
                        <a:srgbClr val="000608"/>
                      </a:solidFill>
                    </a:lnB>
                  </a:tcPr>
                </a:tc>
                <a:extLst>
                  <a:ext uri="{0D108BD9-81ED-4DB2-BD59-A6C34878D82A}">
                    <a16:rowId xmlns:a16="http://schemas.microsoft.com/office/drawing/2014/main" val="1029334694"/>
                  </a:ext>
                </a:extLst>
              </a:tr>
              <a:tr h="63593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 22</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lvl="2" indent="0" rtl="0"/>
                      <a:r>
                        <a:rPr lang="en-GB" sz="1100" kern="1200" dirty="0">
                          <a:solidFill>
                            <a:schemeClr val="tx1">
                              <a:lumMod val="50000"/>
                            </a:schemeClr>
                          </a:solidFill>
                          <a:effectLst/>
                          <a:latin typeface="Calibri"/>
                          <a:ea typeface="+mn-ea"/>
                          <a:cs typeface="Calibri"/>
                        </a:rPr>
                        <a:t>It might be useful for your records to ask researchers to collect pre- and post-evaluations to understand how they feel about taking part in the NxtGen Researcher Programme at different stages. Present the evaluation surveys and ask the researchers to complete them. Provide support if needed. </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452846">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Slide 23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00" kern="1200">
                          <a:solidFill>
                            <a:schemeClr val="tx1">
                              <a:lumMod val="50000"/>
                            </a:schemeClr>
                          </a:solidFill>
                          <a:latin typeface="Calibri"/>
                          <a:ea typeface="+mn-ea"/>
                          <a:cs typeface="Calibri"/>
                        </a:rPr>
                        <a:t>Use this opportunity to ask if the researchers have any questions. P</a:t>
                      </a:r>
                      <a:r>
                        <a:rPr lang="en-GB" sz="1100" kern="1200">
                          <a:solidFill>
                            <a:schemeClr val="tx1">
                              <a:lumMod val="50000"/>
                            </a:schemeClr>
                          </a:solidFill>
                          <a:effectLst/>
                          <a:latin typeface="Calibri"/>
                          <a:ea typeface="+mn-ea"/>
                          <a:cs typeface="Calibri"/>
                        </a:rPr>
                        <a:t>resent some of the frequently asked questions to prompt discussion. </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41723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Slide 24</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effectLst/>
                          <a:latin typeface="Calibri"/>
                          <a:ea typeface="+mn-ea"/>
                          <a:cs typeface="Calibri"/>
                        </a:rPr>
                        <a:t>Explain and set the self-directed tasks. </a:t>
                      </a:r>
                      <a:endParaRPr lang="en-GB" sz="1100" i="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12170633"/>
                  </a:ext>
                </a:extLst>
              </a:tr>
              <a:tr h="5043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Slide 25</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b="1" kern="1200" dirty="0">
                          <a:solidFill>
                            <a:schemeClr val="tx1">
                              <a:lumMod val="50000"/>
                            </a:schemeClr>
                          </a:solidFill>
                          <a:latin typeface="Calibri"/>
                          <a:ea typeface="+mn-ea"/>
                          <a:cs typeface="Calibri"/>
                        </a:rPr>
                        <a:t>Post-it note evaluation</a:t>
                      </a:r>
                    </a:p>
                    <a:p>
                      <a:pPr marL="0" marR="0" lvl="2" indent="0" algn="l" rtl="0" eaLnBrk="1" fontAlgn="auto" latinLnBrk="0" hangingPunct="1">
                        <a:lnSpc>
                          <a:spcPct val="100000"/>
                        </a:lnSpc>
                        <a:spcBef>
                          <a:spcPts val="0"/>
                        </a:spcBef>
                        <a:spcAft>
                          <a:spcPts val="0"/>
                        </a:spcAft>
                        <a:buClrTx/>
                        <a:buSzTx/>
                        <a:buFontTx/>
                        <a:buNone/>
                      </a:pPr>
                      <a:r>
                        <a:rPr lang="en-GB" sz="1100" kern="1200" dirty="0">
                          <a:solidFill>
                            <a:schemeClr val="tx1">
                              <a:lumMod val="50000"/>
                            </a:schemeClr>
                          </a:solidFill>
                          <a:latin typeface="Calibri"/>
                          <a:ea typeface="+mn-ea"/>
                          <a:cs typeface="Calibri"/>
                        </a:rPr>
                        <a:t>For every session, ask researchers to write on one </a:t>
                      </a:r>
                      <a:r>
                        <a:rPr lang="en-GB" sz="1100" kern="1200" dirty="0" err="1">
                          <a:solidFill>
                            <a:schemeClr val="tx1">
                              <a:lumMod val="50000"/>
                            </a:schemeClr>
                          </a:solidFill>
                          <a:latin typeface="Calibri"/>
                          <a:ea typeface="+mn-ea"/>
                          <a:cs typeface="Calibri"/>
                        </a:rPr>
                        <a:t>post-it</a:t>
                      </a:r>
                      <a:r>
                        <a:rPr lang="en-GB" sz="1100" kern="1200" dirty="0">
                          <a:solidFill>
                            <a:schemeClr val="tx1">
                              <a:lumMod val="50000"/>
                            </a:schemeClr>
                          </a:solidFill>
                          <a:latin typeface="Calibri"/>
                          <a:ea typeface="+mn-ea"/>
                          <a:cs typeface="Calibri"/>
                        </a:rPr>
                        <a:t> note for what went well and on another </a:t>
                      </a:r>
                      <a:r>
                        <a:rPr lang="en-GB" sz="1100" kern="1200" dirty="0" err="1">
                          <a:solidFill>
                            <a:schemeClr val="tx1">
                              <a:lumMod val="50000"/>
                            </a:schemeClr>
                          </a:solidFill>
                          <a:latin typeface="Calibri"/>
                          <a:ea typeface="+mn-ea"/>
                          <a:cs typeface="Calibri"/>
                        </a:rPr>
                        <a:t>post-it</a:t>
                      </a:r>
                      <a:r>
                        <a:rPr lang="en-GB" sz="1100" kern="1200" dirty="0">
                          <a:solidFill>
                            <a:schemeClr val="tx1">
                              <a:lumMod val="50000"/>
                            </a:schemeClr>
                          </a:solidFill>
                          <a:latin typeface="Calibri"/>
                          <a:ea typeface="+mn-ea"/>
                          <a:cs typeface="Calibri"/>
                        </a:rPr>
                        <a:t> note for something to be improved.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878697152"/>
                  </a:ext>
                </a:extLst>
              </a:tr>
            </a:tbl>
          </a:graphicData>
        </a:graphic>
      </p:graphicFrame>
      <p:sp>
        <p:nvSpPr>
          <p:cNvPr id="2" name="Rectangle 1">
            <a:extLst>
              <a:ext uri="{FF2B5EF4-FFF2-40B4-BE49-F238E27FC236}">
                <a16:creationId xmlns:a16="http://schemas.microsoft.com/office/drawing/2014/main" id="{183A925F-8AE4-AED4-5F36-3B51C578AF5C}"/>
              </a:ext>
            </a:extLst>
          </p:cNvPr>
          <p:cNvSpPr/>
          <p:nvPr/>
        </p:nvSpPr>
        <p:spPr>
          <a:xfrm>
            <a:off x="3937924" y="4940046"/>
            <a:ext cx="2815962" cy="986619"/>
          </a:xfrm>
          <a:prstGeom prst="rect">
            <a:avLst/>
          </a:prstGeom>
          <a:solidFill>
            <a:srgbClr val="2BAA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500" dirty="0"/>
              <a:t>Trainer reminder:</a:t>
            </a:r>
          </a:p>
          <a:p>
            <a:pPr algn="ctr"/>
            <a:r>
              <a:rPr lang="en-GB" sz="1500" dirty="0"/>
              <a:t>Start collecting magazines / cuttings / creative materials for session 3, activity 7.</a:t>
            </a:r>
          </a:p>
        </p:txBody>
      </p:sp>
    </p:spTree>
    <p:extLst>
      <p:ext uri="{BB962C8B-B14F-4D97-AF65-F5344CB8AC3E}">
        <p14:creationId xmlns:p14="http://schemas.microsoft.com/office/powerpoint/2010/main" val="1705682664"/>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3CDE03-B663-4496-9984-BF4BF86FF770}">
  <ds:schemaRefs>
    <ds:schemaRef ds:uri="http://schemas.microsoft.com/office/2006/documentManagement/types"/>
    <ds:schemaRef ds:uri="http://www.w3.org/XML/1998/namespace"/>
    <ds:schemaRef ds:uri="01421b7c-f39e-4aed-a843-4c814a3eb1eb"/>
    <ds:schemaRef ds:uri="http://schemas.microsoft.com/office/2006/metadata/properties"/>
    <ds:schemaRef ds:uri="http://purl.org/dc/dcmitype/"/>
    <ds:schemaRef ds:uri="http://schemas.microsoft.com/office/infopath/2007/PartnerControls"/>
    <ds:schemaRef ds:uri="http://schemas.openxmlformats.org/package/2006/metadata/core-properties"/>
    <ds:schemaRef ds:uri="ecfe38cb-df63-4e2d-9794-c5b0ab1c669a"/>
    <ds:schemaRef ds:uri="http://purl.org/dc/terms/"/>
    <ds:schemaRef ds:uri="http://purl.org/dc/elements/1.1/"/>
  </ds:schemaRefs>
</ds:datastoreItem>
</file>

<file path=customXml/itemProps2.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3.xml><?xml version="1.0" encoding="utf-8"?>
<ds:datastoreItem xmlns:ds="http://schemas.openxmlformats.org/officeDocument/2006/customXml" ds:itemID="{5C3D2FBD-6B48-4832-BBDD-B7BE5634AB6C}">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984</Words>
  <Application>Microsoft Office PowerPoint</Application>
  <PresentationFormat>Custom</PresentationFormat>
  <Paragraphs>98</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Arial</vt:lpstr>
      <vt:lpstr>Calibri</vt:lpstr>
      <vt:lpstr>FUTURA MEDIUM</vt:lpstr>
      <vt:lpstr>FUTURA MEDIUM</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2</cp:revision>
  <cp:lastPrinted>2024-10-23T11:15:33Z</cp:lastPrinted>
  <dcterms:created xsi:type="dcterms:W3CDTF">2024-07-01T09:27:15Z</dcterms:created>
  <dcterms:modified xsi:type="dcterms:W3CDTF">2026-05-11T10:28:50Z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