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35"/>
  </p:notesMasterIdLst>
  <p:sldIdLst>
    <p:sldId id="310" r:id="rId6"/>
    <p:sldId id="268" r:id="rId7"/>
    <p:sldId id="304" r:id="rId8"/>
    <p:sldId id="270" r:id="rId9"/>
    <p:sldId id="271" r:id="rId10"/>
    <p:sldId id="258" r:id="rId11"/>
    <p:sldId id="272" r:id="rId12"/>
    <p:sldId id="273" r:id="rId13"/>
    <p:sldId id="259" r:id="rId14"/>
    <p:sldId id="276" r:id="rId15"/>
    <p:sldId id="269" r:id="rId16"/>
    <p:sldId id="278" r:id="rId17"/>
    <p:sldId id="280" r:id="rId18"/>
    <p:sldId id="281" r:id="rId19"/>
    <p:sldId id="282" r:id="rId20"/>
    <p:sldId id="283" r:id="rId21"/>
    <p:sldId id="284" r:id="rId22"/>
    <p:sldId id="286" r:id="rId23"/>
    <p:sldId id="287" r:id="rId24"/>
    <p:sldId id="302" r:id="rId25"/>
    <p:sldId id="288" r:id="rId26"/>
    <p:sldId id="289" r:id="rId27"/>
    <p:sldId id="309" r:id="rId28"/>
    <p:sldId id="293" r:id="rId29"/>
    <p:sldId id="295" r:id="rId30"/>
    <p:sldId id="297" r:id="rId31"/>
    <p:sldId id="275" r:id="rId32"/>
    <p:sldId id="308" r:id="rId33"/>
    <p:sldId id="31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310"/>
            <p14:sldId id="268"/>
            <p14:sldId id="304"/>
            <p14:sldId id="270"/>
            <p14:sldId id="271"/>
            <p14:sldId id="258"/>
            <p14:sldId id="272"/>
            <p14:sldId id="273"/>
            <p14:sldId id="259"/>
            <p14:sldId id="276"/>
            <p14:sldId id="269"/>
            <p14:sldId id="278"/>
            <p14:sldId id="280"/>
            <p14:sldId id="281"/>
            <p14:sldId id="282"/>
            <p14:sldId id="283"/>
            <p14:sldId id="284"/>
            <p14:sldId id="286"/>
            <p14:sldId id="287"/>
            <p14:sldId id="302"/>
            <p14:sldId id="288"/>
            <p14:sldId id="289"/>
            <p14:sldId id="309"/>
            <p14:sldId id="293"/>
            <p14:sldId id="295"/>
            <p14:sldId id="297"/>
            <p14:sldId id="275"/>
            <p14:sldId id="308"/>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EC690C-CC25-176A-DFF7-14D5454370EE}" name="Buse Kaygusuz (bk2g21)" initials="BK" userId="S::bk2g21@soton.ac.uk::d5c29471-44bf-437e-940e-08b13193d754" providerId="AD"/>
  <p188:author id="{E7A04E27-7751-DD13-8EAC-0535B40C689B}" name="Kath Woods-Townsend" initials="KW" userId="S::kwt1b06@soton.ac.uk::6818a262-d99a-4b23-bcfa-16532cfac47a" providerId="AD"/>
  <p188:author id="{2D458061-D0A4-25A7-10BE-B6B167E8388E}" name="Naomi Leonard" initials="NL" userId="S::nl1v22@soton.ac.uk::aac58b25-e4b8-4396-be41-69c922faabae" providerId="AD"/>
  <p188:author id="{8CE31FAB-512B-06A6-6750-82DA74DA5673}" name="Nikhil Mistry" initials="NM" userId="S::nm2f18@soton.ac.uk::700342fd-c651-4806-9df0-80e3953b3ca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13"/>
    <p:restoredTop sz="74680" autoAdjust="0"/>
  </p:normalViewPr>
  <p:slideViewPr>
    <p:cSldViewPr snapToGrid="0">
      <p:cViewPr varScale="1">
        <p:scale>
          <a:sx n="90" d="100"/>
          <a:sy n="90" d="100"/>
        </p:scale>
        <p:origin x="171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S::nl1v22@soton.ac.uk::aac58b25-e4b8-4396-be41-69c922faabae" providerId="AD" clId="Web-{20F2A7D3-2204-1B35-B232-BE52A05F685D}"/>
    <pc:docChg chg="modSld">
      <pc:chgData name="Naomi Leonard" userId="S::nl1v22@soton.ac.uk::aac58b25-e4b8-4396-be41-69c922faabae" providerId="AD" clId="Web-{20F2A7D3-2204-1B35-B232-BE52A05F685D}" dt="2024-10-23T14:22:01.661" v="2" actId="1076"/>
      <pc:docMkLst>
        <pc:docMk/>
      </pc:docMkLst>
      <pc:sldChg chg="modSp">
        <pc:chgData name="Naomi Leonard" userId="S::nl1v22@soton.ac.uk::aac58b25-e4b8-4396-be41-69c922faabae" providerId="AD" clId="Web-{20F2A7D3-2204-1B35-B232-BE52A05F685D}" dt="2024-10-23T14:22:01.661" v="2" actId="1076"/>
        <pc:sldMkLst>
          <pc:docMk/>
          <pc:sldMk cId="459375446" sldId="258"/>
        </pc:sldMkLst>
      </pc:sldChg>
    </pc:docChg>
  </pc:docChgLst>
  <pc:docChgLst>
    <pc:chgData name="Naomi Leonard" userId="S::nl1v22@soton.ac.uk::aac58b25-e4b8-4396-be41-69c922faabae" providerId="AD" clId="Web-{93157694-BCD0-40DC-C03E-EF4659608417}"/>
    <pc:docChg chg="modSld">
      <pc:chgData name="Naomi Leonard" userId="S::nl1v22@soton.ac.uk::aac58b25-e4b8-4396-be41-69c922faabae" providerId="AD" clId="Web-{93157694-BCD0-40DC-C03E-EF4659608417}" dt="2025-02-14T08:47:06.405" v="7" actId="14100"/>
      <pc:docMkLst>
        <pc:docMk/>
      </pc:docMkLst>
      <pc:sldChg chg="modSp">
        <pc:chgData name="Naomi Leonard" userId="S::nl1v22@soton.ac.uk::aac58b25-e4b8-4396-be41-69c922faabae" providerId="AD" clId="Web-{93157694-BCD0-40DC-C03E-EF4659608417}" dt="2025-02-14T08:47:06.405" v="7" actId="14100"/>
        <pc:sldMkLst>
          <pc:docMk/>
          <pc:sldMk cId="1098947681" sldId="289"/>
        </pc:sldMkLst>
      </pc:sldChg>
    </pc:docChg>
  </pc:docChgLst>
  <pc:docChgLst>
    <pc:chgData name="Kath Woods-Townsend" userId="S::kwt1b06@soton.ac.uk::6818a262-d99a-4b23-bcfa-16532cfac47a" providerId="AD" clId="Web-{FCB189BB-0DAE-3910-E009-A0692B1072A6}"/>
    <pc:docChg chg="modSld">
      <pc:chgData name="Kath Woods-Townsend" userId="S::kwt1b06@soton.ac.uk::6818a262-d99a-4b23-bcfa-16532cfac47a" providerId="AD" clId="Web-{FCB189BB-0DAE-3910-E009-A0692B1072A6}" dt="2024-10-23T11:04:10.607" v="1" actId="14100"/>
      <pc:docMkLst>
        <pc:docMk/>
      </pc:docMkLst>
      <pc:sldChg chg="modSp">
        <pc:chgData name="Kath Woods-Townsend" userId="S::kwt1b06@soton.ac.uk::6818a262-d99a-4b23-bcfa-16532cfac47a" providerId="AD" clId="Web-{FCB189BB-0DAE-3910-E009-A0692B1072A6}" dt="2024-10-23T11:04:10.607" v="1" actId="14100"/>
        <pc:sldMkLst>
          <pc:docMk/>
          <pc:sldMk cId="2206871564" sldId="304"/>
        </pc:sldMkLst>
      </pc:sldChg>
    </pc:docChg>
  </pc:docChgLst>
  <pc:docChgLst>
    <pc:chgData name="Sue Nottingham" userId="S::svn1d23@soton.ac.uk::9b0bd6ce-53c6-43b6-8406-b4239f34bcc2" providerId="AD" clId="Web-{D8B17C82-CD0A-F11A-9B77-CB95FF27BD7D}"/>
    <pc:docChg chg="modSld">
      <pc:chgData name="Sue Nottingham" userId="S::svn1d23@soton.ac.uk::9b0bd6ce-53c6-43b6-8406-b4239f34bcc2" providerId="AD" clId="Web-{D8B17C82-CD0A-F11A-9B77-CB95FF27BD7D}" dt="2024-10-23T17:32:55.412" v="11" actId="1076"/>
      <pc:docMkLst>
        <pc:docMk/>
      </pc:docMkLst>
      <pc:sldChg chg="modSp">
        <pc:chgData name="Sue Nottingham" userId="S::svn1d23@soton.ac.uk::9b0bd6ce-53c6-43b6-8406-b4239f34bcc2" providerId="AD" clId="Web-{D8B17C82-CD0A-F11A-9B77-CB95FF27BD7D}" dt="2024-10-23T17:32:55.412" v="11" actId="1076"/>
        <pc:sldMkLst>
          <pc:docMk/>
          <pc:sldMk cId="1313305520" sldId="287"/>
        </pc:sldMkLst>
      </pc:sldChg>
    </pc:docChg>
  </pc:docChgLst>
  <pc:docChgLst>
    <pc:chgData name="Nikhil Mistry" userId="S::nm2f18@soton.ac.uk::700342fd-c651-4806-9df0-80e3953b3ca8" providerId="AD" clId="Web-{CF2517A7-2C3A-3A66-DD66-48CB33048AE2}"/>
    <pc:docChg chg="modSld">
      <pc:chgData name="Nikhil Mistry" userId="S::nm2f18@soton.ac.uk::700342fd-c651-4806-9df0-80e3953b3ca8" providerId="AD" clId="Web-{CF2517A7-2C3A-3A66-DD66-48CB33048AE2}" dt="2025-08-20T15:48:27.192" v="144" actId="1076"/>
      <pc:docMkLst>
        <pc:docMk/>
      </pc:docMkLst>
      <pc:sldChg chg="modSp">
        <pc:chgData name="Nikhil Mistry" userId="S::nm2f18@soton.ac.uk::700342fd-c651-4806-9df0-80e3953b3ca8" providerId="AD" clId="Web-{CF2517A7-2C3A-3A66-DD66-48CB33048AE2}" dt="2025-08-20T15:48:27.192" v="144" actId="1076"/>
        <pc:sldMkLst>
          <pc:docMk/>
          <pc:sldMk cId="208466090" sldId="268"/>
        </pc:sldMkLst>
      </pc:sldChg>
    </pc:docChg>
  </pc:docChgLst>
  <pc:docChgLst>
    <pc:chgData name="Nikhil Mistry" userId="S::nm2f18@soton.ac.uk::700342fd-c651-4806-9df0-80e3953b3ca8" providerId="AD" clId="Web-{5CAF1DEA-EE26-BFB5-E3CF-0BB6486636EF}"/>
    <pc:docChg chg="modSld">
      <pc:chgData name="Nikhil Mistry" userId="S::nm2f18@soton.ac.uk::700342fd-c651-4806-9df0-80e3953b3ca8" providerId="AD" clId="Web-{5CAF1DEA-EE26-BFB5-E3CF-0BB6486636EF}" dt="2025-09-19T20:04:00.756" v="584"/>
      <pc:docMkLst>
        <pc:docMk/>
      </pc:docMkLst>
      <pc:sldChg chg="modNotes">
        <pc:chgData name="Nikhil Mistry" userId="S::nm2f18@soton.ac.uk::700342fd-c651-4806-9df0-80e3953b3ca8" providerId="AD" clId="Web-{5CAF1DEA-EE26-BFB5-E3CF-0BB6486636EF}" dt="2025-09-19T19:49:11.071" v="2"/>
        <pc:sldMkLst>
          <pc:docMk/>
          <pc:sldMk cId="208466090" sldId="268"/>
        </pc:sldMkLst>
      </pc:sldChg>
      <pc:sldChg chg="modNotes">
        <pc:chgData name="Nikhil Mistry" userId="S::nm2f18@soton.ac.uk::700342fd-c651-4806-9df0-80e3953b3ca8" providerId="AD" clId="Web-{5CAF1DEA-EE26-BFB5-E3CF-0BB6486636EF}" dt="2025-09-19T19:50:06.682" v="30"/>
        <pc:sldMkLst>
          <pc:docMk/>
          <pc:sldMk cId="3742211151" sldId="269"/>
        </pc:sldMkLst>
      </pc:sldChg>
      <pc:sldChg chg="modSp modNotes">
        <pc:chgData name="Nikhil Mistry" userId="S::nm2f18@soton.ac.uk::700342fd-c651-4806-9df0-80e3953b3ca8" providerId="AD" clId="Web-{5CAF1DEA-EE26-BFB5-E3CF-0BB6486636EF}" dt="2025-09-19T20:03:23.094" v="561"/>
        <pc:sldMkLst>
          <pc:docMk/>
          <pc:sldMk cId="2026280508" sldId="275"/>
        </pc:sldMkLst>
        <pc:spChg chg="mod">
          <ac:chgData name="Nikhil Mistry" userId="S::nm2f18@soton.ac.uk::700342fd-c651-4806-9df0-80e3953b3ca8" providerId="AD" clId="Web-{5CAF1DEA-EE26-BFB5-E3CF-0BB6486636EF}" dt="2025-09-19T20:02:16.153" v="431" actId="20577"/>
          <ac:spMkLst>
            <pc:docMk/>
            <pc:sldMk cId="2026280508" sldId="275"/>
            <ac:spMk id="17" creationId="{516FB2DB-EE76-59FF-1CD7-D6B2CF665C3A}"/>
          </ac:spMkLst>
        </pc:spChg>
      </pc:sldChg>
      <pc:sldChg chg="modNotes">
        <pc:chgData name="Nikhil Mistry" userId="S::nm2f18@soton.ac.uk::700342fd-c651-4806-9df0-80e3953b3ca8" providerId="AD" clId="Web-{5CAF1DEA-EE26-BFB5-E3CF-0BB6486636EF}" dt="2025-09-19T19:52:22.139" v="82"/>
        <pc:sldMkLst>
          <pc:docMk/>
          <pc:sldMk cId="2141033402" sldId="283"/>
        </pc:sldMkLst>
      </pc:sldChg>
      <pc:sldChg chg="modNotes">
        <pc:chgData name="Nikhil Mistry" userId="S::nm2f18@soton.ac.uk::700342fd-c651-4806-9df0-80e3953b3ca8" providerId="AD" clId="Web-{5CAF1DEA-EE26-BFB5-E3CF-0BB6486636EF}" dt="2025-09-19T19:53:07.503" v="101"/>
        <pc:sldMkLst>
          <pc:docMk/>
          <pc:sldMk cId="58013990" sldId="284"/>
        </pc:sldMkLst>
      </pc:sldChg>
      <pc:sldChg chg="modNotes">
        <pc:chgData name="Nikhil Mistry" userId="S::nm2f18@soton.ac.uk::700342fd-c651-4806-9df0-80e3953b3ca8" providerId="AD" clId="Web-{5CAF1DEA-EE26-BFB5-E3CF-0BB6486636EF}" dt="2025-09-19T19:53:39.462" v="107"/>
        <pc:sldMkLst>
          <pc:docMk/>
          <pc:sldMk cId="3479642714" sldId="286"/>
        </pc:sldMkLst>
      </pc:sldChg>
      <pc:sldChg chg="modNotes">
        <pc:chgData name="Nikhil Mistry" userId="S::nm2f18@soton.ac.uk::700342fd-c651-4806-9df0-80e3953b3ca8" providerId="AD" clId="Web-{5CAF1DEA-EE26-BFB5-E3CF-0BB6486636EF}" dt="2025-09-19T19:54:18.953" v="124"/>
        <pc:sldMkLst>
          <pc:docMk/>
          <pc:sldMk cId="1313305520" sldId="287"/>
        </pc:sldMkLst>
      </pc:sldChg>
      <pc:sldChg chg="modNotes">
        <pc:chgData name="Nikhil Mistry" userId="S::nm2f18@soton.ac.uk::700342fd-c651-4806-9df0-80e3953b3ca8" providerId="AD" clId="Web-{5CAF1DEA-EE26-BFB5-E3CF-0BB6486636EF}" dt="2025-09-19T19:55:28.263" v="171"/>
        <pc:sldMkLst>
          <pc:docMk/>
          <pc:sldMk cId="1422334020" sldId="288"/>
        </pc:sldMkLst>
      </pc:sldChg>
      <pc:sldChg chg="modNotes">
        <pc:chgData name="Nikhil Mistry" userId="S::nm2f18@soton.ac.uk::700342fd-c651-4806-9df0-80e3953b3ca8" providerId="AD" clId="Web-{5CAF1DEA-EE26-BFB5-E3CF-0BB6486636EF}" dt="2025-09-19T19:56:30.442" v="191"/>
        <pc:sldMkLst>
          <pc:docMk/>
          <pc:sldMk cId="1098947681" sldId="289"/>
        </pc:sldMkLst>
      </pc:sldChg>
      <pc:sldChg chg="modNotes">
        <pc:chgData name="Nikhil Mistry" userId="S::nm2f18@soton.ac.uk::700342fd-c651-4806-9df0-80e3953b3ca8" providerId="AD" clId="Web-{5CAF1DEA-EE26-BFB5-E3CF-0BB6486636EF}" dt="2025-09-19T19:59:50.864" v="387"/>
        <pc:sldMkLst>
          <pc:docMk/>
          <pc:sldMk cId="608489875" sldId="293"/>
        </pc:sldMkLst>
      </pc:sldChg>
      <pc:sldChg chg="modNotes">
        <pc:chgData name="Nikhil Mistry" userId="S::nm2f18@soton.ac.uk::700342fd-c651-4806-9df0-80e3953b3ca8" providerId="AD" clId="Web-{5CAF1DEA-EE26-BFB5-E3CF-0BB6486636EF}" dt="2025-09-19T20:00:22.350" v="392"/>
        <pc:sldMkLst>
          <pc:docMk/>
          <pc:sldMk cId="1689831119" sldId="295"/>
        </pc:sldMkLst>
      </pc:sldChg>
      <pc:sldChg chg="modNotes">
        <pc:chgData name="Nikhil Mistry" userId="S::nm2f18@soton.ac.uk::700342fd-c651-4806-9df0-80e3953b3ca8" providerId="AD" clId="Web-{5CAF1DEA-EE26-BFB5-E3CF-0BB6486636EF}" dt="2025-09-19T20:01:32.292" v="405"/>
        <pc:sldMkLst>
          <pc:docMk/>
          <pc:sldMk cId="2435941465" sldId="297"/>
        </pc:sldMkLst>
      </pc:sldChg>
      <pc:sldChg chg="modNotes">
        <pc:chgData name="Nikhil Mistry" userId="S::nm2f18@soton.ac.uk::700342fd-c651-4806-9df0-80e3953b3ca8" providerId="AD" clId="Web-{5CAF1DEA-EE26-BFB5-E3CF-0BB6486636EF}" dt="2025-09-19T19:54:28.548" v="126"/>
        <pc:sldMkLst>
          <pc:docMk/>
          <pc:sldMk cId="1942281110" sldId="302"/>
        </pc:sldMkLst>
      </pc:sldChg>
      <pc:sldChg chg="modNotes">
        <pc:chgData name="Nikhil Mistry" userId="S::nm2f18@soton.ac.uk::700342fd-c651-4806-9df0-80e3953b3ca8" providerId="AD" clId="Web-{5CAF1DEA-EE26-BFB5-E3CF-0BB6486636EF}" dt="2025-09-19T20:04:00.756" v="584"/>
        <pc:sldMkLst>
          <pc:docMk/>
          <pc:sldMk cId="260802372" sldId="308"/>
        </pc:sldMkLst>
      </pc:sldChg>
      <pc:sldChg chg="modNotes">
        <pc:chgData name="Nikhil Mistry" userId="S::nm2f18@soton.ac.uk::700342fd-c651-4806-9df0-80e3953b3ca8" providerId="AD" clId="Web-{5CAF1DEA-EE26-BFB5-E3CF-0BB6486636EF}" dt="2025-09-19T19:57:23.541" v="204"/>
        <pc:sldMkLst>
          <pc:docMk/>
          <pc:sldMk cId="233339856" sldId="309"/>
        </pc:sldMkLst>
      </pc:sldChg>
    </pc:docChg>
  </pc:docChgLst>
  <pc:docChgLst>
    <pc:chgData name="Naomi Leonard" userId="S::nl1v22@soton.ac.uk::aac58b25-e4b8-4396-be41-69c922faabae" providerId="AD" clId="Web-{DD74E81B-58AB-3F9C-0A45-9DCF40FF10D7}"/>
    <pc:docChg chg="addSld delSld modSld modSection">
      <pc:chgData name="Naomi Leonard" userId="S::nl1v22@soton.ac.uk::aac58b25-e4b8-4396-be41-69c922faabae" providerId="AD" clId="Web-{DD74E81B-58AB-3F9C-0A45-9DCF40FF10D7}" dt="2024-09-20T16:59:00.762" v="314" actId="1076"/>
      <pc:docMkLst>
        <pc:docMk/>
      </pc:docMkLst>
      <pc:sldChg chg="addSp delSp modSp">
        <pc:chgData name="Naomi Leonard" userId="S::nl1v22@soton.ac.uk::aac58b25-e4b8-4396-be41-69c922faabae" providerId="AD" clId="Web-{DD74E81B-58AB-3F9C-0A45-9DCF40FF10D7}" dt="2024-09-20T16:55:12.362" v="294" actId="20577"/>
        <pc:sldMkLst>
          <pc:docMk/>
          <pc:sldMk cId="3132541963" sldId="257"/>
        </pc:sldMkLst>
      </pc:sldChg>
      <pc:sldChg chg="delSp modSp">
        <pc:chgData name="Naomi Leonard" userId="S::nl1v22@soton.ac.uk::aac58b25-e4b8-4396-be41-69c922faabae" providerId="AD" clId="Web-{DD74E81B-58AB-3F9C-0A45-9DCF40FF10D7}" dt="2024-09-20T07:34:58.449" v="35" actId="20577"/>
        <pc:sldMkLst>
          <pc:docMk/>
          <pc:sldMk cId="459375446" sldId="258"/>
        </pc:sldMkLst>
      </pc:sldChg>
      <pc:sldChg chg="addSp delSp modSp">
        <pc:chgData name="Naomi Leonard" userId="S::nl1v22@soton.ac.uk::aac58b25-e4b8-4396-be41-69c922faabae" providerId="AD" clId="Web-{DD74E81B-58AB-3F9C-0A45-9DCF40FF10D7}" dt="2024-09-20T16:57:31.446" v="306" actId="1076"/>
        <pc:sldMkLst>
          <pc:docMk/>
          <pc:sldMk cId="3402924318" sldId="259"/>
        </pc:sldMkLst>
      </pc:sldChg>
      <pc:sldChg chg="modSp del">
        <pc:chgData name="Naomi Leonard" userId="S::nl1v22@soton.ac.uk::aac58b25-e4b8-4396-be41-69c922faabae" providerId="AD" clId="Web-{DD74E81B-58AB-3F9C-0A45-9DCF40FF10D7}" dt="2024-09-20T07:58:06.934" v="281"/>
        <pc:sldMkLst>
          <pc:docMk/>
          <pc:sldMk cId="208466090" sldId="268"/>
        </pc:sldMkLst>
      </pc:sldChg>
      <pc:sldChg chg="addSp delSp modSp">
        <pc:chgData name="Naomi Leonard" userId="S::nl1v22@soton.ac.uk::aac58b25-e4b8-4396-be41-69c922faabae" providerId="AD" clId="Web-{DD74E81B-58AB-3F9C-0A45-9DCF40FF10D7}" dt="2024-09-20T07:38:15.369" v="106"/>
        <pc:sldMkLst>
          <pc:docMk/>
          <pc:sldMk cId="3742211151" sldId="269"/>
        </pc:sldMkLst>
      </pc:sldChg>
      <pc:sldChg chg="addSp delSp modSp">
        <pc:chgData name="Naomi Leonard" userId="S::nl1v22@soton.ac.uk::aac58b25-e4b8-4396-be41-69c922faabae" providerId="AD" clId="Web-{DD74E81B-58AB-3F9C-0A45-9DCF40FF10D7}" dt="2024-09-20T07:34:39.354" v="33" actId="20577"/>
        <pc:sldMkLst>
          <pc:docMk/>
          <pc:sldMk cId="1723660719" sldId="270"/>
        </pc:sldMkLst>
      </pc:sldChg>
      <pc:sldChg chg="addSp delSp modSp">
        <pc:chgData name="Naomi Leonard" userId="S::nl1v22@soton.ac.uk::aac58b25-e4b8-4396-be41-69c922faabae" providerId="AD" clId="Web-{DD74E81B-58AB-3F9C-0A45-9DCF40FF10D7}" dt="2024-09-20T07:34:33.791" v="31" actId="20577"/>
        <pc:sldMkLst>
          <pc:docMk/>
          <pc:sldMk cId="2483209772" sldId="271"/>
        </pc:sldMkLst>
      </pc:sldChg>
      <pc:sldChg chg="delSp modSp">
        <pc:chgData name="Naomi Leonard" userId="S::nl1v22@soton.ac.uk::aac58b25-e4b8-4396-be41-69c922faabae" providerId="AD" clId="Web-{DD74E81B-58AB-3F9C-0A45-9DCF40FF10D7}" dt="2024-09-20T07:35:50.452" v="60" actId="20577"/>
        <pc:sldMkLst>
          <pc:docMk/>
          <pc:sldMk cId="1809994072" sldId="272"/>
        </pc:sldMkLst>
      </pc:sldChg>
      <pc:sldChg chg="addSp delSp modSp">
        <pc:chgData name="Naomi Leonard" userId="S::nl1v22@soton.ac.uk::aac58b25-e4b8-4396-be41-69c922faabae" providerId="AD" clId="Web-{DD74E81B-58AB-3F9C-0A45-9DCF40FF10D7}" dt="2024-09-20T16:32:06.307" v="290" actId="20577"/>
        <pc:sldMkLst>
          <pc:docMk/>
          <pc:sldMk cId="2280635137" sldId="273"/>
        </pc:sldMkLst>
      </pc:sldChg>
      <pc:sldChg chg="addSp delSp modSp">
        <pc:chgData name="Naomi Leonard" userId="S::nl1v22@soton.ac.uk::aac58b25-e4b8-4396-be41-69c922faabae" providerId="AD" clId="Web-{DD74E81B-58AB-3F9C-0A45-9DCF40FF10D7}" dt="2024-09-20T07:55:49.596" v="270" actId="14100"/>
        <pc:sldMkLst>
          <pc:docMk/>
          <pc:sldMk cId="2026280508" sldId="275"/>
        </pc:sldMkLst>
      </pc:sldChg>
      <pc:sldChg chg="addSp delSp modSp">
        <pc:chgData name="Naomi Leonard" userId="S::nl1v22@soton.ac.uk::aac58b25-e4b8-4396-be41-69c922faabae" providerId="AD" clId="Web-{DD74E81B-58AB-3F9C-0A45-9DCF40FF10D7}" dt="2024-09-20T07:37:53.195" v="96"/>
        <pc:sldMkLst>
          <pc:docMk/>
          <pc:sldMk cId="4016092489" sldId="276"/>
        </pc:sldMkLst>
      </pc:sldChg>
      <pc:sldChg chg="addSp delSp modSp">
        <pc:chgData name="Naomi Leonard" userId="S::nl1v22@soton.ac.uk::aac58b25-e4b8-4396-be41-69c922faabae" providerId="AD" clId="Web-{DD74E81B-58AB-3F9C-0A45-9DCF40FF10D7}" dt="2024-09-20T07:38:31.745" v="116"/>
        <pc:sldMkLst>
          <pc:docMk/>
          <pc:sldMk cId="572285172" sldId="278"/>
        </pc:sldMkLst>
      </pc:sldChg>
      <pc:sldChg chg="addSp delSp modSp">
        <pc:chgData name="Naomi Leonard" userId="S::nl1v22@soton.ac.uk::aac58b25-e4b8-4396-be41-69c922faabae" providerId="AD" clId="Web-{DD74E81B-58AB-3F9C-0A45-9DCF40FF10D7}" dt="2024-09-20T07:38:48.636" v="130"/>
        <pc:sldMkLst>
          <pc:docMk/>
          <pc:sldMk cId="3434087281" sldId="279"/>
        </pc:sldMkLst>
      </pc:sldChg>
      <pc:sldChg chg="addSp delSp modSp">
        <pc:chgData name="Naomi Leonard" userId="S::nl1v22@soton.ac.uk::aac58b25-e4b8-4396-be41-69c922faabae" providerId="AD" clId="Web-{DD74E81B-58AB-3F9C-0A45-9DCF40FF10D7}" dt="2024-09-20T15:59:28.897" v="286" actId="20577"/>
        <pc:sldMkLst>
          <pc:docMk/>
          <pc:sldMk cId="699243757" sldId="281"/>
        </pc:sldMkLst>
      </pc:sldChg>
      <pc:sldChg chg="addSp delSp modSp">
        <pc:chgData name="Naomi Leonard" userId="S::nl1v22@soton.ac.uk::aac58b25-e4b8-4396-be41-69c922faabae" providerId="AD" clId="Web-{DD74E81B-58AB-3F9C-0A45-9DCF40FF10D7}" dt="2024-09-20T07:46:26.230" v="163" actId="1076"/>
        <pc:sldMkLst>
          <pc:docMk/>
          <pc:sldMk cId="2325819920" sldId="282"/>
        </pc:sldMkLst>
      </pc:sldChg>
      <pc:sldChg chg="addSp delSp modSp">
        <pc:chgData name="Naomi Leonard" userId="S::nl1v22@soton.ac.uk::aac58b25-e4b8-4396-be41-69c922faabae" providerId="AD" clId="Web-{DD74E81B-58AB-3F9C-0A45-9DCF40FF10D7}" dt="2024-09-20T07:48:30.942" v="175" actId="20577"/>
        <pc:sldMkLst>
          <pc:docMk/>
          <pc:sldMk cId="2141033402" sldId="283"/>
        </pc:sldMkLst>
      </pc:sldChg>
      <pc:sldChg chg="addSp delSp modSp">
        <pc:chgData name="Naomi Leonard" userId="S::nl1v22@soton.ac.uk::aac58b25-e4b8-4396-be41-69c922faabae" providerId="AD" clId="Web-{DD74E81B-58AB-3F9C-0A45-9DCF40FF10D7}" dt="2024-09-20T16:59:00.762" v="314" actId="1076"/>
        <pc:sldMkLst>
          <pc:docMk/>
          <pc:sldMk cId="58013990" sldId="284"/>
        </pc:sldMkLst>
      </pc:sldChg>
      <pc:sldChg chg="modSp">
        <pc:chgData name="Naomi Leonard" userId="S::nl1v22@soton.ac.uk::aac58b25-e4b8-4396-be41-69c922faabae" providerId="AD" clId="Web-{DD74E81B-58AB-3F9C-0A45-9DCF40FF10D7}" dt="2024-09-20T07:50:01.979" v="199" actId="20577"/>
        <pc:sldMkLst>
          <pc:docMk/>
          <pc:sldMk cId="3479642714" sldId="286"/>
        </pc:sldMkLst>
      </pc:sldChg>
      <pc:sldChg chg="addSp delSp modSp">
        <pc:chgData name="Naomi Leonard" userId="S::nl1v22@soton.ac.uk::aac58b25-e4b8-4396-be41-69c922faabae" providerId="AD" clId="Web-{DD74E81B-58AB-3F9C-0A45-9DCF40FF10D7}" dt="2024-09-20T07:50:28.856" v="211" actId="20577"/>
        <pc:sldMkLst>
          <pc:docMk/>
          <pc:sldMk cId="1313305520" sldId="287"/>
        </pc:sldMkLst>
      </pc:sldChg>
      <pc:sldChg chg="modSp">
        <pc:chgData name="Naomi Leonard" userId="S::nl1v22@soton.ac.uk::aac58b25-e4b8-4396-be41-69c922faabae" providerId="AD" clId="Web-{DD74E81B-58AB-3F9C-0A45-9DCF40FF10D7}" dt="2024-09-20T07:50:28.512" v="209" actId="20577"/>
        <pc:sldMkLst>
          <pc:docMk/>
          <pc:sldMk cId="1422334020" sldId="288"/>
        </pc:sldMkLst>
      </pc:sldChg>
      <pc:sldChg chg="addSp delSp modSp">
        <pc:chgData name="Naomi Leonard" userId="S::nl1v22@soton.ac.uk::aac58b25-e4b8-4396-be41-69c922faabae" providerId="AD" clId="Web-{DD74E81B-58AB-3F9C-0A45-9DCF40FF10D7}" dt="2024-09-20T07:50:53.936" v="219" actId="20577"/>
        <pc:sldMkLst>
          <pc:docMk/>
          <pc:sldMk cId="1098947681" sldId="289"/>
        </pc:sldMkLst>
      </pc:sldChg>
      <pc:sldChg chg="delSp modSp">
        <pc:chgData name="Naomi Leonard" userId="S::nl1v22@soton.ac.uk::aac58b25-e4b8-4396-be41-69c922faabae" providerId="AD" clId="Web-{DD74E81B-58AB-3F9C-0A45-9DCF40FF10D7}" dt="2024-09-20T07:53:50.104" v="249"/>
        <pc:sldMkLst>
          <pc:docMk/>
          <pc:sldMk cId="608489875" sldId="293"/>
        </pc:sldMkLst>
      </pc:sldChg>
      <pc:sldChg chg="modSp">
        <pc:chgData name="Naomi Leonard" userId="S::nl1v22@soton.ac.uk::aac58b25-e4b8-4396-be41-69c922faabae" providerId="AD" clId="Web-{DD74E81B-58AB-3F9C-0A45-9DCF40FF10D7}" dt="2024-09-20T07:54:43.483" v="254" actId="20577"/>
        <pc:sldMkLst>
          <pc:docMk/>
          <pc:sldMk cId="1689831119" sldId="295"/>
        </pc:sldMkLst>
      </pc:sldChg>
      <pc:sldChg chg="addSp delSp modSp">
        <pc:chgData name="Naomi Leonard" userId="S::nl1v22@soton.ac.uk::aac58b25-e4b8-4396-be41-69c922faabae" providerId="AD" clId="Web-{DD74E81B-58AB-3F9C-0A45-9DCF40FF10D7}" dt="2024-09-20T07:55:23.720" v="262" actId="14100"/>
        <pc:sldMkLst>
          <pc:docMk/>
          <pc:sldMk cId="2435941465" sldId="297"/>
        </pc:sldMkLst>
      </pc:sldChg>
      <pc:sldChg chg="modSp">
        <pc:chgData name="Naomi Leonard" userId="S::nl1v22@soton.ac.uk::aac58b25-e4b8-4396-be41-69c922faabae" providerId="AD" clId="Web-{DD74E81B-58AB-3F9C-0A45-9DCF40FF10D7}" dt="2024-09-20T07:53:13.226" v="247" actId="1076"/>
        <pc:sldMkLst>
          <pc:docMk/>
          <pc:sldMk cId="189734377" sldId="300"/>
        </pc:sldMkLst>
      </pc:sldChg>
      <pc:sldChg chg="modSp add replId">
        <pc:chgData name="Naomi Leonard" userId="S::nl1v22@soton.ac.uk::aac58b25-e4b8-4396-be41-69c922faabae" providerId="AD" clId="Web-{DD74E81B-58AB-3F9C-0A45-9DCF40FF10D7}" dt="2024-09-20T16:55:33.629" v="296" actId="1076"/>
        <pc:sldMkLst>
          <pc:docMk/>
          <pc:sldMk cId="2206871564" sldId="304"/>
        </pc:sldMkLst>
      </pc:sldChg>
    </pc:docChg>
  </pc:docChgLst>
  <pc:docChgLst>
    <pc:chgData name="Nikhil Mistry" userId="S::nm2f18@soton.ac.uk::700342fd-c651-4806-9df0-80e3953b3ca8" providerId="AD" clId="Web-{05203B73-5BA1-58AE-96F9-41E44DD4BE5B}"/>
    <pc:docChg chg="modSld">
      <pc:chgData name="Nikhil Mistry" userId="S::nm2f18@soton.ac.uk::700342fd-c651-4806-9df0-80e3953b3ca8" providerId="AD" clId="Web-{05203B73-5BA1-58AE-96F9-41E44DD4BE5B}" dt="2025-09-09T07:51:23.397" v="134" actId="14100"/>
      <pc:docMkLst>
        <pc:docMk/>
      </pc:docMkLst>
      <pc:sldChg chg="addSp delSp modSp">
        <pc:chgData name="Nikhil Mistry" userId="S::nm2f18@soton.ac.uk::700342fd-c651-4806-9df0-80e3953b3ca8" providerId="AD" clId="Web-{05203B73-5BA1-58AE-96F9-41E44DD4BE5B}" dt="2025-09-09T07:51:23.397" v="134" actId="14100"/>
        <pc:sldMkLst>
          <pc:docMk/>
          <pc:sldMk cId="608489875" sldId="293"/>
        </pc:sldMkLst>
      </pc:sldChg>
      <pc:sldChg chg="modSp">
        <pc:chgData name="Nikhil Mistry" userId="S::nm2f18@soton.ac.uk::700342fd-c651-4806-9df0-80e3953b3ca8" providerId="AD" clId="Web-{05203B73-5BA1-58AE-96F9-41E44DD4BE5B}" dt="2025-09-09T07:45:28.971" v="59" actId="20577"/>
        <pc:sldMkLst>
          <pc:docMk/>
          <pc:sldMk cId="2435941465" sldId="297"/>
        </pc:sldMkLst>
      </pc:sldChg>
    </pc:docChg>
  </pc:docChgLst>
  <pc:docChgLst>
    <pc:chgData name="Kath Woods-Townsend" userId="S::kwt1b06@soton.ac.uk::6818a262-d99a-4b23-bcfa-16532cfac47a" providerId="AD" clId="Web-{33AC3120-8C53-5369-8101-8EC45D33979C}"/>
    <pc:docChg chg="modSld sldOrd">
      <pc:chgData name="Kath Woods-Townsend" userId="S::kwt1b06@soton.ac.uk::6818a262-d99a-4b23-bcfa-16532cfac47a" providerId="AD" clId="Web-{33AC3120-8C53-5369-8101-8EC45D33979C}" dt="2024-09-25T19:11:38.337" v="118" actId="20577"/>
      <pc:docMkLst>
        <pc:docMk/>
      </pc:docMkLst>
      <pc:sldChg chg="delSp modSp">
        <pc:chgData name="Kath Woods-Townsend" userId="S::kwt1b06@soton.ac.uk::6818a262-d99a-4b23-bcfa-16532cfac47a" providerId="AD" clId="Web-{33AC3120-8C53-5369-8101-8EC45D33979C}" dt="2024-09-25T18:50:56.134" v="16" actId="20577"/>
        <pc:sldMkLst>
          <pc:docMk/>
          <pc:sldMk cId="3132541963" sldId="257"/>
        </pc:sldMkLst>
      </pc:sldChg>
      <pc:sldChg chg="modSp">
        <pc:chgData name="Kath Woods-Townsend" userId="S::kwt1b06@soton.ac.uk::6818a262-d99a-4b23-bcfa-16532cfac47a" providerId="AD" clId="Web-{33AC3120-8C53-5369-8101-8EC45D33979C}" dt="2024-09-25T18:52:47.715" v="25"/>
        <pc:sldMkLst>
          <pc:docMk/>
          <pc:sldMk cId="459375446" sldId="258"/>
        </pc:sldMkLst>
      </pc:sldChg>
      <pc:sldChg chg="delSp modSp">
        <pc:chgData name="Kath Woods-Townsend" userId="S::kwt1b06@soton.ac.uk::6818a262-d99a-4b23-bcfa-16532cfac47a" providerId="AD" clId="Web-{33AC3120-8C53-5369-8101-8EC45D33979C}" dt="2024-09-25T19:00:26.101" v="37" actId="20577"/>
        <pc:sldMkLst>
          <pc:docMk/>
          <pc:sldMk cId="3402924318" sldId="259"/>
        </pc:sldMkLst>
      </pc:sldChg>
      <pc:sldChg chg="delSp modSp ord">
        <pc:chgData name="Kath Woods-Townsend" userId="S::kwt1b06@soton.ac.uk::6818a262-d99a-4b23-bcfa-16532cfac47a" providerId="AD" clId="Web-{33AC3120-8C53-5369-8101-8EC45D33979C}" dt="2024-09-25T18:58:16.910" v="35"/>
        <pc:sldMkLst>
          <pc:docMk/>
          <pc:sldMk cId="3742211151" sldId="269"/>
        </pc:sldMkLst>
      </pc:sldChg>
      <pc:sldChg chg="delSp">
        <pc:chgData name="Kath Woods-Townsend" userId="S::kwt1b06@soton.ac.uk::6818a262-d99a-4b23-bcfa-16532cfac47a" providerId="AD" clId="Web-{33AC3120-8C53-5369-8101-8EC45D33979C}" dt="2024-09-25T18:52:27.480" v="23"/>
        <pc:sldMkLst>
          <pc:docMk/>
          <pc:sldMk cId="1723660719" sldId="270"/>
        </pc:sldMkLst>
      </pc:sldChg>
      <pc:sldChg chg="delSp">
        <pc:chgData name="Kath Woods-Townsend" userId="S::kwt1b06@soton.ac.uk::6818a262-d99a-4b23-bcfa-16532cfac47a" providerId="AD" clId="Web-{33AC3120-8C53-5369-8101-8EC45D33979C}" dt="2024-09-25T18:52:32.011" v="24"/>
        <pc:sldMkLst>
          <pc:docMk/>
          <pc:sldMk cId="2483209772" sldId="271"/>
        </pc:sldMkLst>
      </pc:sldChg>
      <pc:sldChg chg="modSp">
        <pc:chgData name="Kath Woods-Townsend" userId="S::kwt1b06@soton.ac.uk::6818a262-d99a-4b23-bcfa-16532cfac47a" providerId="AD" clId="Web-{33AC3120-8C53-5369-8101-8EC45D33979C}" dt="2024-09-25T19:00:42.008" v="39"/>
        <pc:sldMkLst>
          <pc:docMk/>
          <pc:sldMk cId="1809994072" sldId="272"/>
        </pc:sldMkLst>
      </pc:sldChg>
      <pc:sldChg chg="modSp">
        <pc:chgData name="Kath Woods-Townsend" userId="S::kwt1b06@soton.ac.uk::6818a262-d99a-4b23-bcfa-16532cfac47a" providerId="AD" clId="Web-{33AC3120-8C53-5369-8101-8EC45D33979C}" dt="2024-09-25T18:57:21.208" v="28" actId="20577"/>
        <pc:sldMkLst>
          <pc:docMk/>
          <pc:sldMk cId="2280635137" sldId="273"/>
        </pc:sldMkLst>
      </pc:sldChg>
      <pc:sldChg chg="delSp modSp">
        <pc:chgData name="Kath Woods-Townsend" userId="S::kwt1b06@soton.ac.uk::6818a262-d99a-4b23-bcfa-16532cfac47a" providerId="AD" clId="Web-{33AC3120-8C53-5369-8101-8EC45D33979C}" dt="2024-09-25T19:11:38.337" v="118" actId="20577"/>
        <pc:sldMkLst>
          <pc:docMk/>
          <pc:sldMk cId="2026280508" sldId="275"/>
        </pc:sldMkLst>
      </pc:sldChg>
      <pc:sldChg chg="delSp modSp">
        <pc:chgData name="Kath Woods-Townsend" userId="S::kwt1b06@soton.ac.uk::6818a262-d99a-4b23-bcfa-16532cfac47a" providerId="AD" clId="Web-{33AC3120-8C53-5369-8101-8EC45D33979C}" dt="2024-09-25T19:00:31.836" v="38"/>
        <pc:sldMkLst>
          <pc:docMk/>
          <pc:sldMk cId="4016092489" sldId="276"/>
        </pc:sldMkLst>
      </pc:sldChg>
      <pc:sldChg chg="delSp modSp">
        <pc:chgData name="Kath Woods-Townsend" userId="S::kwt1b06@soton.ac.uk::6818a262-d99a-4b23-bcfa-16532cfac47a" providerId="AD" clId="Web-{33AC3120-8C53-5369-8101-8EC45D33979C}" dt="2024-09-25T18:57:57.941" v="33"/>
        <pc:sldMkLst>
          <pc:docMk/>
          <pc:sldMk cId="572285172" sldId="278"/>
        </pc:sldMkLst>
      </pc:sldChg>
      <pc:sldChg chg="delSp">
        <pc:chgData name="Kath Woods-Townsend" userId="S::kwt1b06@soton.ac.uk::6818a262-d99a-4b23-bcfa-16532cfac47a" providerId="AD" clId="Web-{33AC3120-8C53-5369-8101-8EC45D33979C}" dt="2024-09-25T18:58:04.848" v="34"/>
        <pc:sldMkLst>
          <pc:docMk/>
          <pc:sldMk cId="3434087281" sldId="279"/>
        </pc:sldMkLst>
      </pc:sldChg>
      <pc:sldChg chg="modSp">
        <pc:chgData name="Kath Woods-Townsend" userId="S::kwt1b06@soton.ac.uk::6818a262-d99a-4b23-bcfa-16532cfac47a" providerId="AD" clId="Web-{33AC3120-8C53-5369-8101-8EC45D33979C}" dt="2024-09-25T19:03:39.997" v="40"/>
        <pc:sldMkLst>
          <pc:docMk/>
          <pc:sldMk cId="2712172970" sldId="280"/>
        </pc:sldMkLst>
      </pc:sldChg>
      <pc:sldChg chg="delSp">
        <pc:chgData name="Kath Woods-Townsend" userId="S::kwt1b06@soton.ac.uk::6818a262-d99a-4b23-bcfa-16532cfac47a" providerId="AD" clId="Web-{33AC3120-8C53-5369-8101-8EC45D33979C}" dt="2024-09-25T19:04:07.701" v="41"/>
        <pc:sldMkLst>
          <pc:docMk/>
          <pc:sldMk cId="699243757" sldId="281"/>
        </pc:sldMkLst>
      </pc:sldChg>
      <pc:sldChg chg="delSp">
        <pc:chgData name="Kath Woods-Townsend" userId="S::kwt1b06@soton.ac.uk::6818a262-d99a-4b23-bcfa-16532cfac47a" providerId="AD" clId="Web-{33AC3120-8C53-5369-8101-8EC45D33979C}" dt="2024-09-25T19:04:21.904" v="42"/>
        <pc:sldMkLst>
          <pc:docMk/>
          <pc:sldMk cId="2325819920" sldId="282"/>
        </pc:sldMkLst>
      </pc:sldChg>
      <pc:sldChg chg="delSp">
        <pc:chgData name="Kath Woods-Townsend" userId="S::kwt1b06@soton.ac.uk::6818a262-d99a-4b23-bcfa-16532cfac47a" providerId="AD" clId="Web-{33AC3120-8C53-5369-8101-8EC45D33979C}" dt="2024-09-25T19:04:45.327" v="43"/>
        <pc:sldMkLst>
          <pc:docMk/>
          <pc:sldMk cId="58013990" sldId="284"/>
        </pc:sldMkLst>
      </pc:sldChg>
      <pc:sldChg chg="modSp">
        <pc:chgData name="Kath Woods-Townsend" userId="S::kwt1b06@soton.ac.uk::6818a262-d99a-4b23-bcfa-16532cfac47a" providerId="AD" clId="Web-{33AC3120-8C53-5369-8101-8EC45D33979C}" dt="2024-09-25T19:05:01.499" v="44" actId="20577"/>
        <pc:sldMkLst>
          <pc:docMk/>
          <pc:sldMk cId="3479642714" sldId="286"/>
        </pc:sldMkLst>
      </pc:sldChg>
      <pc:sldChg chg="delSp">
        <pc:chgData name="Kath Woods-Townsend" userId="S::kwt1b06@soton.ac.uk::6818a262-d99a-4b23-bcfa-16532cfac47a" providerId="AD" clId="Web-{33AC3120-8C53-5369-8101-8EC45D33979C}" dt="2024-09-25T19:05:14.421" v="45"/>
        <pc:sldMkLst>
          <pc:docMk/>
          <pc:sldMk cId="1313305520" sldId="287"/>
        </pc:sldMkLst>
      </pc:sldChg>
      <pc:sldChg chg="delSp modSp">
        <pc:chgData name="Kath Woods-Townsend" userId="S::kwt1b06@soton.ac.uk::6818a262-d99a-4b23-bcfa-16532cfac47a" providerId="AD" clId="Web-{33AC3120-8C53-5369-8101-8EC45D33979C}" dt="2024-09-25T19:07:51.144" v="60" actId="14100"/>
        <pc:sldMkLst>
          <pc:docMk/>
          <pc:sldMk cId="1098947681" sldId="289"/>
        </pc:sldMkLst>
      </pc:sldChg>
      <pc:sldChg chg="modSp">
        <pc:chgData name="Kath Woods-Townsend" userId="S::kwt1b06@soton.ac.uk::6818a262-d99a-4b23-bcfa-16532cfac47a" providerId="AD" clId="Web-{33AC3120-8C53-5369-8101-8EC45D33979C}" dt="2024-09-25T19:09:28.740" v="77" actId="20577"/>
        <pc:sldMkLst>
          <pc:docMk/>
          <pc:sldMk cId="608489875" sldId="293"/>
        </pc:sldMkLst>
      </pc:sldChg>
      <pc:sldChg chg="modSp">
        <pc:chgData name="Kath Woods-Townsend" userId="S::kwt1b06@soton.ac.uk::6818a262-d99a-4b23-bcfa-16532cfac47a" providerId="AD" clId="Web-{33AC3120-8C53-5369-8101-8EC45D33979C}" dt="2024-09-25T19:10:10.694" v="83" actId="20577"/>
        <pc:sldMkLst>
          <pc:docMk/>
          <pc:sldMk cId="1689831119" sldId="295"/>
        </pc:sldMkLst>
      </pc:sldChg>
      <pc:sldChg chg="delSp modSp">
        <pc:chgData name="Kath Woods-Townsend" userId="S::kwt1b06@soton.ac.uk::6818a262-d99a-4b23-bcfa-16532cfac47a" providerId="AD" clId="Web-{33AC3120-8C53-5369-8101-8EC45D33979C}" dt="2024-09-25T19:11:07.008" v="103" actId="20577"/>
        <pc:sldMkLst>
          <pc:docMk/>
          <pc:sldMk cId="2435941465" sldId="297"/>
        </pc:sldMkLst>
      </pc:sldChg>
      <pc:sldChg chg="modSp">
        <pc:chgData name="Kath Woods-Townsend" userId="S::kwt1b06@soton.ac.uk::6818a262-d99a-4b23-bcfa-16532cfac47a" providerId="AD" clId="Web-{33AC3120-8C53-5369-8101-8EC45D33979C}" dt="2024-09-25T19:08:47.551" v="65" actId="1076"/>
        <pc:sldMkLst>
          <pc:docMk/>
          <pc:sldMk cId="189734377" sldId="300"/>
        </pc:sldMkLst>
      </pc:sldChg>
      <pc:sldChg chg="modSp">
        <pc:chgData name="Kath Woods-Townsend" userId="S::kwt1b06@soton.ac.uk::6818a262-d99a-4b23-bcfa-16532cfac47a" providerId="AD" clId="Web-{33AC3120-8C53-5369-8101-8EC45D33979C}" dt="2024-09-25T18:52:08.136" v="22" actId="1076"/>
        <pc:sldMkLst>
          <pc:docMk/>
          <pc:sldMk cId="2206871564" sldId="304"/>
        </pc:sldMkLst>
      </pc:sldChg>
    </pc:docChg>
  </pc:docChgLst>
  <pc:docChgLst>
    <pc:chgData name="Naomi Leonard" userId="aac58b25-e4b8-4396-be41-69c922faabae" providerId="ADAL" clId="{CD22B3CD-43F5-498F-85CD-5203AA7EACC5}"/>
    <pc:docChg chg="undo custSel modSld">
      <pc:chgData name="Naomi Leonard" userId="aac58b25-e4b8-4396-be41-69c922faabae" providerId="ADAL" clId="{CD22B3CD-43F5-498F-85CD-5203AA7EACC5}" dt="2025-10-10T09:17:28.178" v="1115" actId="20577"/>
      <pc:docMkLst>
        <pc:docMk/>
      </pc:docMkLst>
      <pc:sldChg chg="addSp delSp modSp mod modNotesTx">
        <pc:chgData name="Naomi Leonard" userId="aac58b25-e4b8-4396-be41-69c922faabae" providerId="ADAL" clId="{CD22B3CD-43F5-498F-85CD-5203AA7EACC5}" dt="2025-10-06T12:05:41.652" v="710" actId="20577"/>
        <pc:sldMkLst>
          <pc:docMk/>
          <pc:sldMk cId="3402924318" sldId="259"/>
        </pc:sldMkLst>
        <pc:spChg chg="mod">
          <ac:chgData name="Naomi Leonard" userId="aac58b25-e4b8-4396-be41-69c922faabae" providerId="ADAL" clId="{CD22B3CD-43F5-498F-85CD-5203AA7EACC5}" dt="2025-10-06T12:05:41.652" v="710" actId="20577"/>
          <ac:spMkLst>
            <pc:docMk/>
            <pc:sldMk cId="3402924318" sldId="259"/>
            <ac:spMk id="5" creationId="{12CE063D-2B36-26B6-CDB7-E4F017C13848}"/>
          </ac:spMkLst>
        </pc:spChg>
        <pc:picChg chg="add mod">
          <ac:chgData name="Naomi Leonard" userId="aac58b25-e4b8-4396-be41-69c922faabae" providerId="ADAL" clId="{CD22B3CD-43F5-498F-85CD-5203AA7EACC5}" dt="2025-10-06T12:05:25.284" v="709" actId="1076"/>
          <ac:picMkLst>
            <pc:docMk/>
            <pc:sldMk cId="3402924318" sldId="259"/>
            <ac:picMk id="4" creationId="{A7771599-5A44-9C9B-B9A8-21E0974BC424}"/>
          </ac:picMkLst>
        </pc:picChg>
      </pc:sldChg>
      <pc:sldChg chg="modNotesTx">
        <pc:chgData name="Naomi Leonard" userId="aac58b25-e4b8-4396-be41-69c922faabae" providerId="ADAL" clId="{CD22B3CD-43F5-498F-85CD-5203AA7EACC5}" dt="2025-09-26T12:03:10.910" v="167" actId="20577"/>
        <pc:sldMkLst>
          <pc:docMk/>
          <pc:sldMk cId="3742211151" sldId="269"/>
        </pc:sldMkLst>
      </pc:sldChg>
      <pc:sldChg chg="modNotesTx">
        <pc:chgData name="Naomi Leonard" userId="aac58b25-e4b8-4396-be41-69c922faabae" providerId="ADAL" clId="{CD22B3CD-43F5-498F-85CD-5203AA7EACC5}" dt="2025-09-26T12:01:47.117" v="115" actId="20577"/>
        <pc:sldMkLst>
          <pc:docMk/>
          <pc:sldMk cId="1723660719" sldId="270"/>
        </pc:sldMkLst>
      </pc:sldChg>
      <pc:sldChg chg="modNotesTx">
        <pc:chgData name="Naomi Leonard" userId="aac58b25-e4b8-4396-be41-69c922faabae" providerId="ADAL" clId="{CD22B3CD-43F5-498F-85CD-5203AA7EACC5}" dt="2025-09-26T12:02:04.999" v="129" actId="20577"/>
        <pc:sldMkLst>
          <pc:docMk/>
          <pc:sldMk cId="2483209772" sldId="271"/>
        </pc:sldMkLst>
      </pc:sldChg>
      <pc:sldChg chg="modSp mod modNotesTx">
        <pc:chgData name="Naomi Leonard" userId="aac58b25-e4b8-4396-be41-69c922faabae" providerId="ADAL" clId="{CD22B3CD-43F5-498F-85CD-5203AA7EACC5}" dt="2025-10-10T09:17:28.178" v="1115" actId="20577"/>
        <pc:sldMkLst>
          <pc:docMk/>
          <pc:sldMk cId="2026280508" sldId="275"/>
        </pc:sldMkLst>
        <pc:spChg chg="mod">
          <ac:chgData name="Naomi Leonard" userId="aac58b25-e4b8-4396-be41-69c922faabae" providerId="ADAL" clId="{CD22B3CD-43F5-498F-85CD-5203AA7EACC5}" dt="2025-10-10T09:17:15.942" v="1110"/>
          <ac:spMkLst>
            <pc:docMk/>
            <pc:sldMk cId="2026280508" sldId="275"/>
            <ac:spMk id="17" creationId="{516FB2DB-EE76-59FF-1CD7-D6B2CF665C3A}"/>
          </ac:spMkLst>
        </pc:spChg>
      </pc:sldChg>
      <pc:sldChg chg="modNotesTx">
        <pc:chgData name="Naomi Leonard" userId="aac58b25-e4b8-4396-be41-69c922faabae" providerId="ADAL" clId="{CD22B3CD-43F5-498F-85CD-5203AA7EACC5}" dt="2025-09-26T12:03:29.856" v="181" actId="20577"/>
        <pc:sldMkLst>
          <pc:docMk/>
          <pc:sldMk cId="699243757" sldId="281"/>
        </pc:sldMkLst>
      </pc:sldChg>
      <pc:sldChg chg="modNotesTx">
        <pc:chgData name="Naomi Leonard" userId="aac58b25-e4b8-4396-be41-69c922faabae" providerId="ADAL" clId="{CD22B3CD-43F5-498F-85CD-5203AA7EACC5}" dt="2025-09-26T12:05:24.680" v="638" actId="20577"/>
        <pc:sldMkLst>
          <pc:docMk/>
          <pc:sldMk cId="2325819920" sldId="282"/>
        </pc:sldMkLst>
      </pc:sldChg>
      <pc:sldChg chg="modNotesTx">
        <pc:chgData name="Naomi Leonard" userId="aac58b25-e4b8-4396-be41-69c922faabae" providerId="ADAL" clId="{CD22B3CD-43F5-498F-85CD-5203AA7EACC5}" dt="2025-10-07T11:40:14.214" v="791" actId="313"/>
        <pc:sldMkLst>
          <pc:docMk/>
          <pc:sldMk cId="2141033402" sldId="283"/>
        </pc:sldMkLst>
      </pc:sldChg>
      <pc:sldChg chg="modNotesTx">
        <pc:chgData name="Naomi Leonard" userId="aac58b25-e4b8-4396-be41-69c922faabae" providerId="ADAL" clId="{CD22B3CD-43F5-498F-85CD-5203AA7EACC5}" dt="2025-10-07T11:39:18" v="779" actId="20577"/>
        <pc:sldMkLst>
          <pc:docMk/>
          <pc:sldMk cId="58013990" sldId="284"/>
        </pc:sldMkLst>
      </pc:sldChg>
      <pc:sldChg chg="modNotesTx">
        <pc:chgData name="Naomi Leonard" userId="aac58b25-e4b8-4396-be41-69c922faabae" providerId="ADAL" clId="{CD22B3CD-43F5-498F-85CD-5203AA7EACC5}" dt="2025-09-26T12:06:10.581" v="667" actId="20577"/>
        <pc:sldMkLst>
          <pc:docMk/>
          <pc:sldMk cId="1313305520" sldId="287"/>
        </pc:sldMkLst>
      </pc:sldChg>
      <pc:sldChg chg="addSp modSp mod modNotesTx">
        <pc:chgData name="Naomi Leonard" userId="aac58b25-e4b8-4396-be41-69c922faabae" providerId="ADAL" clId="{CD22B3CD-43F5-498F-85CD-5203AA7EACC5}" dt="2025-10-07T11:44:10.827" v="1105" actId="20577"/>
        <pc:sldMkLst>
          <pc:docMk/>
          <pc:sldMk cId="1422334020" sldId="288"/>
        </pc:sldMkLst>
        <pc:spChg chg="mod">
          <ac:chgData name="Naomi Leonard" userId="aac58b25-e4b8-4396-be41-69c922faabae" providerId="ADAL" clId="{CD22B3CD-43F5-498F-85CD-5203AA7EACC5}" dt="2025-10-06T12:07:24.793" v="741" actId="1076"/>
          <ac:spMkLst>
            <pc:docMk/>
            <pc:sldMk cId="1422334020" sldId="288"/>
            <ac:spMk id="4" creationId="{873073A0-76CB-0D4B-CBE2-AC8E74C54ED1}"/>
          </ac:spMkLst>
        </pc:spChg>
        <pc:spChg chg="mod">
          <ac:chgData name="Naomi Leonard" userId="aac58b25-e4b8-4396-be41-69c922faabae" providerId="ADAL" clId="{CD22B3CD-43F5-498F-85CD-5203AA7EACC5}" dt="2025-10-06T12:07:24.793" v="741" actId="1076"/>
          <ac:spMkLst>
            <pc:docMk/>
            <pc:sldMk cId="1422334020" sldId="288"/>
            <ac:spMk id="17" creationId="{516FB2DB-EE76-59FF-1CD7-D6B2CF665C3A}"/>
          </ac:spMkLst>
        </pc:spChg>
        <pc:picChg chg="add mod modCrop">
          <ac:chgData name="Naomi Leonard" userId="aac58b25-e4b8-4396-be41-69c922faabae" providerId="ADAL" clId="{CD22B3CD-43F5-498F-85CD-5203AA7EACC5}" dt="2025-10-06T12:08:07.657" v="750" actId="1076"/>
          <ac:picMkLst>
            <pc:docMk/>
            <pc:sldMk cId="1422334020" sldId="288"/>
            <ac:picMk id="5" creationId="{AFA6A37D-A377-0EF1-6C2D-9AD189604D85}"/>
          </ac:picMkLst>
        </pc:picChg>
        <pc:picChg chg="mod">
          <ac:chgData name="Naomi Leonard" userId="aac58b25-e4b8-4396-be41-69c922faabae" providerId="ADAL" clId="{CD22B3CD-43F5-498F-85CD-5203AA7EACC5}" dt="2025-10-06T12:07:24.793" v="741" actId="1076"/>
          <ac:picMkLst>
            <pc:docMk/>
            <pc:sldMk cId="1422334020" sldId="288"/>
            <ac:picMk id="6" creationId="{CFE60F11-EB1B-7BEE-CA4F-DC6993C7E9BF}"/>
          </ac:picMkLst>
        </pc:picChg>
        <pc:picChg chg="mod">
          <ac:chgData name="Naomi Leonard" userId="aac58b25-e4b8-4396-be41-69c922faabae" providerId="ADAL" clId="{CD22B3CD-43F5-498F-85CD-5203AA7EACC5}" dt="2025-10-06T12:08:11.047" v="751" actId="1076"/>
          <ac:picMkLst>
            <pc:docMk/>
            <pc:sldMk cId="1422334020" sldId="288"/>
            <ac:picMk id="9" creationId="{876AFFEF-907D-2E0D-1D6C-4DB0473D8C59}"/>
          </ac:picMkLst>
        </pc:picChg>
      </pc:sldChg>
      <pc:sldChg chg="modSp mod modNotesTx">
        <pc:chgData name="Naomi Leonard" userId="aac58b25-e4b8-4396-be41-69c922faabae" providerId="ADAL" clId="{CD22B3CD-43F5-498F-85CD-5203AA7EACC5}" dt="2025-10-06T12:09:56.756" v="757" actId="1076"/>
        <pc:sldMkLst>
          <pc:docMk/>
          <pc:sldMk cId="608489875" sldId="293"/>
        </pc:sldMkLst>
        <pc:spChg chg="mod">
          <ac:chgData name="Naomi Leonard" userId="aac58b25-e4b8-4396-be41-69c922faabae" providerId="ADAL" clId="{CD22B3CD-43F5-498F-85CD-5203AA7EACC5}" dt="2025-10-06T12:09:56.756" v="757" actId="1076"/>
          <ac:spMkLst>
            <pc:docMk/>
            <pc:sldMk cId="608489875" sldId="293"/>
            <ac:spMk id="2" creationId="{86C00C89-2A84-6537-61C0-169A226D3AF7}"/>
          </ac:spMkLst>
        </pc:spChg>
      </pc:sldChg>
      <pc:sldChg chg="modSp mod modNotesTx">
        <pc:chgData name="Naomi Leonard" userId="aac58b25-e4b8-4396-be41-69c922faabae" providerId="ADAL" clId="{CD22B3CD-43F5-498F-85CD-5203AA7EACC5}" dt="2025-10-06T12:09:50.896" v="756" actId="1076"/>
        <pc:sldMkLst>
          <pc:docMk/>
          <pc:sldMk cId="1689831119" sldId="295"/>
        </pc:sldMkLst>
        <pc:spChg chg="mod">
          <ac:chgData name="Naomi Leonard" userId="aac58b25-e4b8-4396-be41-69c922faabae" providerId="ADAL" clId="{CD22B3CD-43F5-498F-85CD-5203AA7EACC5}" dt="2025-10-06T12:09:50.896" v="756" actId="1076"/>
          <ac:spMkLst>
            <pc:docMk/>
            <pc:sldMk cId="1689831119" sldId="295"/>
            <ac:spMk id="2" creationId="{86C00C89-2A84-6537-61C0-169A226D3AF7}"/>
          </ac:spMkLst>
        </pc:spChg>
      </pc:sldChg>
      <pc:sldChg chg="modNotesTx">
        <pc:chgData name="Naomi Leonard" userId="aac58b25-e4b8-4396-be41-69c922faabae" providerId="ADAL" clId="{CD22B3CD-43F5-498F-85CD-5203AA7EACC5}" dt="2025-09-26T12:07:33.369" v="694" actId="20577"/>
        <pc:sldMkLst>
          <pc:docMk/>
          <pc:sldMk cId="2435941465" sldId="297"/>
        </pc:sldMkLst>
      </pc:sldChg>
      <pc:sldChg chg="modNotesTx">
        <pc:chgData name="Naomi Leonard" userId="aac58b25-e4b8-4396-be41-69c922faabae" providerId="ADAL" clId="{CD22B3CD-43F5-498F-85CD-5203AA7EACC5}" dt="2025-09-26T12:01:11.445" v="80" actId="20577"/>
        <pc:sldMkLst>
          <pc:docMk/>
          <pc:sldMk cId="2206871564" sldId="304"/>
        </pc:sldMkLst>
      </pc:sldChg>
      <pc:sldChg chg="modNotesTx">
        <pc:chgData name="Naomi Leonard" userId="aac58b25-e4b8-4396-be41-69c922faabae" providerId="ADAL" clId="{CD22B3CD-43F5-498F-85CD-5203AA7EACC5}" dt="2025-09-26T12:06:57.335" v="682" actId="20577"/>
        <pc:sldMkLst>
          <pc:docMk/>
          <pc:sldMk cId="233339856" sldId="309"/>
        </pc:sldMkLst>
      </pc:sldChg>
      <pc:sldChg chg="modNotesTx">
        <pc:chgData name="Naomi Leonard" userId="aac58b25-e4b8-4396-be41-69c922faabae" providerId="ADAL" clId="{CD22B3CD-43F5-498F-85CD-5203AA7EACC5}" dt="2025-09-26T12:00:58.268" v="79" actId="20577"/>
        <pc:sldMkLst>
          <pc:docMk/>
          <pc:sldMk cId="3426107147" sldId="310"/>
        </pc:sldMkLst>
      </pc:sldChg>
    </pc:docChg>
  </pc:docChgLst>
  <pc:docChgLst>
    <pc:chgData name="Pender, Harriet W (UG - Psychology)" userId="S::hp00973_surrey.ac.uk#ext#@sotonac.onmicrosoft.com::7f8572c2-3a30-445d-9747-b4164cd0f1f0" providerId="AD" clId="Web-{A7DEE1EF-4D60-8305-4C60-AFC6AEAB4FC0}"/>
    <pc:docChg chg="modSld">
      <pc:chgData name="Pender, Harriet W (UG - Psychology)" userId="S::hp00973_surrey.ac.uk#ext#@sotonac.onmicrosoft.com::7f8572c2-3a30-445d-9747-b4164cd0f1f0" providerId="AD" clId="Web-{A7DEE1EF-4D60-8305-4C60-AFC6AEAB4FC0}" dt="2025-07-15T10:18:14.650" v="478" actId="1076"/>
      <pc:docMkLst>
        <pc:docMk/>
      </pc:docMkLst>
      <pc:sldChg chg="addSp modSp">
        <pc:chgData name="Pender, Harriet W (UG - Psychology)" userId="S::hp00973_surrey.ac.uk#ext#@sotonac.onmicrosoft.com::7f8572c2-3a30-445d-9747-b4164cd0f1f0" providerId="AD" clId="Web-{A7DEE1EF-4D60-8305-4C60-AFC6AEAB4FC0}" dt="2025-07-15T10:16:39.411" v="468" actId="20577"/>
        <pc:sldMkLst>
          <pc:docMk/>
          <pc:sldMk cId="459375446" sldId="258"/>
        </pc:sldMkLst>
      </pc:sldChg>
      <pc:sldChg chg="addSp delSp modSp">
        <pc:chgData name="Pender, Harriet W (UG - Psychology)" userId="S::hp00973_surrey.ac.uk#ext#@sotonac.onmicrosoft.com::7f8572c2-3a30-445d-9747-b4164cd0f1f0" providerId="AD" clId="Web-{A7DEE1EF-4D60-8305-4C60-AFC6AEAB4FC0}" dt="2025-07-15T09:34:38.355" v="44" actId="20577"/>
        <pc:sldMkLst>
          <pc:docMk/>
          <pc:sldMk cId="3402924318" sldId="259"/>
        </pc:sldMkLst>
      </pc:sldChg>
      <pc:sldChg chg="modSp">
        <pc:chgData name="Pender, Harriet W (UG - Psychology)" userId="S::hp00973_surrey.ac.uk#ext#@sotonac.onmicrosoft.com::7f8572c2-3a30-445d-9747-b4164cd0f1f0" providerId="AD" clId="Web-{A7DEE1EF-4D60-8305-4C60-AFC6AEAB4FC0}" dt="2025-07-15T09:33:45.244" v="28" actId="20577"/>
        <pc:sldMkLst>
          <pc:docMk/>
          <pc:sldMk cId="2280635137" sldId="273"/>
        </pc:sldMkLst>
      </pc:sldChg>
      <pc:sldChg chg="addSp delSp modSp">
        <pc:chgData name="Pender, Harriet W (UG - Psychology)" userId="S::hp00973_surrey.ac.uk#ext#@sotonac.onmicrosoft.com::7f8572c2-3a30-445d-9747-b4164cd0f1f0" providerId="AD" clId="Web-{A7DEE1EF-4D60-8305-4C60-AFC6AEAB4FC0}" dt="2025-07-15T10:08:00.858" v="467" actId="1076"/>
        <pc:sldMkLst>
          <pc:docMk/>
          <pc:sldMk cId="2026280508" sldId="275"/>
        </pc:sldMkLst>
      </pc:sldChg>
      <pc:sldChg chg="addSp delSp modSp">
        <pc:chgData name="Pender, Harriet W (UG - Psychology)" userId="S::hp00973_surrey.ac.uk#ext#@sotonac.onmicrosoft.com::7f8572c2-3a30-445d-9747-b4164cd0f1f0" providerId="AD" clId="Web-{A7DEE1EF-4D60-8305-4C60-AFC6AEAB4FC0}" dt="2025-07-15T10:16:58.928" v="471" actId="1076"/>
        <pc:sldMkLst>
          <pc:docMk/>
          <pc:sldMk cId="572285172" sldId="278"/>
        </pc:sldMkLst>
      </pc:sldChg>
      <pc:sldChg chg="addSp delSp modSp">
        <pc:chgData name="Pender, Harriet W (UG - Psychology)" userId="S::hp00973_surrey.ac.uk#ext#@sotonac.onmicrosoft.com::7f8572c2-3a30-445d-9747-b4164cd0f1f0" providerId="AD" clId="Web-{A7DEE1EF-4D60-8305-4C60-AFC6AEAB4FC0}" dt="2025-07-15T09:44:48.833" v="145" actId="14100"/>
        <pc:sldMkLst>
          <pc:docMk/>
          <pc:sldMk cId="699243757" sldId="281"/>
        </pc:sldMkLst>
      </pc:sldChg>
      <pc:sldChg chg="addSp modSp">
        <pc:chgData name="Pender, Harriet W (UG - Psychology)" userId="S::hp00973_surrey.ac.uk#ext#@sotonac.onmicrosoft.com::7f8572c2-3a30-445d-9747-b4164cd0f1f0" providerId="AD" clId="Web-{A7DEE1EF-4D60-8305-4C60-AFC6AEAB4FC0}" dt="2025-07-15T09:47:10.401" v="168" actId="14100"/>
        <pc:sldMkLst>
          <pc:docMk/>
          <pc:sldMk cId="2325819920" sldId="282"/>
        </pc:sldMkLst>
      </pc:sldChg>
      <pc:sldChg chg="modSp">
        <pc:chgData name="Pender, Harriet W (UG - Psychology)" userId="S::hp00973_surrey.ac.uk#ext#@sotonac.onmicrosoft.com::7f8572c2-3a30-445d-9747-b4164cd0f1f0" providerId="AD" clId="Web-{A7DEE1EF-4D60-8305-4C60-AFC6AEAB4FC0}" dt="2025-07-15T10:18:06.352" v="477" actId="1076"/>
        <pc:sldMkLst>
          <pc:docMk/>
          <pc:sldMk cId="2141033402" sldId="283"/>
        </pc:sldMkLst>
      </pc:sldChg>
      <pc:sldChg chg="modSp">
        <pc:chgData name="Pender, Harriet W (UG - Psychology)" userId="S::hp00973_surrey.ac.uk#ext#@sotonac.onmicrosoft.com::7f8572c2-3a30-445d-9747-b4164cd0f1f0" providerId="AD" clId="Web-{A7DEE1EF-4D60-8305-4C60-AFC6AEAB4FC0}" dt="2025-07-15T10:18:14.650" v="478" actId="1076"/>
        <pc:sldMkLst>
          <pc:docMk/>
          <pc:sldMk cId="58013990" sldId="284"/>
        </pc:sldMkLst>
      </pc:sldChg>
      <pc:sldChg chg="addSp delSp modSp">
        <pc:chgData name="Pender, Harriet W (UG - Psychology)" userId="S::hp00973_surrey.ac.uk#ext#@sotonac.onmicrosoft.com::7f8572c2-3a30-445d-9747-b4164cd0f1f0" providerId="AD" clId="Web-{A7DEE1EF-4D60-8305-4C60-AFC6AEAB4FC0}" dt="2025-07-15T10:01:21.670" v="382" actId="1076"/>
        <pc:sldMkLst>
          <pc:docMk/>
          <pc:sldMk cId="3479642714" sldId="286"/>
        </pc:sldMkLst>
      </pc:sldChg>
      <pc:sldChg chg="addSp delSp modSp">
        <pc:chgData name="Pender, Harriet W (UG - Psychology)" userId="S::hp00973_surrey.ac.uk#ext#@sotonac.onmicrosoft.com::7f8572c2-3a30-445d-9747-b4164cd0f1f0" providerId="AD" clId="Web-{A7DEE1EF-4D60-8305-4C60-AFC6AEAB4FC0}" dt="2025-07-15T10:03:29.441" v="412" actId="1076"/>
        <pc:sldMkLst>
          <pc:docMk/>
          <pc:sldMk cId="608489875" sldId="293"/>
        </pc:sldMkLst>
      </pc:sldChg>
      <pc:sldChg chg="addSp modSp">
        <pc:chgData name="Pender, Harriet W (UG - Psychology)" userId="S::hp00973_surrey.ac.uk#ext#@sotonac.onmicrosoft.com::7f8572c2-3a30-445d-9747-b4164cd0f1f0" providerId="AD" clId="Web-{A7DEE1EF-4D60-8305-4C60-AFC6AEAB4FC0}" dt="2025-07-15T10:05:38.118" v="434" actId="1076"/>
        <pc:sldMkLst>
          <pc:docMk/>
          <pc:sldMk cId="2435941465" sldId="297"/>
        </pc:sldMkLst>
      </pc:sldChg>
    </pc:docChg>
  </pc:docChgLst>
  <pc:docChgLst>
    <pc:chgData name="Kath Woods-Townsend" userId="S::kwt1b06@soton.ac.uk::6818a262-d99a-4b23-bcfa-16532cfac47a" providerId="AD" clId="Web-{23636CD4-3373-F055-CCE3-DF703E63CE83}"/>
    <pc:docChg chg="modSld">
      <pc:chgData name="Kath Woods-Townsend" userId="S::kwt1b06@soton.ac.uk::6818a262-d99a-4b23-bcfa-16532cfac47a" providerId="AD" clId="Web-{23636CD4-3373-F055-CCE3-DF703E63CE83}" dt="2025-09-10T10:50:25.790" v="1"/>
      <pc:docMkLst>
        <pc:docMk/>
      </pc:docMkLst>
      <pc:sldChg chg="delSp">
        <pc:chgData name="Kath Woods-Townsend" userId="S::kwt1b06@soton.ac.uk::6818a262-d99a-4b23-bcfa-16532cfac47a" providerId="AD" clId="Web-{23636CD4-3373-F055-CCE3-DF703E63CE83}" dt="2025-09-10T10:50:25.790" v="1"/>
        <pc:sldMkLst>
          <pc:docMk/>
          <pc:sldMk cId="4016092489" sldId="276"/>
        </pc:sldMkLst>
      </pc:sldChg>
    </pc:docChg>
  </pc:docChgLst>
  <pc:docChgLst>
    <pc:chgData name="Naomi Leonard" userId="S::nl1v22@soton.ac.uk::aac58b25-e4b8-4396-be41-69c922faabae" providerId="AD" clId="Web-{FB831387-1208-B66E-9B0A-EE1CA89CDAA6}"/>
    <pc:docChg chg="modSld">
      <pc:chgData name="Naomi Leonard" userId="S::nl1v22@soton.ac.uk::aac58b25-e4b8-4396-be41-69c922faabae" providerId="AD" clId="Web-{FB831387-1208-B66E-9B0A-EE1CA89CDAA6}" dt="2025-02-11T13:09:08.087" v="6" actId="14100"/>
      <pc:docMkLst>
        <pc:docMk/>
      </pc:docMkLst>
      <pc:sldChg chg="modSp">
        <pc:chgData name="Naomi Leonard" userId="S::nl1v22@soton.ac.uk::aac58b25-e4b8-4396-be41-69c922faabae" providerId="AD" clId="Web-{FB831387-1208-B66E-9B0A-EE1CA89CDAA6}" dt="2025-02-11T13:09:08.087" v="6" actId="14100"/>
        <pc:sldMkLst>
          <pc:docMk/>
          <pc:sldMk cId="239159075" sldId="256"/>
        </pc:sldMkLst>
      </pc:sldChg>
    </pc:docChg>
  </pc:docChgLst>
  <pc:docChgLst>
    <pc:chgData name="Naomi Leonard" userId="aac58b25-e4b8-4396-be41-69c922faabae" providerId="ADAL" clId="{1EF9A2F1-BEC3-4F0A-8E66-5CDD1BDC0E96}"/>
    <pc:docChg chg="undo custSel modSld">
      <pc:chgData name="Naomi Leonard" userId="aac58b25-e4b8-4396-be41-69c922faabae" providerId="ADAL" clId="{1EF9A2F1-BEC3-4F0A-8E66-5CDD1BDC0E96}" dt="2025-08-20T09:43:05.960" v="51" actId="14100"/>
      <pc:docMkLst>
        <pc:docMk/>
      </pc:docMkLst>
      <pc:sldChg chg="modSp mod">
        <pc:chgData name="Naomi Leonard" userId="aac58b25-e4b8-4396-be41-69c922faabae" providerId="ADAL" clId="{1EF9A2F1-BEC3-4F0A-8E66-5CDD1BDC0E96}" dt="2025-08-20T09:36:16.779" v="9" actId="20577"/>
        <pc:sldMkLst>
          <pc:docMk/>
          <pc:sldMk cId="1723660719" sldId="270"/>
        </pc:sldMkLst>
      </pc:sldChg>
      <pc:sldChg chg="modSp mod">
        <pc:chgData name="Naomi Leonard" userId="aac58b25-e4b8-4396-be41-69c922faabae" providerId="ADAL" clId="{1EF9A2F1-BEC3-4F0A-8E66-5CDD1BDC0E96}" dt="2025-08-20T09:43:05.960" v="51" actId="14100"/>
        <pc:sldMkLst>
          <pc:docMk/>
          <pc:sldMk cId="2026280508" sldId="275"/>
        </pc:sldMkLst>
      </pc:sldChg>
      <pc:sldChg chg="modSp mod">
        <pc:chgData name="Naomi Leonard" userId="aac58b25-e4b8-4396-be41-69c922faabae" providerId="ADAL" clId="{1EF9A2F1-BEC3-4F0A-8E66-5CDD1BDC0E96}" dt="2025-08-20T09:40:40.312" v="49" actId="1035"/>
        <pc:sldMkLst>
          <pc:docMk/>
          <pc:sldMk cId="233339856" sldId="309"/>
        </pc:sldMkLst>
      </pc:sldChg>
    </pc:docChg>
  </pc:docChgLst>
  <pc:docChgLst>
    <pc:chgData name="Pender, Harriet W (UG - Psychology)" userId="S::hp00973_surrey.ac.uk#ext#@sotonac.onmicrosoft.com::7f8572c2-3a30-445d-9747-b4164cd0f1f0" providerId="AD" clId="Web-{C48DAABB-7CA4-0668-CB46-74230564D397}"/>
    <pc:docChg chg="addSld delSld modSld modSection">
      <pc:chgData name="Pender, Harriet W (UG - Psychology)" userId="S::hp00973_surrey.ac.uk#ext#@sotonac.onmicrosoft.com::7f8572c2-3a30-445d-9747-b4164cd0f1f0" providerId="AD" clId="Web-{C48DAABB-7CA4-0668-CB46-74230564D397}" dt="2025-07-10T13:06:56.331" v="1602"/>
      <pc:docMkLst>
        <pc:docMk/>
      </pc:docMkLst>
      <pc:sldChg chg="modSp del">
        <pc:chgData name="Pender, Harriet W (UG - Psychology)" userId="S::hp00973_surrey.ac.uk#ext#@sotonac.onmicrosoft.com::7f8572c2-3a30-445d-9747-b4164cd0f1f0" providerId="AD" clId="Web-{C48DAABB-7CA4-0668-CB46-74230564D397}" dt="2025-07-08T10:04:38.768" v="149"/>
        <pc:sldMkLst>
          <pc:docMk/>
          <pc:sldMk cId="3132541963" sldId="257"/>
        </pc:sldMkLst>
      </pc:sldChg>
      <pc:sldChg chg="addSp delSp modSp add">
        <pc:chgData name="Pender, Harriet W (UG - Psychology)" userId="S::hp00973_surrey.ac.uk#ext#@sotonac.onmicrosoft.com::7f8572c2-3a30-445d-9747-b4164cd0f1f0" providerId="AD" clId="Web-{C48DAABB-7CA4-0668-CB46-74230564D397}" dt="2025-07-08T10:04:13.861" v="148" actId="1076"/>
        <pc:sldMkLst>
          <pc:docMk/>
          <pc:sldMk cId="208466090" sldId="268"/>
        </pc:sldMkLst>
      </pc:sldChg>
      <pc:sldChg chg="addSp delSp modSp mod setBg">
        <pc:chgData name="Pender, Harriet W (UG - Psychology)" userId="S::hp00973_surrey.ac.uk#ext#@sotonac.onmicrosoft.com::7f8572c2-3a30-445d-9747-b4164cd0f1f0" providerId="AD" clId="Web-{C48DAABB-7CA4-0668-CB46-74230564D397}" dt="2025-07-08T13:29:36.970" v="407" actId="1076"/>
        <pc:sldMkLst>
          <pc:docMk/>
          <pc:sldMk cId="2483209772" sldId="271"/>
        </pc:sldMkLst>
      </pc:sldChg>
      <pc:sldChg chg="addSp delSp modSp mod setBg">
        <pc:chgData name="Pender, Harriet W (UG - Psychology)" userId="S::hp00973_surrey.ac.uk#ext#@sotonac.onmicrosoft.com::7f8572c2-3a30-445d-9747-b4164cd0f1f0" providerId="AD" clId="Web-{C48DAABB-7CA4-0668-CB46-74230564D397}" dt="2025-07-09T18:38:36.744" v="876" actId="1076"/>
        <pc:sldMkLst>
          <pc:docMk/>
          <pc:sldMk cId="1809994072" sldId="272"/>
        </pc:sldMkLst>
      </pc:sldChg>
      <pc:sldChg chg="addSp delSp modSp mod setBg">
        <pc:chgData name="Pender, Harriet W (UG - Psychology)" userId="S::hp00973_surrey.ac.uk#ext#@sotonac.onmicrosoft.com::7f8572c2-3a30-445d-9747-b4164cd0f1f0" providerId="AD" clId="Web-{C48DAABB-7CA4-0668-CB46-74230564D397}" dt="2025-07-09T18:44:41.305" v="946" actId="1076"/>
        <pc:sldMkLst>
          <pc:docMk/>
          <pc:sldMk cId="4016092489" sldId="276"/>
        </pc:sldMkLst>
      </pc:sldChg>
      <pc:sldChg chg="addSp delSp modSp mod setBg">
        <pc:chgData name="Pender, Harriet W (UG - Psychology)" userId="S::hp00973_surrey.ac.uk#ext#@sotonac.onmicrosoft.com::7f8572c2-3a30-445d-9747-b4164cd0f1f0" providerId="AD" clId="Web-{C48DAABB-7CA4-0668-CB46-74230564D397}" dt="2025-07-10T07:56:30.229" v="1071" actId="1076"/>
        <pc:sldMkLst>
          <pc:docMk/>
          <pc:sldMk cId="2712172970" sldId="280"/>
        </pc:sldMkLst>
      </pc:sldChg>
      <pc:sldChg chg="addSp delSp modSp mod setBg">
        <pc:chgData name="Pender, Harriet W (UG - Psychology)" userId="S::hp00973_surrey.ac.uk#ext#@sotonac.onmicrosoft.com::7f8572c2-3a30-445d-9747-b4164cd0f1f0" providerId="AD" clId="Web-{C48DAABB-7CA4-0668-CB46-74230564D397}" dt="2025-07-10T08:00:12.017" v="1104" actId="1076"/>
        <pc:sldMkLst>
          <pc:docMk/>
          <pc:sldMk cId="2141033402" sldId="283"/>
        </pc:sldMkLst>
      </pc:sldChg>
      <pc:sldChg chg="addSp delSp modSp mod setBg">
        <pc:chgData name="Pender, Harriet W (UG - Psychology)" userId="S::hp00973_surrey.ac.uk#ext#@sotonac.onmicrosoft.com::7f8572c2-3a30-445d-9747-b4164cd0f1f0" providerId="AD" clId="Web-{C48DAABB-7CA4-0668-CB46-74230564D397}" dt="2025-07-10T08:59:30.461" v="1577" actId="1076"/>
        <pc:sldMkLst>
          <pc:docMk/>
          <pc:sldMk cId="1098947681" sldId="289"/>
        </pc:sldMkLst>
      </pc:sldChg>
      <pc:sldChg chg="del">
        <pc:chgData name="Pender, Harriet W (UG - Psychology)" userId="S::hp00973_surrey.ac.uk#ext#@sotonac.onmicrosoft.com::7f8572c2-3a30-445d-9747-b4164cd0f1f0" providerId="AD" clId="Web-{C48DAABB-7CA4-0668-CB46-74230564D397}" dt="2025-07-08T10:43:22.377" v="169"/>
        <pc:sldMkLst>
          <pc:docMk/>
          <pc:sldMk cId="749180533" sldId="292"/>
        </pc:sldMkLst>
      </pc:sldChg>
      <pc:sldChg chg="modSp mod setBg">
        <pc:chgData name="Pender, Harriet W (UG - Psychology)" userId="S::hp00973_surrey.ac.uk#ext#@sotonac.onmicrosoft.com::7f8572c2-3a30-445d-9747-b4164cd0f1f0" providerId="AD" clId="Web-{C48DAABB-7CA4-0668-CB46-74230564D397}" dt="2025-07-10T08:07:43.391" v="1203" actId="20577"/>
        <pc:sldMkLst>
          <pc:docMk/>
          <pc:sldMk cId="1689831119" sldId="295"/>
        </pc:sldMkLst>
      </pc:sldChg>
      <pc:sldChg chg="del mod setBg">
        <pc:chgData name="Pender, Harriet W (UG - Psychology)" userId="S::hp00973_surrey.ac.uk#ext#@sotonac.onmicrosoft.com::7f8572c2-3a30-445d-9747-b4164cd0f1f0" providerId="AD" clId="Web-{C48DAABB-7CA4-0668-CB46-74230564D397}" dt="2025-07-10T08:08:04.220" v="1205"/>
        <pc:sldMkLst>
          <pc:docMk/>
          <pc:sldMk cId="189734377" sldId="300"/>
        </pc:sldMkLst>
      </pc:sldChg>
      <pc:sldChg chg="addSp delSp modSp mod setBg">
        <pc:chgData name="Pender, Harriet W (UG - Psychology)" userId="S::hp00973_surrey.ac.uk#ext#@sotonac.onmicrosoft.com::7f8572c2-3a30-445d-9747-b4164cd0f1f0" providerId="AD" clId="Web-{C48DAABB-7CA4-0668-CB46-74230564D397}" dt="2025-07-08T14:21:59.999" v="595" actId="1076"/>
        <pc:sldMkLst>
          <pc:docMk/>
          <pc:sldMk cId="1942281110" sldId="302"/>
        </pc:sldMkLst>
      </pc:sldChg>
      <pc:sldChg chg="del mod setBg">
        <pc:chgData name="Pender, Harriet W (UG - Psychology)" userId="S::hp00973_surrey.ac.uk#ext#@sotonac.onmicrosoft.com::7f8572c2-3a30-445d-9747-b4164cd0f1f0" providerId="AD" clId="Web-{C48DAABB-7CA4-0668-CB46-74230564D397}" dt="2025-07-08T13:44:27.252" v="517"/>
        <pc:sldMkLst>
          <pc:docMk/>
          <pc:sldMk cId="3893417894" sldId="305"/>
        </pc:sldMkLst>
      </pc:sldChg>
      <pc:sldChg chg="del mod setBg">
        <pc:chgData name="Pender, Harriet W (UG - Psychology)" userId="S::hp00973_surrey.ac.uk#ext#@sotonac.onmicrosoft.com::7f8572c2-3a30-445d-9747-b4164cd0f1f0" providerId="AD" clId="Web-{C48DAABB-7CA4-0668-CB46-74230564D397}" dt="2025-07-10T08:32:47.080" v="1534"/>
        <pc:sldMkLst>
          <pc:docMk/>
          <pc:sldMk cId="3573706776" sldId="306"/>
        </pc:sldMkLst>
      </pc:sldChg>
      <pc:sldChg chg="del mod setBg">
        <pc:chgData name="Pender, Harriet W (UG - Psychology)" userId="S::hp00973_surrey.ac.uk#ext#@sotonac.onmicrosoft.com::7f8572c2-3a30-445d-9747-b4164cd0f1f0" providerId="AD" clId="Web-{C48DAABB-7CA4-0668-CB46-74230564D397}" dt="2025-07-10T08:32:37.611" v="1533"/>
        <pc:sldMkLst>
          <pc:docMk/>
          <pc:sldMk cId="4117758586" sldId="307"/>
        </pc:sldMkLst>
      </pc:sldChg>
      <pc:sldChg chg="modSp add del">
        <pc:chgData name="Pender, Harriet W (UG - Psychology)" userId="S::hp00973_surrey.ac.uk#ext#@sotonac.onmicrosoft.com::7f8572c2-3a30-445d-9747-b4164cd0f1f0" providerId="AD" clId="Web-{C48DAABB-7CA4-0668-CB46-74230564D397}" dt="2025-07-10T08:07:13.515" v="1199" actId="20577"/>
        <pc:sldMkLst>
          <pc:docMk/>
          <pc:sldMk cId="260802372" sldId="308"/>
        </pc:sldMkLst>
      </pc:sldChg>
      <pc:sldChg chg="add replId">
        <pc:chgData name="Pender, Harriet W (UG - Psychology)" userId="S::hp00973_surrey.ac.uk#ext#@sotonac.onmicrosoft.com::7f8572c2-3a30-445d-9747-b4164cd0f1f0" providerId="AD" clId="Web-{C48DAABB-7CA4-0668-CB46-74230564D397}" dt="2025-07-10T08:07:59.829" v="1204"/>
        <pc:sldMkLst>
          <pc:docMk/>
          <pc:sldMk cId="233339856" sldId="309"/>
        </pc:sldMkLst>
      </pc:sldChg>
      <pc:sldChg chg="add del">
        <pc:chgData name="Pender, Harriet W (UG - Psychology)" userId="S::hp00973_surrey.ac.uk#ext#@sotonac.onmicrosoft.com::7f8572c2-3a30-445d-9747-b4164cd0f1f0" providerId="AD" clId="Web-{C48DAABB-7CA4-0668-CB46-74230564D397}" dt="2025-07-09T18:42:42.128" v="918"/>
        <pc:sldMkLst>
          <pc:docMk/>
          <pc:sldMk cId="472006736" sldId="309"/>
        </pc:sldMkLst>
      </pc:sldChg>
      <pc:sldChg chg="add del">
        <pc:chgData name="Pender, Harriet W (UG - Psychology)" userId="S::hp00973_surrey.ac.uk#ext#@sotonac.onmicrosoft.com::7f8572c2-3a30-445d-9747-b4164cd0f1f0" providerId="AD" clId="Web-{C48DAABB-7CA4-0668-CB46-74230564D397}" dt="2025-07-08T10:45:59.603" v="175"/>
        <pc:sldMkLst>
          <pc:docMk/>
          <pc:sldMk cId="1921488347" sldId="309"/>
        </pc:sldMkLst>
      </pc:sldChg>
    </pc:docChg>
  </pc:docChgLst>
  <pc:docChgLst>
    <pc:chgData name="Kath Woods-Townsend" userId="S::kwt1b06@soton.ac.uk::6818a262-d99a-4b23-bcfa-16532cfac47a" providerId="AD" clId="Web-{140073FE-CB83-5D80-C402-6D6F0A92723E}"/>
    <pc:docChg chg="modSld">
      <pc:chgData name="Kath Woods-Townsend" userId="S::kwt1b06@soton.ac.uk::6818a262-d99a-4b23-bcfa-16532cfac47a" providerId="AD" clId="Web-{140073FE-CB83-5D80-C402-6D6F0A92723E}" dt="2024-10-24T20:50:04.439" v="4" actId="14100"/>
      <pc:docMkLst>
        <pc:docMk/>
      </pc:docMkLst>
      <pc:sldChg chg="modSp">
        <pc:chgData name="Kath Woods-Townsend" userId="S::kwt1b06@soton.ac.uk::6818a262-d99a-4b23-bcfa-16532cfac47a" providerId="AD" clId="Web-{140073FE-CB83-5D80-C402-6D6F0A92723E}" dt="2024-10-24T20:50:04.439" v="4" actId="14100"/>
        <pc:sldMkLst>
          <pc:docMk/>
          <pc:sldMk cId="239159075" sldId="256"/>
        </pc:sldMkLst>
      </pc:sldChg>
    </pc:docChg>
  </pc:docChgLst>
  <pc:docChgLst>
    <pc:chgData name="Naomi Leonard" userId="S::nl1v22@soton.ac.uk::aac58b25-e4b8-4396-be41-69c922faabae" providerId="AD" clId="Web-{8D2B207C-F66E-5C29-561F-C3A6E31CE875}"/>
    <pc:docChg chg="modSld sldOrd">
      <pc:chgData name="Naomi Leonard" userId="S::nl1v22@soton.ac.uk::aac58b25-e4b8-4396-be41-69c922faabae" providerId="AD" clId="Web-{8D2B207C-F66E-5C29-561F-C3A6E31CE875}" dt="2024-10-16T13:03:42.907" v="141" actId="1076"/>
      <pc:docMkLst>
        <pc:docMk/>
      </pc:docMkLst>
      <pc:sldChg chg="ord">
        <pc:chgData name="Naomi Leonard" userId="S::nl1v22@soton.ac.uk::aac58b25-e4b8-4396-be41-69c922faabae" providerId="AD" clId="Web-{8D2B207C-F66E-5C29-561F-C3A6E31CE875}" dt="2024-10-16T12:37:52.944" v="20"/>
        <pc:sldMkLst>
          <pc:docMk/>
          <pc:sldMk cId="1313305520" sldId="287"/>
        </pc:sldMkLst>
      </pc:sldChg>
      <pc:sldChg chg="addSp delSp modSp">
        <pc:chgData name="Naomi Leonard" userId="S::nl1v22@soton.ac.uk::aac58b25-e4b8-4396-be41-69c922faabae" providerId="AD" clId="Web-{8D2B207C-F66E-5C29-561F-C3A6E31CE875}" dt="2024-10-16T13:03:42.907" v="141" actId="1076"/>
        <pc:sldMkLst>
          <pc:docMk/>
          <pc:sldMk cId="1422334020" sldId="288"/>
        </pc:sldMkLst>
      </pc:sldChg>
    </pc:docChg>
  </pc:docChgLst>
  <pc:docChgLst>
    <pc:chgData name="Naomi Leonard" userId="aac58b25-e4b8-4396-be41-69c922faabae" providerId="ADAL" clId="{DA8F384E-41D5-4964-B76E-0581D86D27C7}"/>
    <pc:docChg chg="undo custSel addSld delSld modSld modSection">
      <pc:chgData name="Naomi Leonard" userId="aac58b25-e4b8-4396-be41-69c922faabae" providerId="ADAL" clId="{DA8F384E-41D5-4964-B76E-0581D86D27C7}" dt="2025-09-05T14:19:50.828" v="247" actId="2711"/>
      <pc:docMkLst>
        <pc:docMk/>
      </pc:docMkLst>
      <pc:sldChg chg="modSp del mod">
        <pc:chgData name="Naomi Leonard" userId="aac58b25-e4b8-4396-be41-69c922faabae" providerId="ADAL" clId="{DA8F384E-41D5-4964-B76E-0581D86D27C7}" dt="2025-09-05T13:47:01.240" v="242" actId="47"/>
        <pc:sldMkLst>
          <pc:docMk/>
          <pc:sldMk cId="239159075" sldId="256"/>
        </pc:sldMkLst>
      </pc:sldChg>
      <pc:sldChg chg="addSp delSp modSp mod">
        <pc:chgData name="Naomi Leonard" userId="aac58b25-e4b8-4396-be41-69c922faabae" providerId="ADAL" clId="{DA8F384E-41D5-4964-B76E-0581D86D27C7}" dt="2025-08-29T09:59:39.888" v="74" actId="1076"/>
        <pc:sldMkLst>
          <pc:docMk/>
          <pc:sldMk cId="3402924318" sldId="259"/>
        </pc:sldMkLst>
      </pc:sldChg>
      <pc:sldChg chg="addSp modSp mod">
        <pc:chgData name="Naomi Leonard" userId="aac58b25-e4b8-4396-be41-69c922faabae" providerId="ADAL" clId="{DA8F384E-41D5-4964-B76E-0581D86D27C7}" dt="2025-08-29T10:04:21.078" v="197" actId="164"/>
        <pc:sldMkLst>
          <pc:docMk/>
          <pc:sldMk cId="3742211151" sldId="269"/>
        </pc:sldMkLst>
      </pc:sldChg>
      <pc:sldChg chg="modSp mod">
        <pc:chgData name="Naomi Leonard" userId="aac58b25-e4b8-4396-be41-69c922faabae" providerId="ADAL" clId="{DA8F384E-41D5-4964-B76E-0581D86D27C7}" dt="2025-08-29T09:56:15.709" v="6" actId="1076"/>
        <pc:sldMkLst>
          <pc:docMk/>
          <pc:sldMk cId="1723660719" sldId="270"/>
        </pc:sldMkLst>
      </pc:sldChg>
      <pc:sldChg chg="modSp mod">
        <pc:chgData name="Naomi Leonard" userId="aac58b25-e4b8-4396-be41-69c922faabae" providerId="ADAL" clId="{DA8F384E-41D5-4964-B76E-0581D86D27C7}" dt="2025-08-29T09:57:02.666" v="16" actId="1076"/>
        <pc:sldMkLst>
          <pc:docMk/>
          <pc:sldMk cId="1809994072" sldId="272"/>
        </pc:sldMkLst>
      </pc:sldChg>
      <pc:sldChg chg="modSp mod">
        <pc:chgData name="Naomi Leonard" userId="aac58b25-e4b8-4396-be41-69c922faabae" providerId="ADAL" clId="{DA8F384E-41D5-4964-B76E-0581D86D27C7}" dt="2025-08-29T10:07:41.188" v="224" actId="1076"/>
        <pc:sldMkLst>
          <pc:docMk/>
          <pc:sldMk cId="2026280508" sldId="275"/>
        </pc:sldMkLst>
      </pc:sldChg>
      <pc:sldChg chg="addSp delSp modSp mod">
        <pc:chgData name="Naomi Leonard" userId="aac58b25-e4b8-4396-be41-69c922faabae" providerId="ADAL" clId="{DA8F384E-41D5-4964-B76E-0581D86D27C7}" dt="2025-08-29T10:04:22.761" v="199" actId="478"/>
        <pc:sldMkLst>
          <pc:docMk/>
          <pc:sldMk cId="3434087281" sldId="279"/>
        </pc:sldMkLst>
      </pc:sldChg>
      <pc:sldChg chg="modSp mod">
        <pc:chgData name="Naomi Leonard" userId="aac58b25-e4b8-4396-be41-69c922faabae" providerId="ADAL" clId="{DA8F384E-41D5-4964-B76E-0581D86D27C7}" dt="2025-08-29T10:04:41.609" v="201" actId="1076"/>
        <pc:sldMkLst>
          <pc:docMk/>
          <pc:sldMk cId="699243757" sldId="281"/>
        </pc:sldMkLst>
      </pc:sldChg>
      <pc:sldChg chg="modSp mod">
        <pc:chgData name="Naomi Leonard" userId="aac58b25-e4b8-4396-be41-69c922faabae" providerId="ADAL" clId="{DA8F384E-41D5-4964-B76E-0581D86D27C7}" dt="2025-08-29T10:04:54.583" v="202" actId="1076"/>
        <pc:sldMkLst>
          <pc:docMk/>
          <pc:sldMk cId="2141033402" sldId="283"/>
        </pc:sldMkLst>
      </pc:sldChg>
      <pc:sldChg chg="addSp delSp modSp mod">
        <pc:chgData name="Naomi Leonard" userId="aac58b25-e4b8-4396-be41-69c922faabae" providerId="ADAL" clId="{DA8F384E-41D5-4964-B76E-0581D86D27C7}" dt="2025-08-29T10:00:26.777" v="81" actId="1076"/>
        <pc:sldMkLst>
          <pc:docMk/>
          <pc:sldMk cId="58013990" sldId="284"/>
        </pc:sldMkLst>
      </pc:sldChg>
      <pc:sldChg chg="modSp mod">
        <pc:chgData name="Naomi Leonard" userId="aac58b25-e4b8-4396-be41-69c922faabae" providerId="ADAL" clId="{DA8F384E-41D5-4964-B76E-0581D86D27C7}" dt="2025-08-29T10:05:12.070" v="205" actId="1076"/>
        <pc:sldMkLst>
          <pc:docMk/>
          <pc:sldMk cId="3479642714" sldId="286"/>
        </pc:sldMkLst>
      </pc:sldChg>
      <pc:sldChg chg="delSp modSp mod">
        <pc:chgData name="Naomi Leonard" userId="aac58b25-e4b8-4396-be41-69c922faabae" providerId="ADAL" clId="{DA8F384E-41D5-4964-B76E-0581D86D27C7}" dt="2025-08-29T10:08:16.970" v="232" actId="1076"/>
        <pc:sldMkLst>
          <pc:docMk/>
          <pc:sldMk cId="1422334020" sldId="288"/>
        </pc:sldMkLst>
      </pc:sldChg>
      <pc:sldChg chg="delSp modSp mod">
        <pc:chgData name="Naomi Leonard" userId="aac58b25-e4b8-4396-be41-69c922faabae" providerId="ADAL" clId="{DA8F384E-41D5-4964-B76E-0581D86D27C7}" dt="2025-08-29T10:07:12.340" v="222" actId="1076"/>
        <pc:sldMkLst>
          <pc:docMk/>
          <pc:sldMk cId="1689831119" sldId="295"/>
        </pc:sldMkLst>
      </pc:sldChg>
      <pc:sldChg chg="modSp mod">
        <pc:chgData name="Naomi Leonard" userId="aac58b25-e4b8-4396-be41-69c922faabae" providerId="ADAL" clId="{DA8F384E-41D5-4964-B76E-0581D86D27C7}" dt="2025-08-29T10:07:31.217" v="223" actId="14100"/>
        <pc:sldMkLst>
          <pc:docMk/>
          <pc:sldMk cId="2435941465" sldId="297"/>
        </pc:sldMkLst>
      </pc:sldChg>
      <pc:sldChg chg="modSp mod">
        <pc:chgData name="Naomi Leonard" userId="aac58b25-e4b8-4396-be41-69c922faabae" providerId="ADAL" clId="{DA8F384E-41D5-4964-B76E-0581D86D27C7}" dt="2025-08-29T10:06:14.876" v="206" actId="1076"/>
        <pc:sldMkLst>
          <pc:docMk/>
          <pc:sldMk cId="233339856" sldId="309"/>
        </pc:sldMkLst>
      </pc:sldChg>
      <pc:sldChg chg="addSp delSp modSp add mod">
        <pc:chgData name="Naomi Leonard" userId="aac58b25-e4b8-4396-be41-69c922faabae" providerId="ADAL" clId="{DA8F384E-41D5-4964-B76E-0581D86D27C7}" dt="2025-09-05T14:19:50.828" v="247" actId="2711"/>
        <pc:sldMkLst>
          <pc:docMk/>
          <pc:sldMk cId="3426107147" sldId="310"/>
        </pc:sldMkLst>
      </pc:sldChg>
      <pc:sldChg chg="add">
        <pc:chgData name="Naomi Leonard" userId="aac58b25-e4b8-4396-be41-69c922faabae" providerId="ADAL" clId="{DA8F384E-41D5-4964-B76E-0581D86D27C7}" dt="2025-09-05T14:14:28.500" v="246"/>
        <pc:sldMkLst>
          <pc:docMk/>
          <pc:sldMk cId="446321248" sldId="311"/>
        </pc:sldMkLst>
      </pc:sldChg>
    </pc:docChg>
  </pc:docChgLst>
  <pc:docChgLst>
    <pc:chgData name="Cara Black" userId="S::cmb1d22@soton.ac.uk::9dc321fb-7cf4-44d5-a186-28628717419a" providerId="AD" clId="Web-{A3120554-9040-F23A-1C73-2F0875D516A0}"/>
    <pc:docChg chg="addSld delSld modSld modSection">
      <pc:chgData name="Cara Black" userId="S::cmb1d22@soton.ac.uk::9dc321fb-7cf4-44d5-a186-28628717419a" providerId="AD" clId="Web-{A3120554-9040-F23A-1C73-2F0875D516A0}" dt="2025-07-22T10:39:27.027" v="40"/>
      <pc:docMkLst>
        <pc:docMk/>
      </pc:docMkLst>
      <pc:sldChg chg="modSp add del replId">
        <pc:chgData name="Cara Black" userId="S::cmb1d22@soton.ac.uk::9dc321fb-7cf4-44d5-a186-28628717419a" providerId="AD" clId="Web-{A3120554-9040-F23A-1C73-2F0875D516A0}" dt="2025-07-22T10:39:27.027" v="40"/>
        <pc:sldMkLst>
          <pc:docMk/>
          <pc:sldMk cId="1907627684" sldId="310"/>
        </pc:sldMkLst>
      </pc:sldChg>
    </pc:docChg>
  </pc:docChgLst>
  <pc:docChgLst>
    <pc:chgData name="Nikhil Mistry" userId="S::nm2f18@soton.ac.uk::700342fd-c651-4806-9df0-80e3953b3ca8" providerId="AD" clId="Web-{7228F64E-0E02-E40B-8C2B-5AB923A5C47E}"/>
    <pc:docChg chg="modSld">
      <pc:chgData name="Nikhil Mistry" userId="S::nm2f18@soton.ac.uk::700342fd-c651-4806-9df0-80e3953b3ca8" providerId="AD" clId="Web-{7228F64E-0E02-E40B-8C2B-5AB923A5C47E}" dt="2025-09-05T11:47:06.334" v="178"/>
      <pc:docMkLst>
        <pc:docMk/>
      </pc:docMkLst>
      <pc:sldChg chg="modNotes">
        <pc:chgData name="Nikhil Mistry" userId="S::nm2f18@soton.ac.uk::700342fd-c651-4806-9df0-80e3953b3ca8" providerId="AD" clId="Web-{7228F64E-0E02-E40B-8C2B-5AB923A5C47E}" dt="2025-09-05T10:10:31.537" v="74"/>
        <pc:sldMkLst>
          <pc:docMk/>
          <pc:sldMk cId="3402924318" sldId="259"/>
        </pc:sldMkLst>
      </pc:sldChg>
      <pc:sldChg chg="modNotes">
        <pc:chgData name="Nikhil Mistry" userId="S::nm2f18@soton.ac.uk::700342fd-c651-4806-9df0-80e3953b3ca8" providerId="AD" clId="Web-{7228F64E-0E02-E40B-8C2B-5AB923A5C47E}" dt="2025-09-05T10:11:30.611" v="97"/>
        <pc:sldMkLst>
          <pc:docMk/>
          <pc:sldMk cId="3742211151" sldId="269"/>
        </pc:sldMkLst>
      </pc:sldChg>
      <pc:sldChg chg="modSp modNotes">
        <pc:chgData name="Nikhil Mistry" userId="S::nm2f18@soton.ac.uk::700342fd-c651-4806-9df0-80e3953b3ca8" providerId="AD" clId="Web-{7228F64E-0E02-E40B-8C2B-5AB923A5C47E}" dt="2025-09-05T09:26:44.964" v="30"/>
        <pc:sldMkLst>
          <pc:docMk/>
          <pc:sldMk cId="2280635137" sldId="273"/>
        </pc:sldMkLst>
      </pc:sldChg>
      <pc:sldChg chg="addSp modSp modNotes">
        <pc:chgData name="Nikhil Mistry" userId="S::nm2f18@soton.ac.uk::700342fd-c651-4806-9df0-80e3953b3ca8" providerId="AD" clId="Web-{7228F64E-0E02-E40B-8C2B-5AB923A5C47E}" dt="2025-09-05T11:47:06.334" v="178"/>
        <pc:sldMkLst>
          <pc:docMk/>
          <pc:sldMk cId="4016092489" sldId="276"/>
        </pc:sldMkLst>
      </pc:sldChg>
      <pc:sldChg chg="modNotes">
        <pc:chgData name="Nikhil Mistry" userId="S::nm2f18@soton.ac.uk::700342fd-c651-4806-9df0-80e3953b3ca8" providerId="AD" clId="Web-{7228F64E-0E02-E40B-8C2B-5AB923A5C47E}" dt="2025-09-05T10:11:52.690" v="106"/>
        <pc:sldMkLst>
          <pc:docMk/>
          <pc:sldMk cId="572285172" sldId="278"/>
        </pc:sldMkLst>
      </pc:sldChg>
      <pc:sldChg chg="mod modShow modNotes">
        <pc:chgData name="Nikhil Mistry" userId="S::nm2f18@soton.ac.uk::700342fd-c651-4806-9df0-80e3953b3ca8" providerId="AD" clId="Web-{7228F64E-0E02-E40B-8C2B-5AB923A5C47E}" dt="2025-09-05T11:35:38.046" v="160"/>
        <pc:sldMkLst>
          <pc:docMk/>
          <pc:sldMk cId="3434087281" sldId="279"/>
        </pc:sldMkLst>
      </pc:sldChg>
      <pc:sldChg chg="modNotes">
        <pc:chgData name="Nikhil Mistry" userId="S::nm2f18@soton.ac.uk::700342fd-c651-4806-9df0-80e3953b3ca8" providerId="AD" clId="Web-{7228F64E-0E02-E40B-8C2B-5AB923A5C47E}" dt="2025-09-05T10:12:54.456" v="125"/>
        <pc:sldMkLst>
          <pc:docMk/>
          <pc:sldMk cId="2712172970" sldId="280"/>
        </pc:sldMkLst>
      </pc:sldChg>
      <pc:sldChg chg="modNotes">
        <pc:chgData name="Nikhil Mistry" userId="S::nm2f18@soton.ac.uk::700342fd-c651-4806-9df0-80e3953b3ca8" providerId="AD" clId="Web-{7228F64E-0E02-E40B-8C2B-5AB923A5C47E}" dt="2025-09-05T11:27:58.946" v="159"/>
        <pc:sldMkLst>
          <pc:docMk/>
          <pc:sldMk cId="699243757" sldId="281"/>
        </pc:sldMkLst>
      </pc:sldChg>
    </pc:docChg>
  </pc:docChgLst>
  <pc:docChgLst>
    <pc:chgData name="Nikhil Mistry" userId="700342fd-c651-4806-9df0-80e3953b3ca8" providerId="ADAL" clId="{4C4C2371-EC25-5D43-87EC-9A57DEC6F112}"/>
    <pc:docChg chg="modSld">
      <pc:chgData name="Nikhil Mistry" userId="700342fd-c651-4806-9df0-80e3953b3ca8" providerId="ADAL" clId="{4C4C2371-EC25-5D43-87EC-9A57DEC6F112}" dt="2025-10-14T11:03:29.656" v="3" actId="114"/>
      <pc:docMkLst>
        <pc:docMk/>
      </pc:docMkLst>
      <pc:sldChg chg="modNotesTx">
        <pc:chgData name="Nikhil Mistry" userId="700342fd-c651-4806-9df0-80e3953b3ca8" providerId="ADAL" clId="{4C4C2371-EC25-5D43-87EC-9A57DEC6F112}" dt="2025-10-14T09:41:48.765" v="2" actId="20577"/>
        <pc:sldMkLst>
          <pc:docMk/>
          <pc:sldMk cId="572285172" sldId="278"/>
        </pc:sldMkLst>
      </pc:sldChg>
      <pc:sldChg chg="modNotesTx">
        <pc:chgData name="Nikhil Mistry" userId="700342fd-c651-4806-9df0-80e3953b3ca8" providerId="ADAL" clId="{4C4C2371-EC25-5D43-87EC-9A57DEC6F112}" dt="2025-10-14T11:03:29.656" v="3" actId="114"/>
        <pc:sldMkLst>
          <pc:docMk/>
          <pc:sldMk cId="2141033402" sldId="283"/>
        </pc:sldMkLst>
      </pc:sldChg>
    </pc:docChg>
  </pc:docChgLst>
  <pc:docChgLst>
    <pc:chgData name="Naomi Leonard" userId="S::nl1v22@soton.ac.uk::aac58b25-e4b8-4396-be41-69c922faabae" providerId="AD" clId="Web-{9C738A94-22E0-AA97-A127-BA356F44FA78}"/>
    <pc:docChg chg="mod">
      <pc:chgData name="Naomi Leonard" userId="S::nl1v22@soton.ac.uk::aac58b25-e4b8-4396-be41-69c922faabae" providerId="AD" clId="Web-{9C738A94-22E0-AA97-A127-BA356F44FA78}" dt="2025-09-08T13:03:27.392" v="0"/>
      <pc:docMkLst>
        <pc:docMk/>
      </pc:docMkLst>
    </pc:docChg>
  </pc:docChgLst>
  <pc:docChgLst>
    <pc:chgData name="Naomi Leonard" userId="S::nl1v22@soton.ac.uk::aac58b25-e4b8-4396-be41-69c922faabae" providerId="AD" clId="Web-{52D0DC1A-340E-A011-1E2D-2B37984E60C0}"/>
    <pc:docChg chg="addSld delSld modSld addSection delSection modSection">
      <pc:chgData name="Naomi Leonard" userId="S::nl1v22@soton.ac.uk::aac58b25-e4b8-4396-be41-69c922faabae" providerId="AD" clId="Web-{52D0DC1A-340E-A011-1E2D-2B37984E60C0}" dt="2024-10-16T13:35:05.094" v="58" actId="1076"/>
      <pc:docMkLst>
        <pc:docMk/>
      </pc:docMkLst>
      <pc:sldChg chg="modSp">
        <pc:chgData name="Naomi Leonard" userId="S::nl1v22@soton.ac.uk::aac58b25-e4b8-4396-be41-69c922faabae" providerId="AD" clId="Web-{52D0DC1A-340E-A011-1E2D-2B37984E60C0}" dt="2024-10-16T13:35:05.094" v="58" actId="1076"/>
        <pc:sldMkLst>
          <pc:docMk/>
          <pc:sldMk cId="1422334020" sldId="288"/>
        </pc:sldMkLst>
      </pc:sldChg>
      <pc:sldChg chg="add">
        <pc:chgData name="Naomi Leonard" userId="S::nl1v22@soton.ac.uk::aac58b25-e4b8-4396-be41-69c922faabae" providerId="AD" clId="Web-{52D0DC1A-340E-A011-1E2D-2B37984E60C0}" dt="2024-10-16T13:33:26.794" v="3"/>
        <pc:sldMkLst>
          <pc:docMk/>
          <pc:sldMk cId="1942281110" sldId="302"/>
        </pc:sldMkLst>
      </pc:sldChg>
      <pc:sldChg chg="add del replId">
        <pc:chgData name="Naomi Leonard" userId="S::nl1v22@soton.ac.uk::aac58b25-e4b8-4396-be41-69c922faabae" providerId="AD" clId="Web-{52D0DC1A-340E-A011-1E2D-2B37984E60C0}" dt="2024-10-16T13:33:32.388" v="4"/>
        <pc:sldMkLst>
          <pc:docMk/>
          <pc:sldMk cId="624515658" sldId="305"/>
        </pc:sldMkLst>
      </pc:sldChg>
    </pc:docChg>
  </pc:docChgLst>
  <pc:docChgLst>
    <pc:chgData name="Naomi Leonard" userId="aac58b25-e4b8-4396-be41-69c922faabae" providerId="ADAL" clId="{1182CF6C-5676-464E-8D0C-11B7C4A51EAF}"/>
    <pc:docChg chg="modSld">
      <pc:chgData name="Naomi Leonard" userId="aac58b25-e4b8-4396-be41-69c922faabae" providerId="ADAL" clId="{1182CF6C-5676-464E-8D0C-11B7C4A51EAF}" dt="2025-01-13T15:20:23.500" v="4" actId="20577"/>
      <pc:docMkLst>
        <pc:docMk/>
      </pc:docMkLst>
      <pc:sldChg chg="modSp mod">
        <pc:chgData name="Naomi Leonard" userId="aac58b25-e4b8-4396-be41-69c922faabae" providerId="ADAL" clId="{1182CF6C-5676-464E-8D0C-11B7C4A51EAF}" dt="2025-01-13T15:20:23.500" v="4" actId="20577"/>
        <pc:sldMkLst>
          <pc:docMk/>
          <pc:sldMk cId="3132541963" sldId="257"/>
        </pc:sldMkLst>
      </pc:sldChg>
    </pc:docChg>
  </pc:docChgLst>
  <pc:docChgLst>
    <pc:chgData name="Kath Woods-Townsend" userId="S::kwt1b06@soton.ac.uk::6818a262-d99a-4b23-bcfa-16532cfac47a" providerId="AD" clId="Web-{67AC8C47-1E43-9C88-2FAD-BD63D018551F}"/>
    <pc:docChg chg="modSld">
      <pc:chgData name="Kath Woods-Townsend" userId="S::kwt1b06@soton.ac.uk::6818a262-d99a-4b23-bcfa-16532cfac47a" providerId="AD" clId="Web-{67AC8C47-1E43-9C88-2FAD-BD63D018551F}" dt="2024-09-27T14:41:02.243" v="23" actId="20577"/>
      <pc:docMkLst>
        <pc:docMk/>
      </pc:docMkLst>
      <pc:sldChg chg="modSp">
        <pc:chgData name="Kath Woods-Townsend" userId="S::kwt1b06@soton.ac.uk::6818a262-d99a-4b23-bcfa-16532cfac47a" providerId="AD" clId="Web-{67AC8C47-1E43-9C88-2FAD-BD63D018551F}" dt="2024-09-27T14:38:08.598" v="1" actId="20577"/>
        <pc:sldMkLst>
          <pc:docMk/>
          <pc:sldMk cId="3132541963" sldId="257"/>
        </pc:sldMkLst>
      </pc:sldChg>
      <pc:sldChg chg="modSp">
        <pc:chgData name="Kath Woods-Townsend" userId="S::kwt1b06@soton.ac.uk::6818a262-d99a-4b23-bcfa-16532cfac47a" providerId="AD" clId="Web-{67AC8C47-1E43-9C88-2FAD-BD63D018551F}" dt="2024-09-27T14:38:49.177" v="6" actId="20577"/>
        <pc:sldMkLst>
          <pc:docMk/>
          <pc:sldMk cId="2280635137" sldId="273"/>
        </pc:sldMkLst>
      </pc:sldChg>
      <pc:sldChg chg="modSp">
        <pc:chgData name="Kath Woods-Townsend" userId="S::kwt1b06@soton.ac.uk::6818a262-d99a-4b23-bcfa-16532cfac47a" providerId="AD" clId="Web-{67AC8C47-1E43-9C88-2FAD-BD63D018551F}" dt="2024-09-27T14:41:02.243" v="23" actId="20577"/>
        <pc:sldMkLst>
          <pc:docMk/>
          <pc:sldMk cId="2026280508" sldId="275"/>
        </pc:sldMkLst>
      </pc:sldChg>
      <pc:sldChg chg="modSp">
        <pc:chgData name="Kath Woods-Townsend" userId="S::kwt1b06@soton.ac.uk::6818a262-d99a-4b23-bcfa-16532cfac47a" providerId="AD" clId="Web-{67AC8C47-1E43-9C88-2FAD-BD63D018551F}" dt="2024-09-27T14:39:30.616" v="8" actId="20577"/>
        <pc:sldMkLst>
          <pc:docMk/>
          <pc:sldMk cId="2325819920" sldId="282"/>
        </pc:sldMkLst>
      </pc:sldChg>
      <pc:sldChg chg="modSp">
        <pc:chgData name="Kath Woods-Townsend" userId="S::kwt1b06@soton.ac.uk::6818a262-d99a-4b23-bcfa-16532cfac47a" providerId="AD" clId="Web-{67AC8C47-1E43-9C88-2FAD-BD63D018551F}" dt="2024-09-27T14:39:45.507" v="11" actId="20577"/>
        <pc:sldMkLst>
          <pc:docMk/>
          <pc:sldMk cId="58013990" sldId="284"/>
        </pc:sldMkLst>
      </pc:sldChg>
      <pc:sldChg chg="modSp">
        <pc:chgData name="Kath Woods-Townsend" userId="S::kwt1b06@soton.ac.uk::6818a262-d99a-4b23-bcfa-16532cfac47a" providerId="AD" clId="Web-{67AC8C47-1E43-9C88-2FAD-BD63D018551F}" dt="2024-09-27T14:40:33.524" v="17" actId="20577"/>
        <pc:sldMkLst>
          <pc:docMk/>
          <pc:sldMk cId="608489875" sldId="293"/>
        </pc:sldMkLst>
      </pc:sldChg>
      <pc:sldChg chg="modSp">
        <pc:chgData name="Kath Woods-Townsend" userId="S::kwt1b06@soton.ac.uk::6818a262-d99a-4b23-bcfa-16532cfac47a" providerId="AD" clId="Web-{67AC8C47-1E43-9C88-2FAD-BD63D018551F}" dt="2024-09-27T14:40:36.602" v="18" actId="20577"/>
        <pc:sldMkLst>
          <pc:docMk/>
          <pc:sldMk cId="1689831119" sldId="295"/>
        </pc:sldMkLst>
      </pc:sldChg>
      <pc:sldChg chg="modSp">
        <pc:chgData name="Kath Woods-Townsend" userId="S::kwt1b06@soton.ac.uk::6818a262-d99a-4b23-bcfa-16532cfac47a" providerId="AD" clId="Web-{67AC8C47-1E43-9C88-2FAD-BD63D018551F}" dt="2024-09-27T14:40:54.009" v="21" actId="20577"/>
        <pc:sldMkLst>
          <pc:docMk/>
          <pc:sldMk cId="2435941465" sldId="297"/>
        </pc:sldMkLst>
      </pc:sldChg>
    </pc:docChg>
  </pc:docChgLst>
  <pc:docChgLst>
    <pc:chgData name="Alexesme Thomas" userId="8d0de02c673fcf4c" providerId="LiveId" clId="{D09BDC1D-8065-4378-AD7D-1E7EBD531E88}"/>
    <pc:docChg chg="undo custSel modSld">
      <pc:chgData name="Alexesme Thomas" userId="8d0de02c673fcf4c" providerId="LiveId" clId="{D09BDC1D-8065-4378-AD7D-1E7EBD531E88}" dt="2025-08-27T01:08:25.757" v="287" actId="255"/>
      <pc:docMkLst>
        <pc:docMk/>
      </pc:docMkLst>
      <pc:sldChg chg="modSp mod">
        <pc:chgData name="Alexesme Thomas" userId="8d0de02c673fcf4c" providerId="LiveId" clId="{D09BDC1D-8065-4378-AD7D-1E7EBD531E88}" dt="2025-08-22T20:58:53.208" v="6" actId="1076"/>
        <pc:sldMkLst>
          <pc:docMk/>
          <pc:sldMk cId="239159075" sldId="256"/>
        </pc:sldMkLst>
      </pc:sldChg>
      <pc:sldChg chg="modSp mod">
        <pc:chgData name="Alexesme Thomas" userId="8d0de02c673fcf4c" providerId="LiveId" clId="{D09BDC1D-8065-4378-AD7D-1E7EBD531E88}" dt="2025-08-22T21:27:09.770" v="20" actId="14100"/>
        <pc:sldMkLst>
          <pc:docMk/>
          <pc:sldMk cId="459375446" sldId="258"/>
        </pc:sldMkLst>
      </pc:sldChg>
      <pc:sldChg chg="modSp mod">
        <pc:chgData name="Alexesme Thomas" userId="8d0de02c673fcf4c" providerId="LiveId" clId="{D09BDC1D-8065-4378-AD7D-1E7EBD531E88}" dt="2025-08-22T21:30:49.714" v="36" actId="1076"/>
        <pc:sldMkLst>
          <pc:docMk/>
          <pc:sldMk cId="3402924318" sldId="259"/>
        </pc:sldMkLst>
      </pc:sldChg>
      <pc:sldChg chg="modSp mod">
        <pc:chgData name="Alexesme Thomas" userId="8d0de02c673fcf4c" providerId="LiveId" clId="{D09BDC1D-8065-4378-AD7D-1E7EBD531E88}" dt="2025-08-22T21:25:44.887" v="12" actId="2711"/>
        <pc:sldMkLst>
          <pc:docMk/>
          <pc:sldMk cId="208466090" sldId="268"/>
        </pc:sldMkLst>
      </pc:sldChg>
      <pc:sldChg chg="modSp mod">
        <pc:chgData name="Alexesme Thomas" userId="8d0de02c673fcf4c" providerId="LiveId" clId="{D09BDC1D-8065-4378-AD7D-1E7EBD531E88}" dt="2025-08-27T00:48:35.040" v="152" actId="255"/>
        <pc:sldMkLst>
          <pc:docMk/>
          <pc:sldMk cId="1723660719" sldId="270"/>
        </pc:sldMkLst>
      </pc:sldChg>
      <pc:sldChg chg="modSp mod">
        <pc:chgData name="Alexesme Thomas" userId="8d0de02c673fcf4c" providerId="LiveId" clId="{D09BDC1D-8065-4378-AD7D-1E7EBD531E88}" dt="2025-08-27T00:54:01.956" v="169" actId="255"/>
        <pc:sldMkLst>
          <pc:docMk/>
          <pc:sldMk cId="2483209772" sldId="271"/>
        </pc:sldMkLst>
      </pc:sldChg>
      <pc:sldChg chg="modSp mod">
        <pc:chgData name="Alexesme Thomas" userId="8d0de02c673fcf4c" providerId="LiveId" clId="{D09BDC1D-8065-4378-AD7D-1E7EBD531E88}" dt="2025-08-27T00:57:22.881" v="200" actId="255"/>
        <pc:sldMkLst>
          <pc:docMk/>
          <pc:sldMk cId="1809994072" sldId="272"/>
        </pc:sldMkLst>
      </pc:sldChg>
      <pc:sldChg chg="modSp mod">
        <pc:chgData name="Alexesme Thomas" userId="8d0de02c673fcf4c" providerId="LiveId" clId="{D09BDC1D-8065-4378-AD7D-1E7EBD531E88}" dt="2025-08-27T00:57:39.640" v="202" actId="255"/>
        <pc:sldMkLst>
          <pc:docMk/>
          <pc:sldMk cId="2280635137" sldId="273"/>
        </pc:sldMkLst>
      </pc:sldChg>
      <pc:sldChg chg="modSp mod">
        <pc:chgData name="Alexesme Thomas" userId="8d0de02c673fcf4c" providerId="LiveId" clId="{D09BDC1D-8065-4378-AD7D-1E7EBD531E88}" dt="2025-08-22T21:31:03.544" v="37" actId="2711"/>
        <pc:sldMkLst>
          <pc:docMk/>
          <pc:sldMk cId="4016092489" sldId="276"/>
        </pc:sldMkLst>
      </pc:sldChg>
      <pc:sldChg chg="modSp mod">
        <pc:chgData name="Alexesme Thomas" userId="8d0de02c673fcf4c" providerId="LiveId" clId="{D09BDC1D-8065-4378-AD7D-1E7EBD531E88}" dt="2025-08-22T21:32:40.919" v="48" actId="1076"/>
        <pc:sldMkLst>
          <pc:docMk/>
          <pc:sldMk cId="2712172970" sldId="280"/>
        </pc:sldMkLst>
      </pc:sldChg>
      <pc:sldChg chg="modSp mod">
        <pc:chgData name="Alexesme Thomas" userId="8d0de02c673fcf4c" providerId="LiveId" clId="{D09BDC1D-8065-4378-AD7D-1E7EBD531E88}" dt="2025-08-22T21:33:29.965" v="53" actId="2711"/>
        <pc:sldMkLst>
          <pc:docMk/>
          <pc:sldMk cId="699243757" sldId="281"/>
        </pc:sldMkLst>
      </pc:sldChg>
      <pc:sldChg chg="modSp mod">
        <pc:chgData name="Alexesme Thomas" userId="8d0de02c673fcf4c" providerId="LiveId" clId="{D09BDC1D-8065-4378-AD7D-1E7EBD531E88}" dt="2025-08-22T21:34:06.111" v="55" actId="1076"/>
        <pc:sldMkLst>
          <pc:docMk/>
          <pc:sldMk cId="2325819920" sldId="282"/>
        </pc:sldMkLst>
      </pc:sldChg>
      <pc:sldChg chg="modSp mod">
        <pc:chgData name="Alexesme Thomas" userId="8d0de02c673fcf4c" providerId="LiveId" clId="{D09BDC1D-8065-4378-AD7D-1E7EBD531E88}" dt="2025-08-22T21:34:25.803" v="58" actId="255"/>
        <pc:sldMkLst>
          <pc:docMk/>
          <pc:sldMk cId="2141033402" sldId="283"/>
        </pc:sldMkLst>
      </pc:sldChg>
      <pc:sldChg chg="modSp mod">
        <pc:chgData name="Alexesme Thomas" userId="8d0de02c673fcf4c" providerId="LiveId" clId="{D09BDC1D-8065-4378-AD7D-1E7EBD531E88}" dt="2025-08-27T01:00:28.924" v="224" actId="1076"/>
        <pc:sldMkLst>
          <pc:docMk/>
          <pc:sldMk cId="3479642714" sldId="286"/>
        </pc:sldMkLst>
      </pc:sldChg>
      <pc:sldChg chg="modSp mod">
        <pc:chgData name="Alexesme Thomas" userId="8d0de02c673fcf4c" providerId="LiveId" clId="{D09BDC1D-8065-4378-AD7D-1E7EBD531E88}" dt="2025-08-22T21:37:08.466" v="80" actId="1076"/>
        <pc:sldMkLst>
          <pc:docMk/>
          <pc:sldMk cId="1422334020" sldId="288"/>
        </pc:sldMkLst>
      </pc:sldChg>
      <pc:sldChg chg="modSp mod">
        <pc:chgData name="Alexesme Thomas" userId="8d0de02c673fcf4c" providerId="LiveId" clId="{D09BDC1D-8065-4378-AD7D-1E7EBD531E88}" dt="2025-08-22T21:38:18.201" v="91" actId="255"/>
        <pc:sldMkLst>
          <pc:docMk/>
          <pc:sldMk cId="1098947681" sldId="289"/>
        </pc:sldMkLst>
      </pc:sldChg>
      <pc:sldChg chg="modSp mod">
        <pc:chgData name="Alexesme Thomas" userId="8d0de02c673fcf4c" providerId="LiveId" clId="{D09BDC1D-8065-4378-AD7D-1E7EBD531E88}" dt="2025-08-27T01:06:44.347" v="269" actId="255"/>
        <pc:sldMkLst>
          <pc:docMk/>
          <pc:sldMk cId="1689831119" sldId="295"/>
        </pc:sldMkLst>
      </pc:sldChg>
      <pc:sldChg chg="modSp mod">
        <pc:chgData name="Alexesme Thomas" userId="8d0de02c673fcf4c" providerId="LiveId" clId="{D09BDC1D-8065-4378-AD7D-1E7EBD531E88}" dt="2025-08-22T21:36:32.028" v="75" actId="1076"/>
        <pc:sldMkLst>
          <pc:docMk/>
          <pc:sldMk cId="1942281110" sldId="302"/>
        </pc:sldMkLst>
      </pc:sldChg>
      <pc:sldChg chg="modSp mod">
        <pc:chgData name="Alexesme Thomas" userId="8d0de02c673fcf4c" providerId="LiveId" clId="{D09BDC1D-8065-4378-AD7D-1E7EBD531E88}" dt="2025-08-27T00:47:35.409" v="141" actId="1076"/>
        <pc:sldMkLst>
          <pc:docMk/>
          <pc:sldMk cId="2206871564" sldId="304"/>
        </pc:sldMkLst>
      </pc:sldChg>
      <pc:sldChg chg="modSp mod">
        <pc:chgData name="Alexesme Thomas" userId="8d0de02c673fcf4c" providerId="LiveId" clId="{D09BDC1D-8065-4378-AD7D-1E7EBD531E88}" dt="2025-08-22T21:41:43.213" v="118" actId="1076"/>
        <pc:sldMkLst>
          <pc:docMk/>
          <pc:sldMk cId="260802372" sldId="308"/>
        </pc:sldMkLst>
      </pc:sldChg>
      <pc:sldChg chg="modSp mod">
        <pc:chgData name="Alexesme Thomas" userId="8d0de02c673fcf4c" providerId="LiveId" clId="{D09BDC1D-8065-4378-AD7D-1E7EBD531E88}" dt="2025-08-27T01:04:18.006" v="248" actId="2711"/>
        <pc:sldMkLst>
          <pc:docMk/>
          <pc:sldMk cId="233339856" sldId="309"/>
        </pc:sldMkLst>
      </pc:sldChg>
    </pc:docChg>
  </pc:docChgLst>
  <pc:docChgLst>
    <pc:chgData name="Naomi Leonard" userId="aac58b25-e4b8-4396-be41-69c922faabae" providerId="ADAL" clId="{11EC1327-666C-4EFB-9DFF-066800AEA4E4}"/>
    <pc:docChg chg="undo custSel addSld modSld addSection modSection">
      <pc:chgData name="Naomi Leonard" userId="aac58b25-e4b8-4396-be41-69c922faabae" providerId="ADAL" clId="{11EC1327-666C-4EFB-9DFF-066800AEA4E4}" dt="2024-08-29T11:06:05.375" v="128" actId="17846"/>
      <pc:docMkLst>
        <pc:docMk/>
      </pc:docMkLst>
      <pc:sldChg chg="modSp mod">
        <pc:chgData name="Naomi Leonard" userId="aac58b25-e4b8-4396-be41-69c922faabae" providerId="ADAL" clId="{11EC1327-666C-4EFB-9DFF-066800AEA4E4}" dt="2024-08-29T11:02:57.472" v="9" actId="115"/>
        <pc:sldMkLst>
          <pc:docMk/>
          <pc:sldMk cId="1313305520" sldId="287"/>
        </pc:sldMkLst>
      </pc:sldChg>
      <pc:sldChg chg="modSp mod">
        <pc:chgData name="Naomi Leonard" userId="aac58b25-e4b8-4396-be41-69c922faabae" providerId="ADAL" clId="{11EC1327-666C-4EFB-9DFF-066800AEA4E4}" dt="2024-08-29T11:01:51.711" v="0" actId="20577"/>
        <pc:sldMkLst>
          <pc:docMk/>
          <pc:sldMk cId="608489875" sldId="293"/>
        </pc:sldMkLst>
      </pc:sldChg>
      <pc:sldChg chg="addSp delSp modSp add mod">
        <pc:chgData name="Naomi Leonard" userId="aac58b25-e4b8-4396-be41-69c922faabae" providerId="ADAL" clId="{11EC1327-666C-4EFB-9DFF-066800AEA4E4}" dt="2024-08-29T11:05:31.984" v="114" actId="403"/>
        <pc:sldMkLst>
          <pc:docMk/>
          <pc:sldMk cId="810353808" sldId="301"/>
        </pc:sldMkLst>
      </pc:sldChg>
      <pc:sldChg chg="delSp modSp add mod">
        <pc:chgData name="Naomi Leonard" userId="aac58b25-e4b8-4396-be41-69c922faabae" providerId="ADAL" clId="{11EC1327-666C-4EFB-9DFF-066800AEA4E4}" dt="2024-08-29T11:05:45.915" v="125" actId="20577"/>
        <pc:sldMkLst>
          <pc:docMk/>
          <pc:sldMk cId="1870105229" sldId="302"/>
        </pc:sldMkLst>
      </pc:sldChg>
      <pc:sldChg chg="add">
        <pc:chgData name="Naomi Leonard" userId="aac58b25-e4b8-4396-be41-69c922faabae" providerId="ADAL" clId="{11EC1327-666C-4EFB-9DFF-066800AEA4E4}" dt="2024-08-29T11:05:49.390" v="126" actId="2890"/>
        <pc:sldMkLst>
          <pc:docMk/>
          <pc:sldMk cId="1431023296" sldId="303"/>
        </pc:sldMkLst>
      </pc:sldChg>
    </pc:docChg>
  </pc:docChgLst>
  <pc:docChgLst>
    <pc:chgData name="Naomi Leonard" userId="S::nl1v22@soton.ac.uk::aac58b25-e4b8-4396-be41-69c922faabae" providerId="AD" clId="Web-{919D4515-ECD0-8ECE-9FC8-30832D9CADD5}"/>
    <pc:docChg chg="modSld">
      <pc:chgData name="Naomi Leonard" userId="S::nl1v22@soton.ac.uk::aac58b25-e4b8-4396-be41-69c922faabae" providerId="AD" clId="Web-{919D4515-ECD0-8ECE-9FC8-30832D9CADD5}" dt="2025-08-20T16:20:25.631" v="5"/>
      <pc:docMkLst>
        <pc:docMk/>
      </pc:docMkLst>
      <pc:sldChg chg="modSp">
        <pc:chgData name="Naomi Leonard" userId="S::nl1v22@soton.ac.uk::aac58b25-e4b8-4396-be41-69c922faabae" providerId="AD" clId="Web-{919D4515-ECD0-8ECE-9FC8-30832D9CADD5}" dt="2025-08-20T16:20:25.631" v="5"/>
        <pc:sldMkLst>
          <pc:docMk/>
          <pc:sldMk cId="208466090" sldId="268"/>
        </pc:sldMkLst>
      </pc:sldChg>
    </pc:docChg>
  </pc:docChgLst>
  <pc:docChgLst>
    <pc:chgData name="Naomi Leonard" userId="aac58b25-e4b8-4396-be41-69c922faabae" providerId="ADAL" clId="{B05141C3-2ED5-44D4-A695-43A1B8C1DFE1}"/>
    <pc:docChg chg="undo custSel modSld sldOrd">
      <pc:chgData name="Naomi Leonard" userId="aac58b25-e4b8-4396-be41-69c922faabae" providerId="ADAL" clId="{B05141C3-2ED5-44D4-A695-43A1B8C1DFE1}" dt="2024-10-02T10:37:03.077" v="453" actId="1076"/>
      <pc:docMkLst>
        <pc:docMk/>
      </pc:docMkLst>
      <pc:sldChg chg="ord">
        <pc:chgData name="Naomi Leonard" userId="aac58b25-e4b8-4396-be41-69c922faabae" providerId="ADAL" clId="{B05141C3-2ED5-44D4-A695-43A1B8C1DFE1}" dt="2024-10-02T08:48:40.820" v="0" actId="20578"/>
        <pc:sldMkLst>
          <pc:docMk/>
          <pc:sldMk cId="2483209772" sldId="271"/>
        </pc:sldMkLst>
      </pc:sldChg>
      <pc:sldChg chg="addSp delSp modSp mod modNotesTx">
        <pc:chgData name="Naomi Leonard" userId="aac58b25-e4b8-4396-be41-69c922faabae" providerId="ADAL" clId="{B05141C3-2ED5-44D4-A695-43A1B8C1DFE1}" dt="2024-10-02T10:37:03.077" v="453" actId="1076"/>
        <pc:sldMkLst>
          <pc:docMk/>
          <pc:sldMk cId="3434087281" sldId="279"/>
        </pc:sldMkLst>
      </pc:sldChg>
      <pc:sldChg chg="modSp mod">
        <pc:chgData name="Naomi Leonard" userId="aac58b25-e4b8-4396-be41-69c922faabae" providerId="ADAL" clId="{B05141C3-2ED5-44D4-A695-43A1B8C1DFE1}" dt="2024-10-02T09:57:25.581" v="184" actId="1038"/>
        <pc:sldMkLst>
          <pc:docMk/>
          <pc:sldMk cId="2206871564" sldId="304"/>
        </pc:sldMkLst>
      </pc:sldChg>
    </pc:docChg>
  </pc:docChgLst>
  <pc:docChgLst>
    <pc:chgData name="esmethomas07" userId="S::esmethomas07_gmail.com#ext#@sotonac.onmicrosoft.com::939fa38c-252c-4429-9791-ebdfa8863eaa" providerId="AD" clId="Web-{DEBEA7B3-B7CC-47DE-3253-A3953614F761}"/>
    <pc:docChg chg="modSld sldOrd">
      <pc:chgData name="esmethomas07" userId="S::esmethomas07_gmail.com#ext#@sotonac.onmicrosoft.com::939fa38c-252c-4429-9791-ebdfa8863eaa" providerId="AD" clId="Web-{DEBEA7B3-B7CC-47DE-3253-A3953614F761}" dt="2025-08-22T21:22:57.287" v="64" actId="20577"/>
      <pc:docMkLst>
        <pc:docMk/>
      </pc:docMkLst>
      <pc:sldChg chg="modSp">
        <pc:chgData name="esmethomas07" userId="S::esmethomas07_gmail.com#ext#@sotonac.onmicrosoft.com::939fa38c-252c-4429-9791-ebdfa8863eaa" providerId="AD" clId="Web-{DEBEA7B3-B7CC-47DE-3253-A3953614F761}" dt="2025-08-22T21:14:08.163" v="8" actId="20577"/>
        <pc:sldMkLst>
          <pc:docMk/>
          <pc:sldMk cId="459375446" sldId="258"/>
        </pc:sldMkLst>
      </pc:sldChg>
      <pc:sldChg chg="modSp">
        <pc:chgData name="esmethomas07" userId="S::esmethomas07_gmail.com#ext#@sotonac.onmicrosoft.com::939fa38c-252c-4429-9791-ebdfa8863eaa" providerId="AD" clId="Web-{DEBEA7B3-B7CC-47DE-3253-A3953614F761}" dt="2025-08-22T21:16:42.950" v="14" actId="20577"/>
        <pc:sldMkLst>
          <pc:docMk/>
          <pc:sldMk cId="3402924318" sldId="259"/>
        </pc:sldMkLst>
      </pc:sldChg>
      <pc:sldChg chg="modSp">
        <pc:chgData name="esmethomas07" userId="S::esmethomas07_gmail.com#ext#@sotonac.onmicrosoft.com::939fa38c-252c-4429-9791-ebdfa8863eaa" providerId="AD" clId="Web-{DEBEA7B3-B7CC-47DE-3253-A3953614F761}" dt="2025-08-22T21:13:23.285" v="2" actId="20577"/>
        <pc:sldMkLst>
          <pc:docMk/>
          <pc:sldMk cId="208466090" sldId="268"/>
        </pc:sldMkLst>
      </pc:sldChg>
      <pc:sldChg chg="modSp">
        <pc:chgData name="esmethomas07" userId="S::esmethomas07_gmail.com#ext#@sotonac.onmicrosoft.com::939fa38c-252c-4429-9791-ebdfa8863eaa" providerId="AD" clId="Web-{DEBEA7B3-B7CC-47DE-3253-A3953614F761}" dt="2025-08-22T21:17:05.061" v="18" actId="20577"/>
        <pc:sldMkLst>
          <pc:docMk/>
          <pc:sldMk cId="3742211151" sldId="269"/>
        </pc:sldMkLst>
      </pc:sldChg>
      <pc:sldChg chg="modSp">
        <pc:chgData name="esmethomas07" userId="S::esmethomas07_gmail.com#ext#@sotonac.onmicrosoft.com::939fa38c-252c-4429-9791-ebdfa8863eaa" providerId="AD" clId="Web-{DEBEA7B3-B7CC-47DE-3253-A3953614F761}" dt="2025-08-22T21:13:38.145" v="4" actId="20577"/>
        <pc:sldMkLst>
          <pc:docMk/>
          <pc:sldMk cId="1723660719" sldId="270"/>
        </pc:sldMkLst>
      </pc:sldChg>
      <pc:sldChg chg="modSp">
        <pc:chgData name="esmethomas07" userId="S::esmethomas07_gmail.com#ext#@sotonac.onmicrosoft.com::939fa38c-252c-4429-9791-ebdfa8863eaa" providerId="AD" clId="Web-{DEBEA7B3-B7CC-47DE-3253-A3953614F761}" dt="2025-08-22T21:13:57.037" v="6" actId="20577"/>
        <pc:sldMkLst>
          <pc:docMk/>
          <pc:sldMk cId="2483209772" sldId="271"/>
        </pc:sldMkLst>
      </pc:sldChg>
      <pc:sldChg chg="modSp">
        <pc:chgData name="esmethomas07" userId="S::esmethomas07_gmail.com#ext#@sotonac.onmicrosoft.com::939fa38c-252c-4429-9791-ebdfa8863eaa" providerId="AD" clId="Web-{DEBEA7B3-B7CC-47DE-3253-A3953614F761}" dt="2025-08-22T21:14:19.195" v="10" actId="20577"/>
        <pc:sldMkLst>
          <pc:docMk/>
          <pc:sldMk cId="1809994072" sldId="272"/>
        </pc:sldMkLst>
      </pc:sldChg>
      <pc:sldChg chg="modSp">
        <pc:chgData name="esmethomas07" userId="S::esmethomas07_gmail.com#ext#@sotonac.onmicrosoft.com::939fa38c-252c-4429-9791-ebdfa8863eaa" providerId="AD" clId="Web-{DEBEA7B3-B7CC-47DE-3253-A3953614F761}" dt="2025-08-22T21:14:35.477" v="12" actId="20577"/>
        <pc:sldMkLst>
          <pc:docMk/>
          <pc:sldMk cId="2280635137" sldId="273"/>
        </pc:sldMkLst>
      </pc:sldChg>
      <pc:sldChg chg="modSp">
        <pc:chgData name="esmethomas07" userId="S::esmethomas07_gmail.com#ext#@sotonac.onmicrosoft.com::939fa38c-252c-4429-9791-ebdfa8863eaa" providerId="AD" clId="Web-{DEBEA7B3-B7CC-47DE-3253-A3953614F761}" dt="2025-08-22T21:22:42.662" v="62" actId="20577"/>
        <pc:sldMkLst>
          <pc:docMk/>
          <pc:sldMk cId="2026280508" sldId="275"/>
        </pc:sldMkLst>
      </pc:sldChg>
      <pc:sldChg chg="modSp">
        <pc:chgData name="esmethomas07" userId="S::esmethomas07_gmail.com#ext#@sotonac.onmicrosoft.com::939fa38c-252c-4429-9791-ebdfa8863eaa" providerId="AD" clId="Web-{DEBEA7B3-B7CC-47DE-3253-A3953614F761}" dt="2025-08-22T21:16:53.388" v="16" actId="20577"/>
        <pc:sldMkLst>
          <pc:docMk/>
          <pc:sldMk cId="4016092489" sldId="276"/>
        </pc:sldMkLst>
      </pc:sldChg>
      <pc:sldChg chg="modSp">
        <pc:chgData name="esmethomas07" userId="S::esmethomas07_gmail.com#ext#@sotonac.onmicrosoft.com::939fa38c-252c-4429-9791-ebdfa8863eaa" providerId="AD" clId="Web-{DEBEA7B3-B7CC-47DE-3253-A3953614F761}" dt="2025-08-22T21:17:17.389" v="20" actId="20577"/>
        <pc:sldMkLst>
          <pc:docMk/>
          <pc:sldMk cId="572285172" sldId="278"/>
        </pc:sldMkLst>
      </pc:sldChg>
      <pc:sldChg chg="modSp">
        <pc:chgData name="esmethomas07" userId="S::esmethomas07_gmail.com#ext#@sotonac.onmicrosoft.com::939fa38c-252c-4429-9791-ebdfa8863eaa" providerId="AD" clId="Web-{DEBEA7B3-B7CC-47DE-3253-A3953614F761}" dt="2025-08-22T21:17:30.093" v="22" actId="20577"/>
        <pc:sldMkLst>
          <pc:docMk/>
          <pc:sldMk cId="3434087281" sldId="279"/>
        </pc:sldMkLst>
      </pc:sldChg>
      <pc:sldChg chg="modSp">
        <pc:chgData name="esmethomas07" userId="S::esmethomas07_gmail.com#ext#@sotonac.onmicrosoft.com::939fa38c-252c-4429-9791-ebdfa8863eaa" providerId="AD" clId="Web-{DEBEA7B3-B7CC-47DE-3253-A3953614F761}" dt="2025-08-22T21:17:39.577" v="24" actId="20577"/>
        <pc:sldMkLst>
          <pc:docMk/>
          <pc:sldMk cId="2712172970" sldId="280"/>
        </pc:sldMkLst>
      </pc:sldChg>
      <pc:sldChg chg="modSp">
        <pc:chgData name="esmethomas07" userId="S::esmethomas07_gmail.com#ext#@sotonac.onmicrosoft.com::939fa38c-252c-4429-9791-ebdfa8863eaa" providerId="AD" clId="Web-{DEBEA7B3-B7CC-47DE-3253-A3953614F761}" dt="2025-08-22T21:17:52.578" v="26" actId="20577"/>
        <pc:sldMkLst>
          <pc:docMk/>
          <pc:sldMk cId="699243757" sldId="281"/>
        </pc:sldMkLst>
      </pc:sldChg>
      <pc:sldChg chg="modSp">
        <pc:chgData name="esmethomas07" userId="S::esmethomas07_gmail.com#ext#@sotonac.onmicrosoft.com::939fa38c-252c-4429-9791-ebdfa8863eaa" providerId="AD" clId="Web-{DEBEA7B3-B7CC-47DE-3253-A3953614F761}" dt="2025-08-22T21:18:04.969" v="28" actId="20577"/>
        <pc:sldMkLst>
          <pc:docMk/>
          <pc:sldMk cId="2325819920" sldId="282"/>
        </pc:sldMkLst>
      </pc:sldChg>
      <pc:sldChg chg="modSp ord">
        <pc:chgData name="esmethomas07" userId="S::esmethomas07_gmail.com#ext#@sotonac.onmicrosoft.com::939fa38c-252c-4429-9791-ebdfa8863eaa" providerId="AD" clId="Web-{DEBEA7B3-B7CC-47DE-3253-A3953614F761}" dt="2025-08-22T21:19:36.580" v="33"/>
        <pc:sldMkLst>
          <pc:docMk/>
          <pc:sldMk cId="2141033402" sldId="283"/>
        </pc:sldMkLst>
      </pc:sldChg>
      <pc:sldChg chg="modSp">
        <pc:chgData name="esmethomas07" userId="S::esmethomas07_gmail.com#ext#@sotonac.onmicrosoft.com::939fa38c-252c-4429-9791-ebdfa8863eaa" providerId="AD" clId="Web-{DEBEA7B3-B7CC-47DE-3253-A3953614F761}" dt="2025-08-22T21:19:28.893" v="32" actId="20577"/>
        <pc:sldMkLst>
          <pc:docMk/>
          <pc:sldMk cId="58013990" sldId="284"/>
        </pc:sldMkLst>
      </pc:sldChg>
      <pc:sldChg chg="modSp">
        <pc:chgData name="esmethomas07" userId="S::esmethomas07_gmail.com#ext#@sotonac.onmicrosoft.com::939fa38c-252c-4429-9791-ebdfa8863eaa" providerId="AD" clId="Web-{DEBEA7B3-B7CC-47DE-3253-A3953614F761}" dt="2025-08-22T21:20:45.910" v="43" actId="20577"/>
        <pc:sldMkLst>
          <pc:docMk/>
          <pc:sldMk cId="3479642714" sldId="286"/>
        </pc:sldMkLst>
      </pc:sldChg>
      <pc:sldChg chg="modSp">
        <pc:chgData name="esmethomas07" userId="S::esmethomas07_gmail.com#ext#@sotonac.onmicrosoft.com::939fa38c-252c-4429-9791-ebdfa8863eaa" providerId="AD" clId="Web-{DEBEA7B3-B7CC-47DE-3253-A3953614F761}" dt="2025-08-22T21:20:08.659" v="37" actId="20577"/>
        <pc:sldMkLst>
          <pc:docMk/>
          <pc:sldMk cId="1313305520" sldId="287"/>
        </pc:sldMkLst>
      </pc:sldChg>
      <pc:sldChg chg="modSp">
        <pc:chgData name="esmethomas07" userId="S::esmethomas07_gmail.com#ext#@sotonac.onmicrosoft.com::939fa38c-252c-4429-9791-ebdfa8863eaa" providerId="AD" clId="Web-{DEBEA7B3-B7CC-47DE-3253-A3953614F761}" dt="2025-08-22T21:21:09.785" v="46" actId="20577"/>
        <pc:sldMkLst>
          <pc:docMk/>
          <pc:sldMk cId="1422334020" sldId="288"/>
        </pc:sldMkLst>
      </pc:sldChg>
      <pc:sldChg chg="modSp">
        <pc:chgData name="esmethomas07" userId="S::esmethomas07_gmail.com#ext#@sotonac.onmicrosoft.com::939fa38c-252c-4429-9791-ebdfa8863eaa" providerId="AD" clId="Web-{DEBEA7B3-B7CC-47DE-3253-A3953614F761}" dt="2025-08-22T21:21:35.020" v="50" actId="20577"/>
        <pc:sldMkLst>
          <pc:docMk/>
          <pc:sldMk cId="1098947681" sldId="289"/>
        </pc:sldMkLst>
      </pc:sldChg>
      <pc:sldChg chg="modSp">
        <pc:chgData name="esmethomas07" userId="S::esmethomas07_gmail.com#ext#@sotonac.onmicrosoft.com::939fa38c-252c-4429-9791-ebdfa8863eaa" providerId="AD" clId="Web-{DEBEA7B3-B7CC-47DE-3253-A3953614F761}" dt="2025-08-22T21:22:15.037" v="55" actId="20577"/>
        <pc:sldMkLst>
          <pc:docMk/>
          <pc:sldMk cId="608489875" sldId="293"/>
        </pc:sldMkLst>
      </pc:sldChg>
      <pc:sldChg chg="modSp">
        <pc:chgData name="esmethomas07" userId="S::esmethomas07_gmail.com#ext#@sotonac.onmicrosoft.com::939fa38c-252c-4429-9791-ebdfa8863eaa" providerId="AD" clId="Web-{DEBEA7B3-B7CC-47DE-3253-A3953614F761}" dt="2025-08-22T21:22:22.240" v="58" actId="20577"/>
        <pc:sldMkLst>
          <pc:docMk/>
          <pc:sldMk cId="1689831119" sldId="295"/>
        </pc:sldMkLst>
      </pc:sldChg>
      <pc:sldChg chg="modSp">
        <pc:chgData name="esmethomas07" userId="S::esmethomas07_gmail.com#ext#@sotonac.onmicrosoft.com::939fa38c-252c-4429-9791-ebdfa8863eaa" providerId="AD" clId="Web-{DEBEA7B3-B7CC-47DE-3253-A3953614F761}" dt="2025-08-22T21:22:31.584" v="60" actId="20577"/>
        <pc:sldMkLst>
          <pc:docMk/>
          <pc:sldMk cId="2435941465" sldId="297"/>
        </pc:sldMkLst>
      </pc:sldChg>
      <pc:sldChg chg="modSp">
        <pc:chgData name="esmethomas07" userId="S::esmethomas07_gmail.com#ext#@sotonac.onmicrosoft.com::939fa38c-252c-4429-9791-ebdfa8863eaa" providerId="AD" clId="Web-{DEBEA7B3-B7CC-47DE-3253-A3953614F761}" dt="2025-08-22T21:20:58.644" v="44" actId="14100"/>
        <pc:sldMkLst>
          <pc:docMk/>
          <pc:sldMk cId="1942281110" sldId="302"/>
        </pc:sldMkLst>
      </pc:sldChg>
      <pc:sldChg chg="modSp">
        <pc:chgData name="esmethomas07" userId="S::esmethomas07_gmail.com#ext#@sotonac.onmicrosoft.com::939fa38c-252c-4429-9791-ebdfa8863eaa" providerId="AD" clId="Web-{DEBEA7B3-B7CC-47DE-3253-A3953614F761}" dt="2025-08-22T21:13:12.910" v="1" actId="20577"/>
        <pc:sldMkLst>
          <pc:docMk/>
          <pc:sldMk cId="2206871564" sldId="304"/>
        </pc:sldMkLst>
      </pc:sldChg>
      <pc:sldChg chg="modSp">
        <pc:chgData name="esmethomas07" userId="S::esmethomas07_gmail.com#ext#@sotonac.onmicrosoft.com::939fa38c-252c-4429-9791-ebdfa8863eaa" providerId="AD" clId="Web-{DEBEA7B3-B7CC-47DE-3253-A3953614F761}" dt="2025-08-22T21:22:57.287" v="64" actId="20577"/>
        <pc:sldMkLst>
          <pc:docMk/>
          <pc:sldMk cId="260802372" sldId="308"/>
        </pc:sldMkLst>
      </pc:sldChg>
      <pc:sldChg chg="modSp">
        <pc:chgData name="esmethomas07" userId="S::esmethomas07_gmail.com#ext#@sotonac.onmicrosoft.com::939fa38c-252c-4429-9791-ebdfa8863eaa" providerId="AD" clId="Web-{DEBEA7B3-B7CC-47DE-3253-A3953614F761}" dt="2025-08-22T21:21:55.349" v="52" actId="20577"/>
        <pc:sldMkLst>
          <pc:docMk/>
          <pc:sldMk cId="233339856" sldId="309"/>
        </pc:sldMkLst>
      </pc:sldChg>
    </pc:docChg>
  </pc:docChgLst>
  <pc:docChgLst>
    <pc:chgData name="Naomi Leonard" userId="S::nl1v22@soton.ac.uk::aac58b25-e4b8-4396-be41-69c922faabae" providerId="AD" clId="Web-{D8373547-AB6E-45B4-F165-5B158F3B719D}"/>
    <pc:docChg chg="modSld">
      <pc:chgData name="Naomi Leonard" userId="S::nl1v22@soton.ac.uk::aac58b25-e4b8-4396-be41-69c922faabae" providerId="AD" clId="Web-{D8373547-AB6E-45B4-F165-5B158F3B719D}" dt="2024-10-02T10:56:56.582" v="95" actId="20577"/>
      <pc:docMkLst>
        <pc:docMk/>
      </pc:docMkLst>
      <pc:sldChg chg="addSp delSp modSp">
        <pc:chgData name="Naomi Leonard" userId="S::nl1v22@soton.ac.uk::aac58b25-e4b8-4396-be41-69c922faabae" providerId="AD" clId="Web-{D8373547-AB6E-45B4-F165-5B158F3B719D}" dt="2024-10-02T10:56:56.582" v="95" actId="20577"/>
        <pc:sldMkLst>
          <pc:docMk/>
          <pc:sldMk cId="239159075" sldId="256"/>
        </pc:sldMkLst>
      </pc:sldChg>
    </pc:docChg>
  </pc:docChgLst>
  <pc:docChgLst>
    <pc:chgData name="Sue Nottingham" userId="9b0bd6ce-53c6-43b6-8406-b4239f34bcc2" providerId="ADAL" clId="{CB33C117-A541-48C5-9B27-B41CE521D97F}"/>
    <pc:docChg chg="undo custSel modSld">
      <pc:chgData name="Sue Nottingham" userId="9b0bd6ce-53c6-43b6-8406-b4239f34bcc2" providerId="ADAL" clId="{CB33C117-A541-48C5-9B27-B41CE521D97F}" dt="2024-10-23T16:08:05.213" v="1341" actId="20577"/>
      <pc:docMkLst>
        <pc:docMk/>
      </pc:docMkLst>
      <pc:sldChg chg="modSp mod">
        <pc:chgData name="Sue Nottingham" userId="9b0bd6ce-53c6-43b6-8406-b4239f34bcc2" providerId="ADAL" clId="{CB33C117-A541-48C5-9B27-B41CE521D97F}" dt="2024-10-23T14:11:57.688" v="472" actId="14100"/>
        <pc:sldMkLst>
          <pc:docMk/>
          <pc:sldMk cId="239159075" sldId="256"/>
        </pc:sldMkLst>
      </pc:sldChg>
      <pc:sldChg chg="modSp mod modNotesTx">
        <pc:chgData name="Sue Nottingham" userId="9b0bd6ce-53c6-43b6-8406-b4239f34bcc2" providerId="ADAL" clId="{CB33C117-A541-48C5-9B27-B41CE521D97F}" dt="2024-10-23T14:07:41.893" v="427" actId="20577"/>
        <pc:sldMkLst>
          <pc:docMk/>
          <pc:sldMk cId="3132541963" sldId="257"/>
        </pc:sldMkLst>
      </pc:sldChg>
      <pc:sldChg chg="modSp mod modNotesTx">
        <pc:chgData name="Sue Nottingham" userId="9b0bd6ce-53c6-43b6-8406-b4239f34bcc2" providerId="ADAL" clId="{CB33C117-A541-48C5-9B27-B41CE521D97F}" dt="2024-10-23T14:39:13.607" v="654" actId="20577"/>
        <pc:sldMkLst>
          <pc:docMk/>
          <pc:sldMk cId="459375446" sldId="258"/>
        </pc:sldMkLst>
      </pc:sldChg>
      <pc:sldChg chg="modSp mod">
        <pc:chgData name="Sue Nottingham" userId="9b0bd6ce-53c6-43b6-8406-b4239f34bcc2" providerId="ADAL" clId="{CB33C117-A541-48C5-9B27-B41CE521D97F}" dt="2024-10-23T14:47:27.327" v="782" actId="20577"/>
        <pc:sldMkLst>
          <pc:docMk/>
          <pc:sldMk cId="3402924318" sldId="259"/>
        </pc:sldMkLst>
      </pc:sldChg>
      <pc:sldChg chg="modSp mod">
        <pc:chgData name="Sue Nottingham" userId="9b0bd6ce-53c6-43b6-8406-b4239f34bcc2" providerId="ADAL" clId="{CB33C117-A541-48C5-9B27-B41CE521D97F}" dt="2024-10-23T14:13:11.688" v="484" actId="20577"/>
        <pc:sldMkLst>
          <pc:docMk/>
          <pc:sldMk cId="1723660719" sldId="270"/>
        </pc:sldMkLst>
      </pc:sldChg>
      <pc:sldChg chg="modSp mod modNotesTx">
        <pc:chgData name="Sue Nottingham" userId="9b0bd6ce-53c6-43b6-8406-b4239f34bcc2" providerId="ADAL" clId="{CB33C117-A541-48C5-9B27-B41CE521D97F}" dt="2024-10-23T14:24:15.397" v="618" actId="14100"/>
        <pc:sldMkLst>
          <pc:docMk/>
          <pc:sldMk cId="2483209772" sldId="271"/>
        </pc:sldMkLst>
      </pc:sldChg>
      <pc:sldChg chg="addSp delSp modSp mod modNotesTx">
        <pc:chgData name="Sue Nottingham" userId="9b0bd6ce-53c6-43b6-8406-b4239f34bcc2" providerId="ADAL" clId="{CB33C117-A541-48C5-9B27-B41CE521D97F}" dt="2024-10-23T14:44:31.314" v="747" actId="113"/>
        <pc:sldMkLst>
          <pc:docMk/>
          <pc:sldMk cId="1809994072" sldId="272"/>
        </pc:sldMkLst>
      </pc:sldChg>
      <pc:sldChg chg="addSp delSp modSp mod">
        <pc:chgData name="Sue Nottingham" userId="9b0bd6ce-53c6-43b6-8406-b4239f34bcc2" providerId="ADAL" clId="{CB33C117-A541-48C5-9B27-B41CE521D97F}" dt="2024-10-23T14:46:55.946" v="781" actId="20577"/>
        <pc:sldMkLst>
          <pc:docMk/>
          <pc:sldMk cId="2280635137" sldId="273"/>
        </pc:sldMkLst>
      </pc:sldChg>
      <pc:sldChg chg="modSp mod modNotesTx">
        <pc:chgData name="Sue Nottingham" userId="9b0bd6ce-53c6-43b6-8406-b4239f34bcc2" providerId="ADAL" clId="{CB33C117-A541-48C5-9B27-B41CE521D97F}" dt="2024-10-23T15:06:24.582" v="845" actId="20577"/>
        <pc:sldMkLst>
          <pc:docMk/>
          <pc:sldMk cId="3434087281" sldId="279"/>
        </pc:sldMkLst>
      </pc:sldChg>
      <pc:sldChg chg="addSp delSp modSp mod modNotesTx">
        <pc:chgData name="Sue Nottingham" userId="9b0bd6ce-53c6-43b6-8406-b4239f34bcc2" providerId="ADAL" clId="{CB33C117-A541-48C5-9B27-B41CE521D97F}" dt="2024-10-23T15:53:39.747" v="1177" actId="478"/>
        <pc:sldMkLst>
          <pc:docMk/>
          <pc:sldMk cId="2712172970" sldId="280"/>
        </pc:sldMkLst>
      </pc:sldChg>
      <pc:sldChg chg="modSp mod modNotesTx">
        <pc:chgData name="Sue Nottingham" userId="9b0bd6ce-53c6-43b6-8406-b4239f34bcc2" providerId="ADAL" clId="{CB33C117-A541-48C5-9B27-B41CE521D97F}" dt="2024-10-23T15:09:39.920" v="927" actId="20577"/>
        <pc:sldMkLst>
          <pc:docMk/>
          <pc:sldMk cId="699243757" sldId="281"/>
        </pc:sldMkLst>
      </pc:sldChg>
      <pc:sldChg chg="modSp mod">
        <pc:chgData name="Sue Nottingham" userId="9b0bd6ce-53c6-43b6-8406-b4239f34bcc2" providerId="ADAL" clId="{CB33C117-A541-48C5-9B27-B41CE521D97F}" dt="2024-10-23T15:20:57.183" v="952" actId="20577"/>
        <pc:sldMkLst>
          <pc:docMk/>
          <pc:sldMk cId="2325819920" sldId="282"/>
        </pc:sldMkLst>
      </pc:sldChg>
      <pc:sldChg chg="modSp mod modNotesTx">
        <pc:chgData name="Sue Nottingham" userId="9b0bd6ce-53c6-43b6-8406-b4239f34bcc2" providerId="ADAL" clId="{CB33C117-A541-48C5-9B27-B41CE521D97F}" dt="2024-10-23T15:29:56.863" v="985" actId="1076"/>
        <pc:sldMkLst>
          <pc:docMk/>
          <pc:sldMk cId="58013990" sldId="284"/>
        </pc:sldMkLst>
      </pc:sldChg>
      <pc:sldChg chg="addSp delSp modSp mod">
        <pc:chgData name="Sue Nottingham" userId="9b0bd6ce-53c6-43b6-8406-b4239f34bcc2" providerId="ADAL" clId="{CB33C117-A541-48C5-9B27-B41CE521D97F}" dt="2024-10-23T15:54:14.695" v="1182" actId="1076"/>
        <pc:sldMkLst>
          <pc:docMk/>
          <pc:sldMk cId="3479642714" sldId="286"/>
        </pc:sldMkLst>
      </pc:sldChg>
      <pc:sldChg chg="addSp delSp modSp mod modNotesTx">
        <pc:chgData name="Sue Nottingham" userId="9b0bd6ce-53c6-43b6-8406-b4239f34bcc2" providerId="ADAL" clId="{CB33C117-A541-48C5-9B27-B41CE521D97F}" dt="2024-10-23T15:55:59.119" v="1185" actId="6549"/>
        <pc:sldMkLst>
          <pc:docMk/>
          <pc:sldMk cId="1313305520" sldId="287"/>
        </pc:sldMkLst>
      </pc:sldChg>
      <pc:sldChg chg="modSp mod">
        <pc:chgData name="Sue Nottingham" userId="9b0bd6ce-53c6-43b6-8406-b4239f34bcc2" providerId="ADAL" clId="{CB33C117-A541-48C5-9B27-B41CE521D97F}" dt="2024-10-23T15:57:57.535" v="1200" actId="1076"/>
        <pc:sldMkLst>
          <pc:docMk/>
          <pc:sldMk cId="1422334020" sldId="288"/>
        </pc:sldMkLst>
      </pc:sldChg>
      <pc:sldChg chg="modSp mod">
        <pc:chgData name="Sue Nottingham" userId="9b0bd6ce-53c6-43b6-8406-b4239f34bcc2" providerId="ADAL" clId="{CB33C117-A541-48C5-9B27-B41CE521D97F}" dt="2024-10-23T16:00:45.418" v="1252" actId="20577"/>
        <pc:sldMkLst>
          <pc:docMk/>
          <pc:sldMk cId="1098947681" sldId="289"/>
        </pc:sldMkLst>
      </pc:sldChg>
      <pc:sldChg chg="modSp mod">
        <pc:chgData name="Sue Nottingham" userId="9b0bd6ce-53c6-43b6-8406-b4239f34bcc2" providerId="ADAL" clId="{CB33C117-A541-48C5-9B27-B41CE521D97F}" dt="2024-10-23T16:02:37.530" v="1299" actId="20577"/>
        <pc:sldMkLst>
          <pc:docMk/>
          <pc:sldMk cId="189734377" sldId="300"/>
        </pc:sldMkLst>
      </pc:sldChg>
      <pc:sldChg chg="addSp delSp modSp mod modNotesTx">
        <pc:chgData name="Sue Nottingham" userId="9b0bd6ce-53c6-43b6-8406-b4239f34bcc2" providerId="ADAL" clId="{CB33C117-A541-48C5-9B27-B41CE521D97F}" dt="2024-10-23T14:11:23.814" v="470" actId="2711"/>
        <pc:sldMkLst>
          <pc:docMk/>
          <pc:sldMk cId="2206871564" sldId="304"/>
        </pc:sldMkLst>
      </pc:sldChg>
      <pc:sldChg chg="modSp mod">
        <pc:chgData name="Sue Nottingham" userId="9b0bd6ce-53c6-43b6-8406-b4239f34bcc2" providerId="ADAL" clId="{CB33C117-A541-48C5-9B27-B41CE521D97F}" dt="2024-10-23T14:52:28.623" v="787" actId="20577"/>
        <pc:sldMkLst>
          <pc:docMk/>
          <pc:sldMk cId="3893417894" sldId="305"/>
        </pc:sldMkLst>
      </pc:sldChg>
      <pc:sldChg chg="modSp mod modNotesTx">
        <pc:chgData name="Sue Nottingham" userId="9b0bd6ce-53c6-43b6-8406-b4239f34bcc2" providerId="ADAL" clId="{CB33C117-A541-48C5-9B27-B41CE521D97F}" dt="2024-10-23T15:54:27.528" v="1184" actId="1076"/>
        <pc:sldMkLst>
          <pc:docMk/>
          <pc:sldMk cId="3573706776" sldId="306"/>
        </pc:sldMkLst>
      </pc:sldChg>
      <pc:sldChg chg="modSp mod modNotesTx">
        <pc:chgData name="Sue Nottingham" userId="9b0bd6ce-53c6-43b6-8406-b4239f34bcc2" providerId="ADAL" clId="{CB33C117-A541-48C5-9B27-B41CE521D97F}" dt="2024-10-23T16:01:48.402" v="1286" actId="20577"/>
        <pc:sldMkLst>
          <pc:docMk/>
          <pc:sldMk cId="4117758586" sldId="307"/>
        </pc:sldMkLst>
      </pc:sldChg>
    </pc:docChg>
  </pc:docChgLst>
  <pc:docChgLst>
    <pc:chgData name="Nikhil Mistry" userId="S::nm2f18@soton.ac.uk::700342fd-c651-4806-9df0-80e3953b3ca8" providerId="AD" clId="Web-{DDB8C5A9-46E4-50FA-6F15-B0EF8FEA2B1D}"/>
    <pc:docChg chg="modSld">
      <pc:chgData name="Nikhil Mistry" userId="S::nm2f18@soton.ac.uk::700342fd-c651-4806-9df0-80e3953b3ca8" providerId="AD" clId="Web-{DDB8C5A9-46E4-50FA-6F15-B0EF8FEA2B1D}" dt="2025-09-03T09:02:03.492" v="2" actId="20577"/>
      <pc:docMkLst>
        <pc:docMk/>
      </pc:docMkLst>
      <pc:sldChg chg="modSp modNotes">
        <pc:chgData name="Nikhil Mistry" userId="S::nm2f18@soton.ac.uk::700342fd-c651-4806-9df0-80e3953b3ca8" providerId="AD" clId="Web-{DDB8C5A9-46E4-50FA-6F15-B0EF8FEA2B1D}" dt="2025-09-03T09:02:03.492" v="2" actId="20577"/>
        <pc:sldMkLst>
          <pc:docMk/>
          <pc:sldMk cId="2712172970" sldId="280"/>
        </pc:sldMkLst>
      </pc:sldChg>
    </pc:docChg>
  </pc:docChgLst>
  <pc:docChgLst>
    <pc:chgData name="Kath Woods-Townsend" userId="6818a262-d99a-4b23-bcfa-16532cfac47a" providerId="ADAL" clId="{3B06FE8B-BA76-411B-8910-E42BA5237E13}"/>
    <pc:docChg chg="custSel modSld">
      <pc:chgData name="Kath Woods-Townsend" userId="6818a262-d99a-4b23-bcfa-16532cfac47a" providerId="ADAL" clId="{3B06FE8B-BA76-411B-8910-E42BA5237E13}" dt="2025-09-10T10:52:26.024" v="5" actId="20577"/>
      <pc:docMkLst>
        <pc:docMk/>
      </pc:docMkLst>
      <pc:sldChg chg="delSp mod">
        <pc:chgData name="Kath Woods-Townsend" userId="6818a262-d99a-4b23-bcfa-16532cfac47a" providerId="ADAL" clId="{3B06FE8B-BA76-411B-8910-E42BA5237E13}" dt="2025-09-10T10:51:47.254" v="0" actId="478"/>
        <pc:sldMkLst>
          <pc:docMk/>
          <pc:sldMk cId="3742211151" sldId="269"/>
        </pc:sldMkLst>
      </pc:sldChg>
      <pc:sldChg chg="delSp mod">
        <pc:chgData name="Kath Woods-Townsend" userId="6818a262-d99a-4b23-bcfa-16532cfac47a" providerId="ADAL" clId="{3B06FE8B-BA76-411B-8910-E42BA5237E13}" dt="2025-09-10T10:51:55.329" v="2" actId="478"/>
        <pc:sldMkLst>
          <pc:docMk/>
          <pc:sldMk cId="572285172" sldId="278"/>
        </pc:sldMkLst>
      </pc:sldChg>
      <pc:sldChg chg="modSp mod">
        <pc:chgData name="Kath Woods-Townsend" userId="6818a262-d99a-4b23-bcfa-16532cfac47a" providerId="ADAL" clId="{3B06FE8B-BA76-411B-8910-E42BA5237E13}" dt="2025-09-10T10:52:26.024" v="5" actId="20577"/>
        <pc:sldMkLst>
          <pc:docMk/>
          <pc:sldMk cId="2325819920" sldId="282"/>
        </pc:sldMkLst>
      </pc:sldChg>
    </pc:docChg>
  </pc:docChgLst>
  <pc:docChgLst>
    <pc:chgData name="imogenninny" userId="S::imogenninny_gmail.com#ext#@sotonac.onmicrosoft.com::98533552-f36b-4102-b48a-2e04c5e40f71" providerId="AD" clId="Web-{814EA07D-8644-65EA-D877-0F93D4C187D9}"/>
    <pc:docChg chg="modSld">
      <pc:chgData name="imogenninny" userId="S::imogenninny_gmail.com#ext#@sotonac.onmicrosoft.com::98533552-f36b-4102-b48a-2e04c5e40f71" providerId="AD" clId="Web-{814EA07D-8644-65EA-D877-0F93D4C187D9}" dt="2025-08-24T15:43:05.071" v="1"/>
      <pc:docMkLst>
        <pc:docMk/>
      </pc:docMkLst>
      <pc:sldChg chg="modSp">
        <pc:chgData name="imogenninny" userId="S::imogenninny_gmail.com#ext#@sotonac.onmicrosoft.com::98533552-f36b-4102-b48a-2e04c5e40f71" providerId="AD" clId="Web-{814EA07D-8644-65EA-D877-0F93D4C187D9}" dt="2025-08-24T15:43:05.071" v="1"/>
        <pc:sldMkLst>
          <pc:docMk/>
          <pc:sldMk cId="208466090" sldId="268"/>
        </pc:sldMkLst>
      </pc:sldChg>
    </pc:docChg>
  </pc:docChgLst>
  <pc:docChgLst>
    <pc:chgData name="Pender, Harriet W (UG - Psychology)" userId="S::hp00973_surrey.ac.uk#ext#@sotonac.onmicrosoft.com::7f8572c2-3a30-445d-9747-b4164cd0f1f0" providerId="AD" clId="Web-{E4F9123A-666D-7A76-6C7A-A314FB1623DD}"/>
    <pc:docChg chg="modSld">
      <pc:chgData name="Pender, Harriet W (UG - Psychology)" userId="S::hp00973_surrey.ac.uk#ext#@sotonac.onmicrosoft.com::7f8572c2-3a30-445d-9747-b4164cd0f1f0" providerId="AD" clId="Web-{E4F9123A-666D-7A76-6C7A-A314FB1623DD}" dt="2025-07-31T10:10:56.268" v="0" actId="1076"/>
      <pc:docMkLst>
        <pc:docMk/>
      </pc:docMkLst>
      <pc:sldChg chg="modSp">
        <pc:chgData name="Pender, Harriet W (UG - Psychology)" userId="S::hp00973_surrey.ac.uk#ext#@sotonac.onmicrosoft.com::7f8572c2-3a30-445d-9747-b4164cd0f1f0" providerId="AD" clId="Web-{E4F9123A-666D-7A76-6C7A-A314FB1623DD}" dt="2025-07-31T10:10:56.268" v="0" actId="1076"/>
        <pc:sldMkLst>
          <pc:docMk/>
          <pc:sldMk cId="239159075" sldId="256"/>
        </pc:sldMkLst>
      </pc:sldChg>
    </pc:docChg>
  </pc:docChgLst>
  <pc:docChgLst>
    <pc:chgData name="Nikhil Mistry" userId="S::nm2f18@soton.ac.uk::700342fd-c651-4806-9df0-80e3953b3ca8" providerId="AD" clId="Web-{7B075370-0AC5-9F8D-B28E-2C7104DF9F61}"/>
    <pc:docChg chg="modSld">
      <pc:chgData name="Nikhil Mistry" userId="S::nm2f18@soton.ac.uk::700342fd-c651-4806-9df0-80e3953b3ca8" providerId="AD" clId="Web-{7B075370-0AC5-9F8D-B28E-2C7104DF9F61}" dt="2025-09-04T15:13:55.278" v="814"/>
      <pc:docMkLst>
        <pc:docMk/>
      </pc:docMkLst>
      <pc:sldChg chg="modNotes">
        <pc:chgData name="Nikhil Mistry" userId="S::nm2f18@soton.ac.uk::700342fd-c651-4806-9df0-80e3953b3ca8" providerId="AD" clId="Web-{7B075370-0AC5-9F8D-B28E-2C7104DF9F61}" dt="2025-09-04T15:04:07.837" v="304"/>
        <pc:sldMkLst>
          <pc:docMk/>
          <pc:sldMk cId="239159075" sldId="256"/>
        </pc:sldMkLst>
      </pc:sldChg>
      <pc:sldChg chg="modNotes">
        <pc:chgData name="Nikhil Mistry" userId="S::nm2f18@soton.ac.uk::700342fd-c651-4806-9df0-80e3953b3ca8" providerId="AD" clId="Web-{7B075370-0AC5-9F8D-B28E-2C7104DF9F61}" dt="2025-09-04T15:12:31.133" v="793"/>
        <pc:sldMkLst>
          <pc:docMk/>
          <pc:sldMk cId="459375446" sldId="258"/>
        </pc:sldMkLst>
      </pc:sldChg>
      <pc:sldChg chg="modNotes">
        <pc:chgData name="Nikhil Mistry" userId="S::nm2f18@soton.ac.uk::700342fd-c651-4806-9df0-80e3953b3ca8" providerId="AD" clId="Web-{7B075370-0AC5-9F8D-B28E-2C7104DF9F61}" dt="2025-09-04T15:05:32.650" v="553"/>
        <pc:sldMkLst>
          <pc:docMk/>
          <pc:sldMk cId="208466090" sldId="268"/>
        </pc:sldMkLst>
      </pc:sldChg>
      <pc:sldChg chg="modNotes">
        <pc:chgData name="Nikhil Mistry" userId="S::nm2f18@soton.ac.uk::700342fd-c651-4806-9df0-80e3953b3ca8" providerId="AD" clId="Web-{7B075370-0AC5-9F8D-B28E-2C7104DF9F61}" dt="2025-09-04T15:09:57.849" v="626"/>
        <pc:sldMkLst>
          <pc:docMk/>
          <pc:sldMk cId="1723660719" sldId="270"/>
        </pc:sldMkLst>
      </pc:sldChg>
      <pc:sldChg chg="modSp modNotes">
        <pc:chgData name="Nikhil Mistry" userId="S::nm2f18@soton.ac.uk::700342fd-c651-4806-9df0-80e3953b3ca8" providerId="AD" clId="Web-{7B075370-0AC5-9F8D-B28E-2C7104DF9F61}" dt="2025-09-04T15:11:48.880" v="784"/>
        <pc:sldMkLst>
          <pc:docMk/>
          <pc:sldMk cId="2483209772" sldId="271"/>
        </pc:sldMkLst>
      </pc:sldChg>
      <pc:sldChg chg="modNotes">
        <pc:chgData name="Nikhil Mistry" userId="S::nm2f18@soton.ac.uk::700342fd-c651-4806-9df0-80e3953b3ca8" providerId="AD" clId="Web-{7B075370-0AC5-9F8D-B28E-2C7104DF9F61}" dt="2025-09-04T15:13:55.278" v="814"/>
        <pc:sldMkLst>
          <pc:docMk/>
          <pc:sldMk cId="1809994072" sldId="272"/>
        </pc:sldMkLst>
      </pc:sldChg>
      <pc:sldChg chg="modNotes">
        <pc:chgData name="Nikhil Mistry" userId="S::nm2f18@soton.ac.uk::700342fd-c651-4806-9df0-80e3953b3ca8" providerId="AD" clId="Web-{7B075370-0AC5-9F8D-B28E-2C7104DF9F61}" dt="2025-09-04T15:05:54.932" v="559"/>
        <pc:sldMkLst>
          <pc:docMk/>
          <pc:sldMk cId="2206871564" sldId="304"/>
        </pc:sldMkLst>
      </pc:sldChg>
    </pc:docChg>
  </pc:docChgLst>
  <pc:docChgLst>
    <pc:chgData name="Becky Naylor-Teece" userId="df9b4388-8271-4a71-bc43-53a1fe49c46a" providerId="ADAL" clId="{04D40255-0340-4FD5-A34B-4E16D7BD3436}"/>
    <pc:docChg chg="undo custSel addSld modSld sldOrd">
      <pc:chgData name="Becky Naylor-Teece" userId="df9b4388-8271-4a71-bc43-53a1fe49c46a" providerId="ADAL" clId="{04D40255-0340-4FD5-A34B-4E16D7BD3436}" dt="2024-10-18T15:20:12.001" v="7192" actId="20577"/>
      <pc:docMkLst>
        <pc:docMk/>
      </pc:docMkLst>
      <pc:sldChg chg="modNotesTx">
        <pc:chgData name="Becky Naylor-Teece" userId="df9b4388-8271-4a71-bc43-53a1fe49c46a" providerId="ADAL" clId="{04D40255-0340-4FD5-A34B-4E16D7BD3436}" dt="2024-10-18T14:47:39.503" v="478" actId="6549"/>
        <pc:sldMkLst>
          <pc:docMk/>
          <pc:sldMk cId="3132541963" sldId="257"/>
        </pc:sldMkLst>
      </pc:sldChg>
      <pc:sldChg chg="modNotesTx">
        <pc:chgData name="Becky Naylor-Teece" userId="df9b4388-8271-4a71-bc43-53a1fe49c46a" providerId="ADAL" clId="{04D40255-0340-4FD5-A34B-4E16D7BD3436}" dt="2024-10-18T14:53:18.555" v="2274" actId="20577"/>
        <pc:sldMkLst>
          <pc:docMk/>
          <pc:sldMk cId="459375446" sldId="258"/>
        </pc:sldMkLst>
      </pc:sldChg>
      <pc:sldChg chg="modNotesTx">
        <pc:chgData name="Becky Naylor-Teece" userId="df9b4388-8271-4a71-bc43-53a1fe49c46a" providerId="ADAL" clId="{04D40255-0340-4FD5-A34B-4E16D7BD3436}" dt="2024-10-18T14:59:25.883" v="3967" actId="20577"/>
        <pc:sldMkLst>
          <pc:docMk/>
          <pc:sldMk cId="3742211151" sldId="269"/>
        </pc:sldMkLst>
      </pc:sldChg>
      <pc:sldChg chg="addSp modSp modNotesTx">
        <pc:chgData name="Becky Naylor-Teece" userId="df9b4388-8271-4a71-bc43-53a1fe49c46a" providerId="ADAL" clId="{04D40255-0340-4FD5-A34B-4E16D7BD3436}" dt="2024-10-18T14:54:37.975" v="2527" actId="20577"/>
        <pc:sldMkLst>
          <pc:docMk/>
          <pc:sldMk cId="1809994072" sldId="272"/>
        </pc:sldMkLst>
      </pc:sldChg>
      <pc:sldChg chg="modNotesTx">
        <pc:chgData name="Becky Naylor-Teece" userId="df9b4388-8271-4a71-bc43-53a1fe49c46a" providerId="ADAL" clId="{04D40255-0340-4FD5-A34B-4E16D7BD3436}" dt="2024-10-18T14:55:55.513" v="2946" actId="20577"/>
        <pc:sldMkLst>
          <pc:docMk/>
          <pc:sldMk cId="2280635137" sldId="273"/>
        </pc:sldMkLst>
      </pc:sldChg>
      <pc:sldChg chg="modNotesTx">
        <pc:chgData name="Becky Naylor-Teece" userId="df9b4388-8271-4a71-bc43-53a1fe49c46a" providerId="ADAL" clId="{04D40255-0340-4FD5-A34B-4E16D7BD3436}" dt="2024-10-18T14:58:35.722" v="3744" actId="20577"/>
        <pc:sldMkLst>
          <pc:docMk/>
          <pc:sldMk cId="4016092489" sldId="276"/>
        </pc:sldMkLst>
      </pc:sldChg>
      <pc:sldChg chg="modNotesTx">
        <pc:chgData name="Becky Naylor-Teece" userId="df9b4388-8271-4a71-bc43-53a1fe49c46a" providerId="ADAL" clId="{04D40255-0340-4FD5-A34B-4E16D7BD3436}" dt="2024-10-18T15:01:41.008" v="4421" actId="6549"/>
        <pc:sldMkLst>
          <pc:docMk/>
          <pc:sldMk cId="572285172" sldId="278"/>
        </pc:sldMkLst>
      </pc:sldChg>
      <pc:sldChg chg="modNotesTx">
        <pc:chgData name="Becky Naylor-Teece" userId="df9b4388-8271-4a71-bc43-53a1fe49c46a" providerId="ADAL" clId="{04D40255-0340-4FD5-A34B-4E16D7BD3436}" dt="2024-10-18T15:05:16.756" v="4727" actId="20577"/>
        <pc:sldMkLst>
          <pc:docMk/>
          <pc:sldMk cId="3434087281" sldId="279"/>
        </pc:sldMkLst>
      </pc:sldChg>
      <pc:sldChg chg="modNotesTx">
        <pc:chgData name="Becky Naylor-Teece" userId="df9b4388-8271-4a71-bc43-53a1fe49c46a" providerId="ADAL" clId="{04D40255-0340-4FD5-A34B-4E16D7BD3436}" dt="2024-10-18T15:05:53.112" v="4915" actId="20577"/>
        <pc:sldMkLst>
          <pc:docMk/>
          <pc:sldMk cId="2712172970" sldId="280"/>
        </pc:sldMkLst>
      </pc:sldChg>
      <pc:sldChg chg="modNotesTx">
        <pc:chgData name="Becky Naylor-Teece" userId="df9b4388-8271-4a71-bc43-53a1fe49c46a" providerId="ADAL" clId="{04D40255-0340-4FD5-A34B-4E16D7BD3436}" dt="2024-10-18T15:14:47.395" v="6137" actId="5793"/>
        <pc:sldMkLst>
          <pc:docMk/>
          <pc:sldMk cId="3479642714" sldId="286"/>
        </pc:sldMkLst>
      </pc:sldChg>
      <pc:sldChg chg="modNotesTx">
        <pc:chgData name="Becky Naylor-Teece" userId="df9b4388-8271-4a71-bc43-53a1fe49c46a" providerId="ADAL" clId="{04D40255-0340-4FD5-A34B-4E16D7BD3436}" dt="2024-10-18T15:17:08.874" v="6632" actId="20577"/>
        <pc:sldMkLst>
          <pc:docMk/>
          <pc:sldMk cId="1098947681" sldId="289"/>
        </pc:sldMkLst>
      </pc:sldChg>
      <pc:sldChg chg="modSp mod modNotesTx">
        <pc:chgData name="Becky Naylor-Teece" userId="df9b4388-8271-4a71-bc43-53a1fe49c46a" providerId="ADAL" clId="{04D40255-0340-4FD5-A34B-4E16D7BD3436}" dt="2024-10-18T15:17:52.876" v="6776" actId="1076"/>
        <pc:sldMkLst>
          <pc:docMk/>
          <pc:sldMk cId="189734377" sldId="300"/>
        </pc:sldMkLst>
      </pc:sldChg>
      <pc:sldChg chg="modNotesTx">
        <pc:chgData name="Becky Naylor-Teece" userId="df9b4388-8271-4a71-bc43-53a1fe49c46a" providerId="ADAL" clId="{04D40255-0340-4FD5-A34B-4E16D7BD3436}" dt="2024-10-18T15:15:39.693" v="6310" actId="20577"/>
        <pc:sldMkLst>
          <pc:docMk/>
          <pc:sldMk cId="1942281110" sldId="302"/>
        </pc:sldMkLst>
      </pc:sldChg>
      <pc:sldChg chg="add modNotesTx">
        <pc:chgData name="Becky Naylor-Teece" userId="df9b4388-8271-4a71-bc43-53a1fe49c46a" providerId="ADAL" clId="{04D40255-0340-4FD5-A34B-4E16D7BD3436}" dt="2024-10-18T14:58:01.291" v="3506" actId="20577"/>
        <pc:sldMkLst>
          <pc:docMk/>
          <pc:sldMk cId="3893417894" sldId="305"/>
        </pc:sldMkLst>
      </pc:sldChg>
      <pc:sldChg chg="add modNotesTx">
        <pc:chgData name="Becky Naylor-Teece" userId="df9b4388-8271-4a71-bc43-53a1fe49c46a" providerId="ADAL" clId="{04D40255-0340-4FD5-A34B-4E16D7BD3436}" dt="2024-10-18T15:18:54.723" v="6901" actId="20577"/>
        <pc:sldMkLst>
          <pc:docMk/>
          <pc:sldMk cId="3573706776" sldId="306"/>
        </pc:sldMkLst>
      </pc:sldChg>
      <pc:sldChg chg="add ord modNotesTx">
        <pc:chgData name="Becky Naylor-Teece" userId="df9b4388-8271-4a71-bc43-53a1fe49c46a" providerId="ADAL" clId="{04D40255-0340-4FD5-A34B-4E16D7BD3436}" dt="2024-10-18T15:19:09.973" v="6959" actId="20577"/>
        <pc:sldMkLst>
          <pc:docMk/>
          <pc:sldMk cId="4117758586" sldId="307"/>
        </pc:sldMkLst>
      </pc:sldChg>
    </pc:docChg>
  </pc:docChgLst>
  <pc:docChgLst>
    <pc:chgData name="Kath Woods-Townsend" userId="S::kwt1b06@soton.ac.uk::6818a262-d99a-4b23-bcfa-16532cfac47a" providerId="AD" clId="Web-{C1E1C3B6-47E2-B525-3C31-7D6399F76AC2}"/>
    <pc:docChg chg="delSld modSld delSection modSection">
      <pc:chgData name="Kath Woods-Townsend" userId="S::kwt1b06@soton.ac.uk::6818a262-d99a-4b23-bcfa-16532cfac47a" providerId="AD" clId="Web-{C1E1C3B6-47E2-B525-3C31-7D6399F76AC2}" dt="2024-09-30T13:32:48.038" v="14" actId="20577"/>
      <pc:docMkLst>
        <pc:docMk/>
      </pc:docMkLst>
      <pc:sldChg chg="del">
        <pc:chgData name="Kath Woods-Townsend" userId="S::kwt1b06@soton.ac.uk::6818a262-d99a-4b23-bcfa-16532cfac47a" providerId="AD" clId="Web-{C1E1C3B6-47E2-B525-3C31-7D6399F76AC2}" dt="2024-09-30T13:31:42.130" v="1"/>
        <pc:sldMkLst>
          <pc:docMk/>
          <pc:sldMk cId="3018242996" sldId="261"/>
        </pc:sldMkLst>
      </pc:sldChg>
      <pc:sldChg chg="del">
        <pc:chgData name="Kath Woods-Townsend" userId="S::kwt1b06@soton.ac.uk::6818a262-d99a-4b23-bcfa-16532cfac47a" providerId="AD" clId="Web-{C1E1C3B6-47E2-B525-3C31-7D6399F76AC2}" dt="2024-09-30T13:31:28.551" v="0"/>
        <pc:sldMkLst>
          <pc:docMk/>
          <pc:sldMk cId="810353808" sldId="301"/>
        </pc:sldMkLst>
      </pc:sldChg>
      <pc:sldChg chg="del">
        <pc:chgData name="Kath Woods-Townsend" userId="S::kwt1b06@soton.ac.uk::6818a262-d99a-4b23-bcfa-16532cfac47a" providerId="AD" clId="Web-{C1E1C3B6-47E2-B525-3C31-7D6399F76AC2}" dt="2024-09-30T13:31:42.130" v="3"/>
        <pc:sldMkLst>
          <pc:docMk/>
          <pc:sldMk cId="1870105229" sldId="302"/>
        </pc:sldMkLst>
      </pc:sldChg>
      <pc:sldChg chg="del">
        <pc:chgData name="Kath Woods-Townsend" userId="S::kwt1b06@soton.ac.uk::6818a262-d99a-4b23-bcfa-16532cfac47a" providerId="AD" clId="Web-{C1E1C3B6-47E2-B525-3C31-7D6399F76AC2}" dt="2024-09-30T13:31:42.130" v="2"/>
        <pc:sldMkLst>
          <pc:docMk/>
          <pc:sldMk cId="1431023296" sldId="303"/>
        </pc:sldMkLst>
      </pc:sldChg>
    </pc:docChg>
  </pc:docChgLst>
  <pc:docChgLst>
    <pc:chgData name="Becky Naylor-Teece" userId="df9b4388-8271-4a71-bc43-53a1fe49c46a" providerId="ADAL" clId="{A97930FA-38E1-4705-9D06-1D7C6F8DE1E7}"/>
    <pc:docChg chg="modSld">
      <pc:chgData name="Becky Naylor-Teece" userId="df9b4388-8271-4a71-bc43-53a1fe49c46a" providerId="ADAL" clId="{A97930FA-38E1-4705-9D06-1D7C6F8DE1E7}" dt="2025-02-20T11:17:01.904" v="0" actId="1076"/>
      <pc:docMkLst>
        <pc:docMk/>
      </pc:docMkLst>
      <pc:sldChg chg="modSp mod">
        <pc:chgData name="Becky Naylor-Teece" userId="df9b4388-8271-4a71-bc43-53a1fe49c46a" providerId="ADAL" clId="{A97930FA-38E1-4705-9D06-1D7C6F8DE1E7}" dt="2025-02-20T11:17:01.904" v="0" actId="1076"/>
        <pc:sldMkLst>
          <pc:docMk/>
          <pc:sldMk cId="572285172" sldId="278"/>
        </pc:sldMkLst>
      </pc:sldChg>
    </pc:docChg>
  </pc:docChgLst>
  <pc:docChgLst>
    <pc:chgData name="Naomi Leonard" userId="S::nl1v22@soton.ac.uk::aac58b25-e4b8-4396-be41-69c922faabae" providerId="AD" clId="Web-{920BC8C8-A89E-FA61-F471-972279D6C8B5}"/>
    <pc:docChg chg="modSld">
      <pc:chgData name="Naomi Leonard" userId="S::nl1v22@soton.ac.uk::aac58b25-e4b8-4396-be41-69c922faabae" providerId="AD" clId="Web-{920BC8C8-A89E-FA61-F471-972279D6C8B5}" dt="2025-06-17T12:08:26.749" v="0" actId="20577"/>
      <pc:docMkLst>
        <pc:docMk/>
      </pc:docMkLst>
    </pc:docChg>
  </pc:docChgLst>
  <pc:docChgLst>
    <pc:chgData name="Nikhil Mistry" userId="700342fd-c651-4806-9df0-80e3953b3ca8" providerId="ADAL" clId="{DB5367D1-4BCB-4B38-A922-E77653ECBC9D}"/>
    <pc:docChg chg="undo custSel addSld delSld modSld modSection">
      <pc:chgData name="Nikhil Mistry" userId="700342fd-c651-4806-9df0-80e3953b3ca8" providerId="ADAL" clId="{DB5367D1-4BCB-4B38-A922-E77653ECBC9D}" dt="2025-09-05T15:24:25.854" v="133" actId="167"/>
      <pc:docMkLst>
        <pc:docMk/>
      </pc:docMkLst>
      <pc:sldChg chg="addSp delSp modSp add del mod">
        <pc:chgData name="Nikhil Mistry" userId="700342fd-c651-4806-9df0-80e3953b3ca8" providerId="ADAL" clId="{DB5367D1-4BCB-4B38-A922-E77653ECBC9D}" dt="2025-09-05T15:24:25.854" v="133" actId="167"/>
        <pc:sldMkLst>
          <pc:docMk/>
          <pc:sldMk cId="4016092489" sldId="276"/>
        </pc:sldMkLst>
      </pc:sldChg>
      <pc:sldChg chg="del">
        <pc:chgData name="Nikhil Mistry" userId="700342fd-c651-4806-9df0-80e3953b3ca8" providerId="ADAL" clId="{DB5367D1-4BCB-4B38-A922-E77653ECBC9D}" dt="2025-09-05T12:29:02.080" v="114" actId="47"/>
        <pc:sldMkLst>
          <pc:docMk/>
          <pc:sldMk cId="3434087281" sldId="279"/>
        </pc:sldMkLst>
      </pc:sldChg>
    </pc:docChg>
  </pc:docChgLst>
  <pc:docChgLst>
    <pc:chgData name="Kath Woods-Townsend" userId="6818a262-d99a-4b23-bcfa-16532cfac47a" providerId="ADAL" clId="{2042B7EE-C891-4567-B810-D02734F94284}"/>
    <pc:docChg chg="addSld modSld">
      <pc:chgData name="Kath Woods-Townsend" userId="6818a262-d99a-4b23-bcfa-16532cfac47a" providerId="ADAL" clId="{2042B7EE-C891-4567-B810-D02734F94284}" dt="2024-10-24T20:51:44.573" v="13" actId="20577"/>
      <pc:docMkLst>
        <pc:docMk/>
      </pc:docMkLst>
      <pc:sldChg chg="delSp modSp mod">
        <pc:chgData name="Kath Woods-Townsend" userId="6818a262-d99a-4b23-bcfa-16532cfac47a" providerId="ADAL" clId="{2042B7EE-C891-4567-B810-D02734F94284}" dt="2024-10-24T20:51:44.573" v="13" actId="20577"/>
        <pc:sldMkLst>
          <pc:docMk/>
          <pc:sldMk cId="239159075" sldId="256"/>
        </pc:sldMkLst>
      </pc:sldChg>
      <pc:sldChg chg="add">
        <pc:chgData name="Kath Woods-Townsend" userId="6818a262-d99a-4b23-bcfa-16532cfac47a" providerId="ADAL" clId="{2042B7EE-C891-4567-B810-D02734F94284}" dt="2024-09-27T09:33:44.566" v="0"/>
        <pc:sldMkLst>
          <pc:docMk/>
          <pc:sldMk cId="749180533"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B6E81-CBD4-9046-9D6B-873385F6A5E4}"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839D7-52D8-F74A-BB86-5B356C8749FE}" type="slidenum">
              <a:rPr lang="en-US" smtClean="0"/>
              <a:t>‹#›</a:t>
            </a:fld>
            <a:endParaRPr lang="en-US"/>
          </a:p>
        </p:txBody>
      </p:sp>
    </p:spTree>
    <p:extLst>
      <p:ext uri="{BB962C8B-B14F-4D97-AF65-F5344CB8AC3E}">
        <p14:creationId xmlns:p14="http://schemas.microsoft.com/office/powerpoint/2010/main" val="1817164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cbi.nlm.nih.gov/pmc/articles/PMC966215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to session 3: How to be a reflective and reflexive researcher.</a:t>
            </a:r>
          </a:p>
        </p:txBody>
      </p:sp>
      <p:sp>
        <p:nvSpPr>
          <p:cNvPr id="4" name="Slide Number Placeholder 3"/>
          <p:cNvSpPr>
            <a:spLocks noGrp="1"/>
          </p:cNvSpPr>
          <p:nvPr>
            <p:ph type="sldNum" sz="quarter" idx="5"/>
          </p:nvPr>
        </p:nvSpPr>
        <p:spPr/>
        <p:txBody>
          <a:bodyPr/>
          <a:lstStyle/>
          <a:p>
            <a:fld id="{3AF839D7-52D8-F74A-BB86-5B356C8749FE}" type="slidenum">
              <a:rPr lang="en-US" smtClean="0"/>
              <a:t>1</a:t>
            </a:fld>
            <a:endParaRPr lang="en-US"/>
          </a:p>
        </p:txBody>
      </p:sp>
    </p:spTree>
    <p:extLst>
      <p:ext uri="{BB962C8B-B14F-4D97-AF65-F5344CB8AC3E}">
        <p14:creationId xmlns:p14="http://schemas.microsoft.com/office/powerpoint/2010/main" val="2750545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The learning outcomes for today are:</a:t>
            </a:r>
          </a:p>
          <a:p>
            <a:endParaRPr lang="en-US" dirty="0">
              <a:solidFill>
                <a:schemeClr val="accent1"/>
              </a:solidFill>
            </a:endParaRPr>
          </a:p>
          <a:p>
            <a:r>
              <a:rPr lang="en-US" dirty="0">
                <a:solidFill>
                  <a:schemeClr val="accent1"/>
                </a:solidFill>
              </a:rPr>
              <a:t>Evaluating what it means to be reflective and reflexive.</a:t>
            </a:r>
          </a:p>
          <a:p>
            <a:endParaRPr lang="en-US" dirty="0">
              <a:solidFill>
                <a:schemeClr val="accent1"/>
              </a:solidFill>
            </a:endParaRPr>
          </a:p>
          <a:p>
            <a:r>
              <a:rPr lang="en-US" dirty="0">
                <a:solidFill>
                  <a:schemeClr val="accent1"/>
                </a:solidFill>
              </a:rPr>
              <a:t>Explaining the differences between being reflective and reflexive, and</a:t>
            </a:r>
          </a:p>
          <a:p>
            <a:endParaRPr lang="en-US" dirty="0">
              <a:solidFill>
                <a:schemeClr val="accent1"/>
              </a:solidFill>
            </a:endParaRPr>
          </a:p>
          <a:p>
            <a:r>
              <a:rPr lang="en-US" dirty="0">
                <a:solidFill>
                  <a:schemeClr val="accent1"/>
                </a:solidFill>
              </a:rPr>
              <a:t>Discussing the purpose of a reflection log and applying that knowledge in creating one.</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586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So why are we talking about this today? </a:t>
            </a:r>
          </a:p>
          <a:p>
            <a:pPr>
              <a:defRPr/>
            </a:pPr>
            <a:endParaRPr lang="en-US" dirty="0">
              <a:solidFill>
                <a:schemeClr val="accent1"/>
              </a:solidFill>
            </a:endParaRPr>
          </a:p>
          <a:p>
            <a:pPr>
              <a:defRPr/>
            </a:pPr>
            <a:r>
              <a:rPr lang="en-US" dirty="0">
                <a:solidFill>
                  <a:schemeClr val="accent1"/>
                </a:solidFill>
              </a:rPr>
              <a:t>Well, you are about to embark on some research and for that research to be as effective and impactful as possible, it is important that you engage in reflective and reflexive practice, throughout your research. </a:t>
            </a:r>
          </a:p>
          <a:p>
            <a:pPr>
              <a:defRPr/>
            </a:pPr>
            <a:endParaRPr lang="en-US"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US" dirty="0">
                <a:solidFill>
                  <a:schemeClr val="accent1"/>
                </a:solidFill>
              </a:rPr>
              <a:t>These are skills which will be core to the research process, but they are also important for life in general too! </a:t>
            </a:r>
          </a:p>
        </p:txBody>
      </p:sp>
      <p:sp>
        <p:nvSpPr>
          <p:cNvPr id="4" name="Slide Number Placeholder 3"/>
          <p:cNvSpPr>
            <a:spLocks noGrp="1"/>
          </p:cNvSpPr>
          <p:nvPr>
            <p:ph type="sldNum" sz="quarter" idx="5"/>
          </p:nvPr>
        </p:nvSpPr>
        <p:spPr/>
        <p:txBody>
          <a:bodyPr/>
          <a:lstStyle/>
          <a:p>
            <a:fld id="{3AF839D7-52D8-F74A-BB86-5B356C8749FE}" type="slidenum">
              <a:rPr lang="en-US" smtClean="0"/>
              <a:t>3</a:t>
            </a:fld>
            <a:endParaRPr lang="en-US"/>
          </a:p>
        </p:txBody>
      </p:sp>
    </p:spTree>
    <p:extLst>
      <p:ext uri="{BB962C8B-B14F-4D97-AF65-F5344CB8AC3E}">
        <p14:creationId xmlns:p14="http://schemas.microsoft.com/office/powerpoint/2010/main" val="366780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We are going to start today’s session with a short activity. </a:t>
            </a:r>
            <a:endParaRPr lang="en-US" dirty="0"/>
          </a:p>
          <a:p>
            <a:pPr>
              <a:defRPr/>
            </a:pPr>
            <a:endParaRPr lang="en-US" dirty="0">
              <a:solidFill>
                <a:schemeClr val="accent1"/>
              </a:solidFill>
            </a:endParaRPr>
          </a:p>
          <a:p>
            <a:pPr>
              <a:defRPr/>
            </a:pPr>
            <a:r>
              <a:rPr lang="en-US" dirty="0">
                <a:solidFill>
                  <a:schemeClr val="accent1"/>
                </a:solidFill>
              </a:rPr>
              <a:t>As a group, write each of these 6 headings, on a </a:t>
            </a:r>
            <a:r>
              <a:rPr lang="en-US" dirty="0" err="1">
                <a:solidFill>
                  <a:schemeClr val="accent1"/>
                </a:solidFill>
              </a:rPr>
              <a:t>post-it</a:t>
            </a:r>
            <a:r>
              <a:rPr lang="en-US" dirty="0">
                <a:solidFill>
                  <a:schemeClr val="accent1"/>
                </a:solidFill>
              </a:rPr>
              <a:t> note.</a:t>
            </a:r>
          </a:p>
          <a:p>
            <a:pPr>
              <a:defRPr/>
            </a:pPr>
            <a:endParaRPr lang="en-US" dirty="0">
              <a:solidFill>
                <a:srgbClr val="156082"/>
              </a:solidFill>
            </a:endParaRPr>
          </a:p>
          <a:p>
            <a:pPr>
              <a:defRPr/>
            </a:pPr>
            <a:r>
              <a:rPr lang="en-GB" i="1" dirty="0">
                <a:solidFill>
                  <a:srgbClr val="000000"/>
                </a:solidFill>
              </a:rPr>
              <a:t>[Note for </a:t>
            </a:r>
            <a:r>
              <a:rPr lang="en-GB" i="1" dirty="0"/>
              <a:t>trainer</a:t>
            </a:r>
            <a:r>
              <a:rPr lang="en-GB" i="1" dirty="0">
                <a:solidFill>
                  <a:srgbClr val="000000"/>
                </a:solidFill>
              </a:rPr>
              <a:t>: While researchers do this, write the six headings on the whiteboard or put them on </a:t>
            </a:r>
            <a:r>
              <a:rPr lang="en-GB" i="1" dirty="0" err="1">
                <a:solidFill>
                  <a:srgbClr val="000000"/>
                </a:solidFill>
              </a:rPr>
              <a:t>post-it</a:t>
            </a:r>
            <a:r>
              <a:rPr lang="en-GB" i="1" dirty="0">
                <a:solidFill>
                  <a:srgbClr val="000000"/>
                </a:solidFill>
              </a:rPr>
              <a:t> notes on a wall.]</a:t>
            </a:r>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4</a:t>
            </a:fld>
            <a:endParaRPr lang="en-US"/>
          </a:p>
        </p:txBody>
      </p:sp>
    </p:spTree>
    <p:extLst>
      <p:ext uri="{BB962C8B-B14F-4D97-AF65-F5344CB8AC3E}">
        <p14:creationId xmlns:p14="http://schemas.microsoft.com/office/powerpoint/2010/main" val="144419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Now, think about the last time you cooked something and share this with your group.</a:t>
            </a:r>
            <a:endParaRPr lang="en-US" dirty="0"/>
          </a:p>
          <a:p>
            <a:pPr>
              <a:defRPr/>
            </a:pPr>
            <a:br>
              <a:rPr lang="en-US" dirty="0">
                <a:solidFill>
                  <a:schemeClr val="accent1"/>
                </a:solidFill>
                <a:cs typeface="+mn-lt"/>
              </a:rPr>
            </a:br>
            <a:r>
              <a:rPr lang="en-US" dirty="0">
                <a:solidFill>
                  <a:schemeClr val="accent1"/>
                </a:solidFill>
              </a:rPr>
              <a:t>Using the prompts from the screen, add to each of your </a:t>
            </a:r>
            <a:r>
              <a:rPr lang="en-US" dirty="0" err="1">
                <a:solidFill>
                  <a:schemeClr val="accent1"/>
                </a:solidFill>
              </a:rPr>
              <a:t>post-it</a:t>
            </a:r>
            <a:r>
              <a:rPr lang="en-US" dirty="0">
                <a:solidFill>
                  <a:schemeClr val="accent1"/>
                </a:solidFill>
              </a:rPr>
              <a:t> notes.</a:t>
            </a:r>
            <a:endParaRPr lang="en-US" dirty="0">
              <a:solidFill>
                <a:srgbClr val="000000"/>
              </a:solidFill>
            </a:endParaRPr>
          </a:p>
          <a:p>
            <a:pPr>
              <a:defRPr/>
            </a:pPr>
            <a:br>
              <a:rPr lang="en-US" dirty="0">
                <a:solidFill>
                  <a:schemeClr val="accent1"/>
                </a:solidFill>
                <a:cs typeface="+mn-lt"/>
              </a:rPr>
            </a:br>
            <a:r>
              <a:rPr lang="en-US" dirty="0">
                <a:solidFill>
                  <a:schemeClr val="accent1"/>
                </a:solidFill>
              </a:rPr>
              <a:t>For example, on the “description” </a:t>
            </a:r>
            <a:r>
              <a:rPr lang="en-US" dirty="0" err="1">
                <a:solidFill>
                  <a:schemeClr val="accent1"/>
                </a:solidFill>
              </a:rPr>
              <a:t>post-it</a:t>
            </a:r>
            <a:r>
              <a:rPr lang="en-US" dirty="0">
                <a:solidFill>
                  <a:schemeClr val="accent1"/>
                </a:solidFill>
              </a:rPr>
              <a:t> note, describe what you cooked and what happened. You will have 5 minutes to write on your </a:t>
            </a:r>
            <a:r>
              <a:rPr lang="en-US" dirty="0" err="1">
                <a:solidFill>
                  <a:schemeClr val="accent1"/>
                </a:solidFill>
              </a:rPr>
              <a:t>post-it</a:t>
            </a:r>
            <a:r>
              <a:rPr lang="en-US" dirty="0">
                <a:solidFill>
                  <a:schemeClr val="accent1"/>
                </a:solidFill>
              </a:rPr>
              <a:t> notes.</a:t>
            </a:r>
            <a:endParaRPr lang="en-US" dirty="0"/>
          </a:p>
          <a:p>
            <a:pPr>
              <a:defRPr/>
            </a:pPr>
            <a:endParaRPr lang="en-US" dirty="0">
              <a:solidFill>
                <a:schemeClr val="accent1"/>
              </a:solidFill>
            </a:endParaRPr>
          </a:p>
          <a:p>
            <a:pPr>
              <a:defRPr/>
            </a:pPr>
            <a:r>
              <a:rPr lang="en-US" dirty="0">
                <a:solidFill>
                  <a:schemeClr val="accent1"/>
                </a:solidFill>
              </a:rPr>
              <a:t>When you have finished, the </a:t>
            </a:r>
            <a:r>
              <a:rPr lang="en-US" dirty="0" err="1">
                <a:solidFill>
                  <a:schemeClr val="accent1"/>
                </a:solidFill>
              </a:rPr>
              <a:t>post-it</a:t>
            </a:r>
            <a:r>
              <a:rPr lang="en-US" dirty="0">
                <a:solidFill>
                  <a:schemeClr val="accent1"/>
                </a:solidFill>
              </a:rPr>
              <a:t> notes will need to go on the whiteboard. Can one person from each group collect all the notes and come to stick them on the whiteboard.</a:t>
            </a:r>
          </a:p>
          <a:p>
            <a:pPr>
              <a:defRPr/>
            </a:pPr>
            <a:endParaRPr lang="en-GB" b="1" dirty="0"/>
          </a:p>
          <a:p>
            <a:pPr>
              <a:defRPr/>
            </a:pPr>
            <a:r>
              <a:rPr lang="en-GB" i="1" dirty="0"/>
              <a:t>[Note for trainer: You can now read out some of the ideas which have been put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5</a:t>
            </a:fld>
            <a:endParaRPr lang="en-US"/>
          </a:p>
        </p:txBody>
      </p:sp>
    </p:spTree>
    <p:extLst>
      <p:ext uri="{BB962C8B-B14F-4D97-AF65-F5344CB8AC3E}">
        <p14:creationId xmlns:p14="http://schemas.microsoft.com/office/powerpoint/2010/main" val="1967315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In actual fact, what you have just been doing, is reflective practice. </a:t>
            </a:r>
            <a:endParaRPr lang="en-US" dirty="0"/>
          </a:p>
          <a:p>
            <a:pPr>
              <a:defRPr/>
            </a:pPr>
            <a:endParaRPr lang="en-US"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US" dirty="0">
                <a:solidFill>
                  <a:schemeClr val="accent1"/>
                </a:solidFill>
              </a:rPr>
              <a:t>You have used one model of reflection, called Gibbs’ Reflective Cycle, to reflect on an event and make an action plan for the future.</a:t>
            </a:r>
            <a:endParaRPr lang="en-US" dirty="0"/>
          </a:p>
          <a:p>
            <a:pPr>
              <a:defRPr/>
            </a:pPr>
            <a:endParaRPr lang="en-US" dirty="0">
              <a:solidFill>
                <a:schemeClr val="accent1"/>
              </a:solidFill>
            </a:endParaRPr>
          </a:p>
          <a:p>
            <a:pPr>
              <a:defRPr/>
            </a:pPr>
            <a:r>
              <a:rPr lang="en-US" dirty="0">
                <a:solidFill>
                  <a:schemeClr val="accent1"/>
                </a:solidFill>
              </a:rPr>
              <a:t>Whilst you may choose to use any one of the many models of reflection, it is a good idea to use a model. </a:t>
            </a:r>
            <a:endParaRPr lang="en-US" dirty="0">
              <a:solidFill>
                <a:srgbClr val="000000"/>
              </a:solidFill>
            </a:endParaRPr>
          </a:p>
          <a:p>
            <a:pPr>
              <a:defRPr/>
            </a:pPr>
            <a:endParaRPr lang="en-US"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US" dirty="0">
                <a:solidFill>
                  <a:schemeClr val="accent1"/>
                </a:solidFill>
              </a:rPr>
              <a:t>Reflecting systematically will make your reflective practice more effective, and you will be less likely to miss steps.</a:t>
            </a:r>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6</a:t>
            </a:fld>
            <a:endParaRPr lang="en-US"/>
          </a:p>
        </p:txBody>
      </p:sp>
    </p:spTree>
    <p:extLst>
      <p:ext uri="{BB962C8B-B14F-4D97-AF65-F5344CB8AC3E}">
        <p14:creationId xmlns:p14="http://schemas.microsoft.com/office/powerpoint/2010/main" val="1750327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What</a:t>
            </a:r>
            <a:r>
              <a:rPr lang="en-US" b="0" dirty="0">
                <a:solidFill>
                  <a:schemeClr val="accent1"/>
                </a:solidFill>
              </a:rPr>
              <a:t> is reflective practice? </a:t>
            </a:r>
            <a:endParaRPr lang="en-US" dirty="0">
              <a:solidFill>
                <a:schemeClr val="accent1"/>
              </a:solidFill>
            </a:endParaRPr>
          </a:p>
          <a:p>
            <a:pPr>
              <a:defRPr/>
            </a:pPr>
            <a:endParaRPr lang="en-US" dirty="0">
              <a:solidFill>
                <a:schemeClr val="accent1"/>
              </a:solidFill>
            </a:endParaRPr>
          </a:p>
          <a:p>
            <a:pPr>
              <a:defRPr/>
            </a:pPr>
            <a:r>
              <a:rPr lang="en-US" b="0" dirty="0">
                <a:solidFill>
                  <a:schemeClr val="accent1"/>
                </a:solidFill>
              </a:rPr>
              <a:t>Reflective practice involves </a:t>
            </a:r>
            <a:r>
              <a:rPr lang="en-GB" b="0" dirty="0">
                <a:solidFill>
                  <a:schemeClr val="accent1"/>
                </a:solidFill>
                <a:latin typeface="Calibri"/>
                <a:ea typeface="Calibri"/>
                <a:cs typeface="Calibri"/>
              </a:rPr>
              <a:t>looking back at past experiences, actions, or thoughts, and thinking about them critically. </a:t>
            </a:r>
            <a:endParaRPr lang="en-US" dirty="0">
              <a:solidFill>
                <a:schemeClr val="accent1"/>
              </a:solidFill>
              <a:latin typeface="Aptos" panose="02110004020202020204"/>
              <a:ea typeface="Calibri"/>
              <a:cs typeface="Calibri"/>
            </a:endParaRPr>
          </a:p>
          <a:p>
            <a:pPr>
              <a:defRPr/>
            </a:pPr>
            <a:endParaRPr lang="en-GB" dirty="0">
              <a:solidFill>
                <a:schemeClr val="accent1"/>
              </a:solidFill>
              <a:latin typeface="Calibri"/>
              <a:ea typeface="Calibri"/>
              <a:cs typeface="Calibri"/>
            </a:endParaRPr>
          </a:p>
          <a:p>
            <a:pPr marL="0" marR="0" lvl="0" indent="0" algn="l" defTabSz="914400">
              <a:lnSpc>
                <a:spcPct val="100000"/>
              </a:lnSpc>
              <a:spcBef>
                <a:spcPts val="0"/>
              </a:spcBef>
              <a:spcAft>
                <a:spcPts val="0"/>
              </a:spcAft>
              <a:buClrTx/>
              <a:buSzTx/>
              <a:buFontTx/>
              <a:buNone/>
              <a:tabLst/>
              <a:defRPr/>
            </a:pPr>
            <a:r>
              <a:rPr lang="en-GB" b="0" dirty="0">
                <a:solidFill>
                  <a:schemeClr val="accent1"/>
                </a:solidFill>
                <a:latin typeface="Calibri"/>
                <a:ea typeface="Calibri"/>
                <a:cs typeface="Calibri"/>
              </a:rPr>
              <a:t>It's like looking in a mirror to see what happened, why it happened and how you can improve.</a:t>
            </a:r>
          </a:p>
          <a:p>
            <a:endParaRPr lang="en-GB" dirty="0">
              <a:solidFill>
                <a:schemeClr val="accent1"/>
              </a:solidFill>
              <a:latin typeface="Calibri"/>
              <a:ea typeface="Calibri"/>
              <a:cs typeface="Calibri"/>
            </a:endParaRPr>
          </a:p>
          <a:p>
            <a:r>
              <a:rPr lang="en-US" b="0" dirty="0">
                <a:solidFill>
                  <a:schemeClr val="accent1"/>
                </a:solidFill>
              </a:rPr>
              <a:t>But why is it important? Well, it is beneficial in research, because </a:t>
            </a:r>
            <a:r>
              <a:rPr lang="en-US" dirty="0">
                <a:solidFill>
                  <a:schemeClr val="accent1"/>
                </a:solidFill>
              </a:rPr>
              <a:t>it:</a:t>
            </a:r>
            <a:endParaRPr lang="en-US" b="0" dirty="0">
              <a:solidFill>
                <a:schemeClr val="accent1"/>
              </a:solidFill>
            </a:endParaRPr>
          </a:p>
          <a:p>
            <a:pPr>
              <a:defRPr/>
            </a:pPr>
            <a:endParaRPr lang="en-US" dirty="0">
              <a:solidFill>
                <a:schemeClr val="accent1"/>
              </a:solidFill>
              <a:latin typeface="Aptos"/>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Helps develop confidence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Promotes continuous improvement and learning from experience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Enhances the rigour and validity of research</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Encourages innovation</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Improves critical thinking</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Promotes self-awareness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Informs future research</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dirty="0">
                <a:solidFill>
                  <a:schemeClr val="accent1"/>
                </a:solidFill>
                <a:latin typeface="Calibri"/>
                <a:ea typeface="Calibri"/>
                <a:cs typeface="Calibri"/>
              </a:rPr>
              <a:t>Encourages adaptation</a:t>
            </a:r>
          </a:p>
          <a:p>
            <a:pPr marL="285750" indent="-285750">
              <a:buFont typeface="Arial"/>
              <a:buChar char="•"/>
            </a:pPr>
            <a:endParaRPr lang="en-GB" dirty="0">
              <a:solidFill>
                <a:schemeClr val="accent1"/>
              </a:solidFill>
              <a:latin typeface="Calibri"/>
              <a:ea typeface="Calibri"/>
              <a:cs typeface="Calibri"/>
            </a:endParaRPr>
          </a:p>
          <a:p>
            <a:r>
              <a:rPr lang="en-US" b="0" dirty="0">
                <a:solidFill>
                  <a:schemeClr val="accent1"/>
                </a:solidFill>
              </a:rPr>
              <a:t>All of which are also important life skills!</a:t>
            </a:r>
            <a:endParaRPr lang="en-GB" b="0" dirty="0">
              <a:solidFill>
                <a:schemeClr val="accent1"/>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AF839D7-52D8-F74A-BB86-5B356C8749FE}" type="slidenum">
              <a:rPr lang="en-US" smtClean="0"/>
              <a:t>7</a:t>
            </a:fld>
            <a:endParaRPr lang="en-US"/>
          </a:p>
        </p:txBody>
      </p:sp>
    </p:spTree>
    <p:extLst>
      <p:ext uri="{BB962C8B-B14F-4D97-AF65-F5344CB8AC3E}">
        <p14:creationId xmlns:p14="http://schemas.microsoft.com/office/powerpoint/2010/main" val="403862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dirty="0">
                <a:solidFill>
                  <a:schemeClr val="accent1"/>
                </a:solidFill>
              </a:rPr>
              <a:t>Now let’s put it into practice, and apply it to your research. </a:t>
            </a:r>
            <a:endParaRPr lang="en-US" dirty="0">
              <a:solidFill>
                <a:schemeClr val="accent1"/>
              </a:solidFill>
            </a:endParaRPr>
          </a:p>
          <a:p>
            <a:pPr>
              <a:defRPr/>
            </a:pPr>
            <a:endParaRPr lang="en-US" dirty="0">
              <a:solidFill>
                <a:schemeClr val="accent1"/>
              </a:solidFill>
            </a:endParaRPr>
          </a:p>
          <a:p>
            <a:pPr>
              <a:defRPr/>
            </a:pPr>
            <a:r>
              <a:rPr lang="en-US" dirty="0">
                <a:solidFill>
                  <a:schemeClr val="accent1"/>
                </a:solidFill>
              </a:rPr>
              <a:t>We're</a:t>
            </a:r>
            <a:r>
              <a:rPr lang="en-US" b="0" dirty="0">
                <a:solidFill>
                  <a:schemeClr val="accent1"/>
                </a:solidFill>
              </a:rPr>
              <a:t> </a:t>
            </a:r>
            <a:r>
              <a:rPr lang="en-US" dirty="0">
                <a:solidFill>
                  <a:schemeClr val="accent1"/>
                </a:solidFill>
              </a:rPr>
              <a:t>going to </a:t>
            </a:r>
            <a:r>
              <a:rPr lang="en-US" b="0" dirty="0">
                <a:solidFill>
                  <a:schemeClr val="accent1"/>
                </a:solidFill>
              </a:rPr>
              <a:t>use Gibbs’ Reflective Cycle to reflect on at least one element of your practice, or a hurdle you have overcome. </a:t>
            </a:r>
            <a:endParaRPr lang="en-US" dirty="0">
              <a:solidFill>
                <a:schemeClr val="accent1"/>
              </a:solidFill>
            </a:endParaRPr>
          </a:p>
          <a:p>
            <a:pPr>
              <a:defRPr/>
            </a:pPr>
            <a:endParaRPr lang="en-US" dirty="0">
              <a:solidFill>
                <a:schemeClr val="accent1"/>
              </a:solidFill>
            </a:endParaRPr>
          </a:p>
          <a:p>
            <a:pPr>
              <a:defRPr/>
            </a:pPr>
            <a:r>
              <a:rPr lang="en-US" b="0" dirty="0">
                <a:solidFill>
                  <a:schemeClr val="accent1"/>
                </a:solidFill>
              </a:rPr>
              <a:t>Start with the description, just like we did before.</a:t>
            </a:r>
            <a:endParaRPr lang="en-US" dirty="0">
              <a:solidFill>
                <a:schemeClr val="accent1"/>
              </a:solidFill>
            </a:endParaRPr>
          </a:p>
          <a:p>
            <a:pPr>
              <a:defRPr/>
            </a:pPr>
            <a:endParaRPr lang="en-US"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1"/>
                </a:solidFill>
              </a:rPr>
              <a:t>For example, you could reflect on: </a:t>
            </a:r>
          </a:p>
          <a:p>
            <a:pPr lvl="1"/>
            <a:r>
              <a:rPr lang="en-GB" dirty="0">
                <a:solidFill>
                  <a:schemeClr val="accent1"/>
                </a:solidFill>
                <a:latin typeface="Calibri"/>
                <a:ea typeface="Calibri"/>
                <a:cs typeface="Calibri"/>
              </a:rPr>
              <a:t>The process of signing up to the Researcher Training Programme</a:t>
            </a:r>
          </a:p>
          <a:p>
            <a:pPr lvl="1"/>
            <a:r>
              <a:rPr lang="en-GB" dirty="0">
                <a:solidFill>
                  <a:schemeClr val="accent1"/>
                </a:solidFill>
                <a:latin typeface="Calibri"/>
                <a:cs typeface="Calibri"/>
              </a:rPr>
              <a:t>How you have chosen your research topic (if you have one)</a:t>
            </a:r>
            <a:endParaRPr lang="en-GB" b="0" dirty="0">
              <a:solidFill>
                <a:schemeClr val="accent1"/>
              </a:solidFill>
              <a:latin typeface="Calibri"/>
              <a:ea typeface="Calibri"/>
              <a:cs typeface="Calibri"/>
            </a:endParaRPr>
          </a:p>
          <a:p>
            <a:pPr lvl="1">
              <a:defRPr/>
            </a:pPr>
            <a:endParaRPr lang="en-GB" dirty="0">
              <a:solidFill>
                <a:schemeClr val="accent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As an extension, you should discuss your thoughts with the person next to you.</a:t>
            </a:r>
          </a:p>
        </p:txBody>
      </p:sp>
      <p:sp>
        <p:nvSpPr>
          <p:cNvPr id="4" name="Slide Number Placeholder 3"/>
          <p:cNvSpPr>
            <a:spLocks noGrp="1"/>
          </p:cNvSpPr>
          <p:nvPr>
            <p:ph type="sldNum" sz="quarter" idx="5"/>
          </p:nvPr>
        </p:nvSpPr>
        <p:spPr/>
        <p:txBody>
          <a:bodyPr/>
          <a:lstStyle/>
          <a:p>
            <a:fld id="{3AF839D7-52D8-F74A-BB86-5B356C8749FE}" type="slidenum">
              <a:rPr lang="en-US" smtClean="0"/>
              <a:t>8</a:t>
            </a:fld>
            <a:endParaRPr lang="en-US"/>
          </a:p>
        </p:txBody>
      </p:sp>
    </p:spTree>
    <p:extLst>
      <p:ext uri="{BB962C8B-B14F-4D97-AF65-F5344CB8AC3E}">
        <p14:creationId xmlns:p14="http://schemas.microsoft.com/office/powerpoint/2010/main" val="859760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dirty="0">
                <a:solidFill>
                  <a:schemeClr val="accent1"/>
                </a:solidFill>
              </a:rPr>
              <a:t>Now that you have learned how to be systematically reflective, you can record your thoughts</a:t>
            </a:r>
            <a:r>
              <a:rPr lang="en-US" dirty="0">
                <a:solidFill>
                  <a:schemeClr val="accent1"/>
                </a:solidFill>
              </a:rPr>
              <a:t> in this session's workbook activities</a:t>
            </a:r>
            <a:r>
              <a:rPr lang="en-US" b="0" dirty="0">
                <a:solidFill>
                  <a:schemeClr val="accent1"/>
                </a:solidFill>
              </a:rPr>
              <a:t>. </a:t>
            </a:r>
            <a:endParaRPr lang="en-US" dirty="0"/>
          </a:p>
          <a:p>
            <a:pPr>
              <a:defRPr/>
            </a:pPr>
            <a:endParaRPr lang="en-US" dirty="0">
              <a:solidFill>
                <a:schemeClr val="accent1"/>
              </a:solidFill>
            </a:endParaRPr>
          </a:p>
          <a:p>
            <a:pPr>
              <a:defRPr/>
            </a:pPr>
            <a:r>
              <a:rPr lang="en-US" b="0" dirty="0">
                <a:solidFill>
                  <a:schemeClr val="accent1"/>
                </a:solidFill>
              </a:rPr>
              <a:t>You could choose to reflect on something different this time, or jot down your reflections from the last activity.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a:defRPr/>
            </a:pPr>
            <a:r>
              <a:rPr lang="en-GB" i="1" dirty="0"/>
              <a:t>Notes for trainer: Access amendable version here https://www.canva.com/design/DAGDauePSQU/A2cQwk7SYTt_c8EjOdclJA/edit?utm_content=DAGDauePSQU&amp;utm_campaign=designshare&amp;utm_medium=link2&amp;utm_source=sharebutton </a:t>
            </a:r>
          </a:p>
          <a:p>
            <a:endParaRPr lang="en-US" b="1" dirty="0"/>
          </a:p>
        </p:txBody>
      </p:sp>
      <p:sp>
        <p:nvSpPr>
          <p:cNvPr id="4" name="Slide Number Placeholder 3"/>
          <p:cNvSpPr>
            <a:spLocks noGrp="1"/>
          </p:cNvSpPr>
          <p:nvPr>
            <p:ph type="sldNum" sz="quarter" idx="5"/>
          </p:nvPr>
        </p:nvSpPr>
        <p:spPr/>
        <p:txBody>
          <a:bodyPr/>
          <a:lstStyle/>
          <a:p>
            <a:fld id="{3AF839D7-52D8-F74A-BB86-5B356C8749FE}" type="slidenum">
              <a:rPr lang="en-US" smtClean="0"/>
              <a:t>9</a:t>
            </a:fld>
            <a:endParaRPr lang="en-US"/>
          </a:p>
        </p:txBody>
      </p:sp>
    </p:spTree>
    <p:extLst>
      <p:ext uri="{BB962C8B-B14F-4D97-AF65-F5344CB8AC3E}">
        <p14:creationId xmlns:p14="http://schemas.microsoft.com/office/powerpoint/2010/main" val="674468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To get us thinking about reflexive practice, have a look at this news headline. </a:t>
            </a:r>
            <a:endParaRPr lang="en-US">
              <a:solidFill>
                <a:schemeClr val="accent1"/>
              </a:solidFill>
            </a:endParaRPr>
          </a:p>
          <a:p>
            <a:endParaRPr lang="en-GB">
              <a:solidFill>
                <a:schemeClr val="accent1"/>
              </a:solidFill>
            </a:endParaRPr>
          </a:p>
          <a:p>
            <a:r>
              <a:rPr lang="en-GB">
                <a:solidFill>
                  <a:schemeClr val="accent1"/>
                </a:solidFill>
              </a:rPr>
              <a:t>On your own (no obligation to share), think about your knee-jerk reaction. What are you thinking and feeling about this? </a:t>
            </a:r>
          </a:p>
        </p:txBody>
      </p:sp>
      <p:sp>
        <p:nvSpPr>
          <p:cNvPr id="4" name="Slide Number Placeholder 3"/>
          <p:cNvSpPr>
            <a:spLocks noGrp="1"/>
          </p:cNvSpPr>
          <p:nvPr>
            <p:ph type="sldNum" sz="quarter" idx="5"/>
          </p:nvPr>
        </p:nvSpPr>
        <p:spPr/>
        <p:txBody>
          <a:bodyPr/>
          <a:lstStyle/>
          <a:p>
            <a:fld id="{3AF839D7-52D8-F74A-BB86-5B356C8749FE}" type="slidenum">
              <a:rPr lang="en-US" smtClean="0"/>
              <a:t>10</a:t>
            </a:fld>
            <a:endParaRPr lang="en-US"/>
          </a:p>
        </p:txBody>
      </p:sp>
    </p:spTree>
    <p:extLst>
      <p:ext uri="{BB962C8B-B14F-4D97-AF65-F5344CB8AC3E}">
        <p14:creationId xmlns:p14="http://schemas.microsoft.com/office/powerpoint/2010/main" val="3962381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Now, please </a:t>
            </a:r>
            <a:r>
              <a:rPr lang="en-GB" sz="1200" b="0" dirty="0">
                <a:solidFill>
                  <a:schemeClr val="accent1"/>
                </a:solidFill>
                <a:latin typeface="Calibri"/>
                <a:ea typeface="Calibri"/>
                <a:cs typeface="Calibri"/>
              </a:rPr>
              <a:t>rate yourself </a:t>
            </a:r>
            <a:r>
              <a:rPr lang="en-GB" sz="1200" dirty="0">
                <a:solidFill>
                  <a:schemeClr val="accent1"/>
                </a:solidFill>
                <a:latin typeface="Calibri"/>
                <a:ea typeface="Calibri"/>
                <a:cs typeface="Calibri"/>
              </a:rPr>
              <a:t>on each of these </a:t>
            </a:r>
            <a:r>
              <a:rPr lang="en-GB" dirty="0">
                <a:solidFill>
                  <a:schemeClr val="accent1"/>
                </a:solidFill>
                <a:latin typeface="Calibri"/>
                <a:ea typeface="Calibri"/>
                <a:cs typeface="Calibri"/>
              </a:rPr>
              <a:t>scales. </a:t>
            </a:r>
            <a:endParaRPr lang="en-US" dirty="0">
              <a:solidFill>
                <a:srgbClr val="000000"/>
              </a:solidFill>
              <a:latin typeface="Aptos" panose="02110004020202020204"/>
              <a:ea typeface="Calibri"/>
              <a:cs typeface="Calibri"/>
            </a:endParaRPr>
          </a:p>
          <a:p>
            <a:pPr>
              <a:defRPr/>
            </a:pPr>
            <a:endParaRPr lang="en-GB" dirty="0">
              <a:solidFill>
                <a:schemeClr val="accent1"/>
              </a:solidFill>
              <a:latin typeface="Calibri"/>
              <a:ea typeface="Calibri"/>
              <a:cs typeface="Calibri"/>
            </a:endParaRPr>
          </a:p>
          <a:p>
            <a:pPr>
              <a:defRPr/>
            </a:pPr>
            <a:r>
              <a:rPr lang="en-GB" dirty="0">
                <a:solidFill>
                  <a:schemeClr val="accent1"/>
                </a:solidFill>
                <a:latin typeface="Calibri"/>
                <a:ea typeface="Calibri"/>
                <a:cs typeface="Calibri"/>
              </a:rPr>
              <a:t>How much do you agree with vaccination and what is your personal experience with them?</a:t>
            </a:r>
            <a:endParaRPr lang="en-US" dirty="0"/>
          </a:p>
          <a:p>
            <a:pPr>
              <a:defRPr/>
            </a:pPr>
            <a:endParaRPr lang="en-GB" dirty="0">
              <a:solidFill>
                <a:schemeClr val="accent1"/>
              </a:solidFill>
              <a:latin typeface="Calibri"/>
              <a:ea typeface="Calibri"/>
              <a:cs typeface="Calibri"/>
            </a:endParaRPr>
          </a:p>
          <a:p>
            <a:pPr>
              <a:defRPr/>
            </a:pPr>
            <a:r>
              <a:rPr lang="en-GB" dirty="0">
                <a:solidFill>
                  <a:schemeClr val="accent1"/>
                </a:solidFill>
                <a:latin typeface="Calibri"/>
                <a:ea typeface="Calibri"/>
                <a:cs typeface="Calibri"/>
              </a:rPr>
              <a:t>You</a:t>
            </a:r>
            <a:r>
              <a:rPr lang="en-GB" sz="1200" dirty="0">
                <a:solidFill>
                  <a:schemeClr val="accent1"/>
                </a:solidFill>
                <a:latin typeface="Calibri"/>
                <a:ea typeface="Calibri"/>
                <a:cs typeface="Calibri"/>
              </a:rPr>
              <a:t> can do this privately –</a:t>
            </a:r>
            <a:r>
              <a:rPr lang="en-GB" dirty="0">
                <a:solidFill>
                  <a:schemeClr val="accent1"/>
                </a:solidFill>
                <a:latin typeface="Calibri"/>
                <a:ea typeface="Calibri"/>
                <a:cs typeface="Calibri"/>
              </a:rPr>
              <a:t> </a:t>
            </a:r>
            <a:r>
              <a:rPr lang="en-GB" sz="1200" dirty="0">
                <a:solidFill>
                  <a:schemeClr val="accent1"/>
                </a:solidFill>
                <a:latin typeface="Calibri"/>
                <a:ea typeface="Calibri"/>
                <a:cs typeface="Calibri"/>
              </a:rPr>
              <a:t>you </a:t>
            </a:r>
            <a:r>
              <a:rPr lang="en-GB" sz="1200" u="none" dirty="0">
                <a:solidFill>
                  <a:schemeClr val="accent1"/>
                </a:solidFill>
                <a:latin typeface="Calibri"/>
                <a:ea typeface="Calibri"/>
                <a:cs typeface="Calibri"/>
              </a:rPr>
              <a:t>don’t </a:t>
            </a:r>
            <a:r>
              <a:rPr lang="en-GB" sz="1200" dirty="0">
                <a:solidFill>
                  <a:schemeClr val="accent1"/>
                </a:solidFill>
                <a:latin typeface="Calibri"/>
                <a:ea typeface="Calibri"/>
                <a:cs typeface="Calibri"/>
              </a:rPr>
              <a:t>have to share</a:t>
            </a:r>
            <a:r>
              <a:rPr lang="en-GB" dirty="0">
                <a:solidFill>
                  <a:schemeClr val="accent1"/>
                </a:solidFill>
                <a:latin typeface="Calibri"/>
                <a:ea typeface="Calibri"/>
                <a:cs typeface="Calibri"/>
              </a:rPr>
              <a: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alibri" panose="020F0502020204030204" pitchFamily="34" charset="0"/>
              <a:cs typeface="Calibri" panose="020F0502020204030204" pitchFamily="34" charset="0"/>
            </a:endParaRPr>
          </a:p>
          <a:p>
            <a:pPr>
              <a:defRPr/>
            </a:pPr>
            <a:r>
              <a:rPr lang="en-GB" i="1" dirty="0">
                <a:latin typeface="Calibri"/>
                <a:ea typeface="Calibri"/>
                <a:cs typeface="Calibri"/>
              </a:rPr>
              <a:t>Notes for </a:t>
            </a:r>
            <a:r>
              <a:rPr lang="en-GB" i="1" dirty="0"/>
              <a:t>trainer</a:t>
            </a:r>
            <a:r>
              <a:rPr lang="en-GB" i="1" dirty="0">
                <a:latin typeface="Calibri"/>
                <a:ea typeface="Calibri"/>
                <a:cs typeface="Calibri"/>
              </a:rPr>
              <a:t>: IMPORTANT</a:t>
            </a:r>
            <a:r>
              <a:rPr lang="en-GB" sz="1200" i="1" dirty="0">
                <a:latin typeface="Calibri"/>
                <a:ea typeface="Calibri"/>
                <a:cs typeface="Calibri"/>
              </a:rPr>
              <a:t> – do not insist that researchers share their thoughts; they may choose to, but they should have the freedom to be honest with this activity.</a:t>
            </a:r>
            <a:endParaRPr lang="en-US" i="1" dirty="0">
              <a:latin typeface="Calibri"/>
              <a:ea typeface="Calibri"/>
              <a:cs typeface="Calibri"/>
            </a:endParaRPr>
          </a:p>
        </p:txBody>
      </p:sp>
      <p:sp>
        <p:nvSpPr>
          <p:cNvPr id="4" name="Slide Number Placeholder 3"/>
          <p:cNvSpPr>
            <a:spLocks noGrp="1"/>
          </p:cNvSpPr>
          <p:nvPr>
            <p:ph type="sldNum" sz="quarter" idx="5"/>
          </p:nvPr>
        </p:nvSpPr>
        <p:spPr/>
        <p:txBody>
          <a:bodyPr/>
          <a:lstStyle/>
          <a:p>
            <a:fld id="{3AF839D7-52D8-F74A-BB86-5B356C8749FE}" type="slidenum">
              <a:rPr lang="en-US" smtClean="0"/>
              <a:t>11</a:t>
            </a:fld>
            <a:endParaRPr lang="en-US"/>
          </a:p>
        </p:txBody>
      </p:sp>
    </p:spTree>
    <p:extLst>
      <p:ext uri="{BB962C8B-B14F-4D97-AF65-F5344CB8AC3E}">
        <p14:creationId xmlns:p14="http://schemas.microsoft.com/office/powerpoint/2010/main" val="3083835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Now, read the headline again. </a:t>
            </a:r>
            <a:endParaRPr lang="en-US" dirty="0">
              <a:solidFill>
                <a:schemeClr val="accent1"/>
              </a:solidFill>
            </a:endParaRPr>
          </a:p>
          <a:p>
            <a:pPr>
              <a:defRPr/>
            </a:pPr>
            <a:endParaRPr lang="en-GB" dirty="0">
              <a:solidFill>
                <a:schemeClr val="accent1"/>
              </a:solidFill>
            </a:endParaRPr>
          </a:p>
          <a:p>
            <a:pPr>
              <a:defRPr/>
            </a:pPr>
            <a:r>
              <a:rPr lang="en-GB" dirty="0">
                <a:solidFill>
                  <a:schemeClr val="accent1"/>
                </a:solidFill>
              </a:rPr>
              <a:t>The biases you just reflected on probably influenced your reaction. </a:t>
            </a:r>
          </a:p>
          <a:p>
            <a:pPr>
              <a:defRPr/>
            </a:pPr>
            <a:endParaRPr lang="en-GB" dirty="0">
              <a:solidFill>
                <a:schemeClr val="accent1"/>
              </a:solidFill>
            </a:endParaRPr>
          </a:p>
          <a:p>
            <a:pPr>
              <a:defRPr/>
            </a:pPr>
            <a:r>
              <a:rPr lang="en-GB" dirty="0">
                <a:solidFill>
                  <a:schemeClr val="accent1"/>
                </a:solidFill>
              </a:rPr>
              <a:t>Think for a minute about how and why that might have happened.</a:t>
            </a:r>
          </a:p>
        </p:txBody>
      </p:sp>
      <p:sp>
        <p:nvSpPr>
          <p:cNvPr id="4" name="Slide Number Placeholder 3"/>
          <p:cNvSpPr>
            <a:spLocks noGrp="1"/>
          </p:cNvSpPr>
          <p:nvPr>
            <p:ph type="sldNum" sz="quarter" idx="5"/>
          </p:nvPr>
        </p:nvSpPr>
        <p:spPr/>
        <p:txBody>
          <a:bodyPr/>
          <a:lstStyle/>
          <a:p>
            <a:fld id="{3AF839D7-52D8-F74A-BB86-5B356C8749FE}" type="slidenum">
              <a:rPr lang="en-US" smtClean="0"/>
              <a:t>12</a:t>
            </a:fld>
            <a:endParaRPr lang="en-US"/>
          </a:p>
        </p:txBody>
      </p:sp>
    </p:spTree>
    <p:extLst>
      <p:ext uri="{BB962C8B-B14F-4D97-AF65-F5344CB8AC3E}">
        <p14:creationId xmlns:p14="http://schemas.microsoft.com/office/powerpoint/2010/main" val="1479455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solidFill>
                  <a:schemeClr val="accent1"/>
                </a:solidFill>
              </a:rPr>
              <a:t>In considering how your internal biases and experiences could have influenced your reaction to the headline, you were being </a:t>
            </a:r>
            <a:r>
              <a:rPr lang="en-GB" b="0">
                <a:solidFill>
                  <a:schemeClr val="accent1"/>
                </a:solidFill>
              </a:rPr>
              <a:t>reflexive. </a:t>
            </a:r>
            <a:endParaRPr lang="en-US"/>
          </a:p>
          <a:p>
            <a:pPr>
              <a:defRPr/>
            </a:pPr>
            <a:endParaRPr lang="en-GB">
              <a:solidFill>
                <a:schemeClr val="accent1"/>
              </a:solidFill>
            </a:endParaRPr>
          </a:p>
          <a:p>
            <a:pPr marL="0" marR="0" lvl="0" indent="0" algn="l" defTabSz="914400">
              <a:lnSpc>
                <a:spcPct val="100000"/>
              </a:lnSpc>
              <a:spcBef>
                <a:spcPts val="0"/>
              </a:spcBef>
              <a:spcAft>
                <a:spcPts val="0"/>
              </a:spcAft>
              <a:buClrTx/>
              <a:buSzTx/>
              <a:buFontTx/>
              <a:buNone/>
              <a:tabLst/>
              <a:defRPr/>
            </a:pPr>
            <a:r>
              <a:rPr lang="en-GB">
                <a:solidFill>
                  <a:schemeClr val="accent1"/>
                </a:solidFill>
              </a:rPr>
              <a:t>These are just two definitions of reflexivity – there are others! </a:t>
            </a:r>
            <a:endParaRPr lang="en-GB"/>
          </a:p>
        </p:txBody>
      </p:sp>
      <p:sp>
        <p:nvSpPr>
          <p:cNvPr id="4" name="Slide Number Placeholder 3"/>
          <p:cNvSpPr>
            <a:spLocks noGrp="1"/>
          </p:cNvSpPr>
          <p:nvPr>
            <p:ph type="sldNum" sz="quarter" idx="5"/>
          </p:nvPr>
        </p:nvSpPr>
        <p:spPr/>
        <p:txBody>
          <a:bodyPr/>
          <a:lstStyle/>
          <a:p>
            <a:fld id="{3AF839D7-52D8-F74A-BB86-5B356C8749FE}" type="slidenum">
              <a:rPr lang="en-US" smtClean="0"/>
              <a:t>13</a:t>
            </a:fld>
            <a:endParaRPr lang="en-US"/>
          </a:p>
        </p:txBody>
      </p:sp>
    </p:spTree>
    <p:extLst>
      <p:ext uri="{BB962C8B-B14F-4D97-AF65-F5344CB8AC3E}">
        <p14:creationId xmlns:p14="http://schemas.microsoft.com/office/powerpoint/2010/main" val="822057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R</a:t>
            </a:r>
            <a:r>
              <a:rPr lang="en-GB" sz="1200" b="0" dirty="0">
                <a:solidFill>
                  <a:schemeClr val="accent1"/>
                </a:solidFill>
                <a:latin typeface="Calibri"/>
                <a:ea typeface="Calibri"/>
                <a:cs typeface="Calibri"/>
              </a:rPr>
              <a:t>eflexivity</a:t>
            </a:r>
            <a:r>
              <a:rPr lang="en-GB" sz="1200" b="0" i="0" dirty="0">
                <a:solidFill>
                  <a:schemeClr val="accent1"/>
                </a:solidFill>
                <a:effectLst/>
                <a:latin typeface="Calibri"/>
                <a:ea typeface="Calibri"/>
                <a:cs typeface="Calibri"/>
              </a:rPr>
              <a:t> involves looking at things through a lens: </a:t>
            </a:r>
            <a:r>
              <a:rPr lang="en-GB" sz="1200" b="0" dirty="0">
                <a:solidFill>
                  <a:schemeClr val="accent1"/>
                </a:solidFill>
                <a:latin typeface="Calibri"/>
                <a:ea typeface="Calibri"/>
                <a:cs typeface="Calibri"/>
              </a:rPr>
              <a:t>the lens of your own beliefs, biases and assumptions.</a:t>
            </a:r>
            <a:endParaRPr lang="en-GB" sz="1200" b="0" i="0" dirty="0">
              <a:solidFill>
                <a:schemeClr val="accent1"/>
              </a:solidFill>
              <a:effectLst/>
              <a:latin typeface="Calibri"/>
              <a:ea typeface="Calibri"/>
              <a:cs typeface="Calibri"/>
            </a:endParaRPr>
          </a:p>
          <a:p>
            <a:endParaRPr lang="en-GB" dirty="0">
              <a:solidFill>
                <a:schemeClr val="accent1"/>
              </a:solidFill>
              <a:latin typeface="Calibri"/>
              <a:ea typeface="Calibri"/>
              <a:cs typeface="Calibri"/>
            </a:endParaRPr>
          </a:p>
          <a:p>
            <a:r>
              <a:rPr lang="en-GB" sz="1200" b="0" dirty="0">
                <a:solidFill>
                  <a:schemeClr val="accent1"/>
                </a:solidFill>
                <a:latin typeface="Calibri"/>
                <a:ea typeface="Calibri"/>
                <a:cs typeface="Calibri"/>
              </a:rPr>
              <a:t>It </a:t>
            </a:r>
            <a:r>
              <a:rPr lang="en-GB" sz="1200" b="0" i="0" dirty="0">
                <a:solidFill>
                  <a:schemeClr val="accent1"/>
                </a:solidFill>
                <a:effectLst/>
                <a:latin typeface="Calibri"/>
                <a:ea typeface="Calibri"/>
                <a:cs typeface="Calibri"/>
              </a:rPr>
              <a:t>means thinking about why you believe certain things, why you react the way you do, and how your experiences and background shape your perspective. </a:t>
            </a:r>
          </a:p>
          <a:p>
            <a:pPr>
              <a:defRPr/>
            </a:pPr>
            <a:endParaRPr lang="en-GB" dirty="0">
              <a:solidFill>
                <a:schemeClr val="accent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solidFill>
                <a:latin typeface="Calibri"/>
                <a:ea typeface="Calibri"/>
                <a:cs typeface="Calibri"/>
              </a:rPr>
              <a:t>Think again about your </a:t>
            </a:r>
            <a:r>
              <a:rPr lang="en-GB" sz="1200" b="1" dirty="0">
                <a:solidFill>
                  <a:schemeClr val="accent1"/>
                </a:solidFill>
                <a:latin typeface="Calibri"/>
                <a:ea typeface="Calibri"/>
                <a:cs typeface="Calibri"/>
              </a:rPr>
              <a:t>baking </a:t>
            </a:r>
            <a:r>
              <a:rPr lang="en-GB" sz="1200" dirty="0">
                <a:solidFill>
                  <a:schemeClr val="accent1"/>
                </a:solidFill>
                <a:latin typeface="Calibri"/>
                <a:ea typeface="Calibri"/>
                <a:cs typeface="Calibri"/>
              </a:rPr>
              <a:t>example – can you suggest any ways in which you were </a:t>
            </a:r>
            <a:r>
              <a:rPr lang="en-GB" sz="1200" b="1" dirty="0">
                <a:solidFill>
                  <a:schemeClr val="accent1"/>
                </a:solidFill>
                <a:latin typeface="Calibri"/>
                <a:ea typeface="Calibri"/>
                <a:cs typeface="Calibri"/>
              </a:rPr>
              <a:t>reflexive </a:t>
            </a:r>
            <a:r>
              <a:rPr lang="en-GB" sz="1200" dirty="0">
                <a:solidFill>
                  <a:schemeClr val="accent1"/>
                </a:solidFill>
                <a:latin typeface="Calibri"/>
                <a:ea typeface="Calibri"/>
                <a:cs typeface="Calibri"/>
              </a:rPr>
              <a:t>during the baking process? </a:t>
            </a:r>
          </a:p>
          <a:p>
            <a:endParaRPr lang="en-GB" b="1" dirty="0">
              <a:latin typeface="Calibri"/>
              <a:ea typeface="Calibri"/>
              <a:cs typeface="Calibri"/>
            </a:endParaRPr>
          </a:p>
          <a:p>
            <a:r>
              <a:rPr lang="en-GB" i="1" dirty="0">
                <a:latin typeface="Calibri"/>
                <a:ea typeface="Calibri"/>
                <a:cs typeface="Calibri"/>
              </a:rPr>
              <a:t>Notes for </a:t>
            </a:r>
            <a:r>
              <a:rPr lang="en-GB" i="1" dirty="0"/>
              <a:t>trainer</a:t>
            </a:r>
            <a:r>
              <a:rPr lang="en-GB" i="1" dirty="0">
                <a:latin typeface="Calibri"/>
                <a:ea typeface="Calibri"/>
                <a:cs typeface="Calibri"/>
              </a:rPr>
              <a:t>: Researchers</a:t>
            </a:r>
            <a:r>
              <a:rPr lang="en-GB" sz="1200" i="1" dirty="0">
                <a:latin typeface="Calibri"/>
                <a:ea typeface="Calibri"/>
                <a:cs typeface="Calibri"/>
              </a:rPr>
              <a:t> may think about things </a:t>
            </a:r>
            <a:r>
              <a:rPr lang="en-GB" i="1" dirty="0">
                <a:latin typeface="Calibri"/>
                <a:ea typeface="Calibri"/>
                <a:cs typeface="Calibri"/>
              </a:rPr>
              <a:t>like dietary</a:t>
            </a:r>
            <a:r>
              <a:rPr lang="en-GB" sz="1200" i="1" dirty="0">
                <a:latin typeface="Calibri"/>
                <a:ea typeface="Calibri"/>
                <a:cs typeface="Calibri"/>
              </a:rPr>
              <a:t> </a:t>
            </a:r>
            <a:r>
              <a:rPr lang="en-GB" i="1" dirty="0">
                <a:latin typeface="Calibri"/>
                <a:ea typeface="Calibri"/>
                <a:cs typeface="Calibri"/>
              </a:rPr>
              <a:t>requirements, their</a:t>
            </a:r>
            <a:r>
              <a:rPr lang="en-GB" sz="1200" i="1" dirty="0">
                <a:latin typeface="Calibri"/>
                <a:ea typeface="Calibri"/>
                <a:cs typeface="Calibri"/>
              </a:rPr>
              <a:t> own </a:t>
            </a:r>
            <a:r>
              <a:rPr lang="en-GB" i="1" dirty="0">
                <a:latin typeface="Calibri"/>
                <a:ea typeface="Calibri"/>
                <a:cs typeface="Calibri"/>
              </a:rPr>
              <a:t>tastes, their</a:t>
            </a:r>
            <a:r>
              <a:rPr lang="en-GB" sz="1200" i="1" dirty="0">
                <a:latin typeface="Calibri"/>
                <a:ea typeface="Calibri"/>
                <a:cs typeface="Calibri"/>
              </a:rPr>
              <a:t> prior ability in baking and whether they think they are good at baking or </a:t>
            </a:r>
            <a:r>
              <a:rPr lang="en-GB" i="1" dirty="0">
                <a:latin typeface="Calibri"/>
                <a:ea typeface="Calibri"/>
                <a:cs typeface="Calibri"/>
              </a:rPr>
              <a:t>not, their</a:t>
            </a:r>
            <a:r>
              <a:rPr lang="en-GB" sz="1200" i="1" dirty="0">
                <a:latin typeface="Calibri"/>
                <a:ea typeface="Calibri"/>
                <a:cs typeface="Calibri"/>
              </a:rPr>
              <a:t> intended audience’s tastes </a:t>
            </a:r>
            <a:r>
              <a:rPr lang="en-GB" i="1" dirty="0">
                <a:latin typeface="Calibri"/>
                <a:ea typeface="Calibri"/>
                <a:cs typeface="Calibri"/>
              </a:rPr>
              <a:t>etc</a:t>
            </a:r>
            <a:r>
              <a:rPr lang="en-GB" sz="1200" i="1" dirty="0">
                <a:latin typeface="Calibri"/>
                <a:ea typeface="Calibri"/>
                <a:cs typeface="Calibri"/>
              </a:rPr>
              <a:t>.</a:t>
            </a:r>
          </a:p>
        </p:txBody>
      </p:sp>
      <p:sp>
        <p:nvSpPr>
          <p:cNvPr id="4" name="Slide Number Placeholder 3"/>
          <p:cNvSpPr>
            <a:spLocks noGrp="1"/>
          </p:cNvSpPr>
          <p:nvPr>
            <p:ph type="sldNum" sz="quarter" idx="5"/>
          </p:nvPr>
        </p:nvSpPr>
        <p:spPr/>
        <p:txBody>
          <a:bodyPr/>
          <a:lstStyle/>
          <a:p>
            <a:fld id="{3AF839D7-52D8-F74A-BB86-5B356C8749FE}" type="slidenum">
              <a:rPr lang="en-US" smtClean="0"/>
              <a:t>14</a:t>
            </a:fld>
            <a:endParaRPr lang="en-US"/>
          </a:p>
        </p:txBody>
      </p:sp>
    </p:spTree>
    <p:extLst>
      <p:ext uri="{BB962C8B-B14F-4D97-AF65-F5344CB8AC3E}">
        <p14:creationId xmlns:p14="http://schemas.microsoft.com/office/powerpoint/2010/main" val="4208306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Reflexivity refers to the decisions you made in the moment, whilst you were baking. You did consider your own biases, as well as the biases of your intended audience and the appliances available to you when you decided these three things:</a:t>
            </a:r>
          </a:p>
          <a:p>
            <a:pPr marL="228600" indent="-228600">
              <a:buAutoNum type="arabicPeriod"/>
            </a:pPr>
            <a:r>
              <a:rPr lang="en-US" dirty="0"/>
              <a:t>Whether to add any extra ingredients;</a:t>
            </a:r>
          </a:p>
          <a:p>
            <a:pPr marL="228600" indent="-228600">
              <a:buAutoNum type="arabicPeriod"/>
            </a:pPr>
            <a:r>
              <a:rPr lang="en-US" dirty="0"/>
              <a:t>Whether to cater for any dietary requirements;</a:t>
            </a:r>
          </a:p>
          <a:p>
            <a:pPr marL="228600" indent="-228600">
              <a:buAutoNum type="arabicPeriod"/>
            </a:pPr>
            <a:r>
              <a:rPr lang="en-US" dirty="0"/>
              <a:t>Whether it was okay to lick the spoon!</a:t>
            </a:r>
          </a:p>
        </p:txBody>
      </p:sp>
      <p:sp>
        <p:nvSpPr>
          <p:cNvPr id="4" name="Slide Number Placeholder 3"/>
          <p:cNvSpPr>
            <a:spLocks noGrp="1"/>
          </p:cNvSpPr>
          <p:nvPr>
            <p:ph type="sldNum" sz="quarter" idx="5"/>
          </p:nvPr>
        </p:nvSpPr>
        <p:spPr/>
        <p:txBody>
          <a:bodyPr/>
          <a:lstStyle/>
          <a:p>
            <a:fld id="{3AF839D7-52D8-F74A-BB86-5B356C8749FE}" type="slidenum">
              <a:rPr lang="en-US" smtClean="0"/>
              <a:t>15</a:t>
            </a:fld>
            <a:endParaRPr lang="en-US"/>
          </a:p>
        </p:txBody>
      </p:sp>
    </p:spTree>
    <p:extLst>
      <p:ext uri="{BB962C8B-B14F-4D97-AF65-F5344CB8AC3E}">
        <p14:creationId xmlns:p14="http://schemas.microsoft.com/office/powerpoint/2010/main" val="1776505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Reflexive practice has a lot to do with the idea of positionality.</a:t>
            </a:r>
            <a:endParaRPr lang="en-US" dirty="0">
              <a:solidFill>
                <a:schemeClr val="accent1"/>
              </a:solidFill>
            </a:endParaRPr>
          </a:p>
          <a:p>
            <a:pPr>
              <a:defRPr/>
            </a:pPr>
            <a:br>
              <a:rPr lang="en-GB" dirty="0">
                <a:solidFill>
                  <a:schemeClr val="accent1"/>
                </a:solidFill>
                <a:cs typeface="+mn-lt"/>
              </a:rPr>
            </a:br>
            <a:r>
              <a:rPr lang="en-GB" sz="1200" b="0" i="0" dirty="0">
                <a:solidFill>
                  <a:schemeClr val="accent1"/>
                </a:solidFill>
                <a:effectLst/>
                <a:latin typeface="Calibri"/>
                <a:cs typeface="Calibri"/>
              </a:rPr>
              <a:t>Positionality refers to the position a researcher has chosen to adopt within a given research study.</a:t>
            </a:r>
            <a:r>
              <a:rPr lang="en-GB" dirty="0">
                <a:solidFill>
                  <a:schemeClr val="accent1"/>
                </a:solidFill>
                <a:latin typeface="Calibri"/>
                <a:cs typeface="Calibri"/>
              </a:rPr>
              <a:t> Your positionality will be affected by your personal identity, characteristics and perspectives.</a:t>
            </a:r>
          </a:p>
          <a:p>
            <a:pPr>
              <a:defRPr/>
            </a:pPr>
            <a:endParaRPr lang="en-GB" dirty="0">
              <a:solidFill>
                <a:schemeClr val="accent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accent1"/>
                </a:solidFill>
                <a:effectLst/>
                <a:latin typeface="Calibri"/>
                <a:cs typeface="Calibri"/>
              </a:rPr>
              <a:t>For example, when you do your own research, you will need to assess about the effect of your personal characteristics and perspectives in relation to the study population, the topic under study and the research process.</a:t>
            </a:r>
          </a:p>
          <a:p>
            <a:pPr>
              <a:defRPr/>
            </a:pPr>
            <a:br>
              <a:rPr lang="en-GB" dirty="0">
                <a:cs typeface="+mn-lt"/>
              </a:rPr>
            </a:br>
            <a:r>
              <a:rPr lang="en-GB" i="1" dirty="0"/>
              <a:t>Note for trainer: Reference for definition - </a:t>
            </a:r>
            <a:r>
              <a:rPr lang="en-GB" i="1" dirty="0">
                <a:hlinkClick r:id="rId3"/>
              </a:rPr>
              <a:t>Identity, positionality and reflexivity: relevance and application to research paramedics - PMC (nih.gov)</a:t>
            </a:r>
            <a:endParaRPr lang="en-GB" i="1" dirty="0"/>
          </a:p>
        </p:txBody>
      </p:sp>
      <p:sp>
        <p:nvSpPr>
          <p:cNvPr id="4" name="Slide Number Placeholder 3"/>
          <p:cNvSpPr>
            <a:spLocks noGrp="1"/>
          </p:cNvSpPr>
          <p:nvPr>
            <p:ph type="sldNum" sz="quarter" idx="5"/>
          </p:nvPr>
        </p:nvSpPr>
        <p:spPr/>
        <p:txBody>
          <a:bodyPr/>
          <a:lstStyle/>
          <a:p>
            <a:fld id="{3AF839D7-52D8-F74A-BB86-5B356C8749FE}" type="slidenum">
              <a:rPr lang="en-US" smtClean="0"/>
              <a:t>16</a:t>
            </a:fld>
            <a:endParaRPr lang="en-US"/>
          </a:p>
        </p:txBody>
      </p:sp>
    </p:spTree>
    <p:extLst>
      <p:ext uri="{BB962C8B-B14F-4D97-AF65-F5344CB8AC3E}">
        <p14:creationId xmlns:p14="http://schemas.microsoft.com/office/powerpoint/2010/main" val="1723272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dirty="0">
                <a:solidFill>
                  <a:schemeClr val="accent1"/>
                </a:solidFill>
              </a:rPr>
              <a:t>Now that you have learned about positionality and reflexivity, you can use this page in your workbooks to record your thoughts. </a:t>
            </a:r>
            <a:endParaRPr lang="en-US" dirty="0">
              <a:solidFill>
                <a:schemeClr val="accent1"/>
              </a:solidFill>
            </a:endParaRPr>
          </a:p>
          <a:p>
            <a:pPr>
              <a:defRPr/>
            </a:pPr>
            <a:endParaRPr lang="en-US" dirty="0">
              <a:solidFill>
                <a:schemeClr val="accent1"/>
              </a:solidFill>
            </a:endParaRPr>
          </a:p>
          <a:p>
            <a:pPr>
              <a:defRPr/>
            </a:pPr>
            <a:r>
              <a:rPr lang="en-US" b="0" dirty="0">
                <a:solidFill>
                  <a:schemeClr val="accent1"/>
                </a:solidFill>
              </a:rPr>
              <a:t>Use the same scenario from earlier (not about baking …) and be reflexive about how your assumptions, biases and experiences will have shaped your </a:t>
            </a:r>
            <a:r>
              <a:rPr lang="en-US" b="0" dirty="0" err="1">
                <a:solidFill>
                  <a:schemeClr val="accent1"/>
                </a:solidFill>
              </a:rPr>
              <a:t>behaviour</a:t>
            </a:r>
            <a:r>
              <a:rPr lang="en-US" b="0" dirty="0">
                <a:solidFill>
                  <a:schemeClr val="accent1"/>
                </a:solidFill>
              </a:rPr>
              <a:t>. </a:t>
            </a:r>
            <a:endParaRPr lang="en-US" dirty="0">
              <a:solidFill>
                <a:schemeClr val="accent1"/>
              </a:solidFill>
            </a:endParaRPr>
          </a:p>
          <a:p>
            <a:pPr>
              <a:defRPr/>
            </a:pPr>
            <a:endParaRPr lang="en-US"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US" b="0" dirty="0">
                <a:solidFill>
                  <a:schemeClr val="accent1"/>
                </a:solidFill>
              </a:rPr>
              <a:t>You could also consider whether you might have been automatically reflexive in the moment. Did you think, at the time, about how your positionality might have been playing a role?</a:t>
            </a:r>
            <a:endParaRPr lang="en-US"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a:defRPr/>
            </a:pPr>
            <a:r>
              <a:rPr lang="en-GB" i="1" dirty="0"/>
              <a:t>Note to trainer: You can access an amendable version here https://www.canva.com/design/DAGDauePSQU/A2cQwk7SYTt_c8EjOdclJA/edit?utm_content=DAGDauePSQU&amp;utm_campaign=designshare&amp;utm_medium=link2&amp;utm_source=sharebutton </a:t>
            </a:r>
          </a:p>
          <a:p>
            <a:endParaRPr lang="en-US" b="1" dirty="0"/>
          </a:p>
        </p:txBody>
      </p:sp>
      <p:sp>
        <p:nvSpPr>
          <p:cNvPr id="4" name="Slide Number Placeholder 3"/>
          <p:cNvSpPr>
            <a:spLocks noGrp="1"/>
          </p:cNvSpPr>
          <p:nvPr>
            <p:ph type="sldNum" sz="quarter" idx="5"/>
          </p:nvPr>
        </p:nvSpPr>
        <p:spPr/>
        <p:txBody>
          <a:bodyPr/>
          <a:lstStyle/>
          <a:p>
            <a:fld id="{3AF839D7-52D8-F74A-BB86-5B356C8749FE}" type="slidenum">
              <a:rPr lang="en-US" smtClean="0"/>
              <a:t>17</a:t>
            </a:fld>
            <a:endParaRPr lang="en-US"/>
          </a:p>
        </p:txBody>
      </p:sp>
    </p:spTree>
    <p:extLst>
      <p:ext uri="{BB962C8B-B14F-4D97-AF65-F5344CB8AC3E}">
        <p14:creationId xmlns:p14="http://schemas.microsoft.com/office/powerpoint/2010/main" val="528564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dirty="0">
                <a:solidFill>
                  <a:schemeClr val="accent1"/>
                </a:solidFill>
              </a:rPr>
              <a:t>So</a:t>
            </a:r>
            <a:r>
              <a:rPr lang="en-US" dirty="0">
                <a:solidFill>
                  <a:schemeClr val="accent1"/>
                </a:solidFill>
              </a:rPr>
              <a:t>,</a:t>
            </a:r>
            <a:r>
              <a:rPr lang="en-US" b="0" dirty="0">
                <a:solidFill>
                  <a:schemeClr val="accent1"/>
                </a:solidFill>
              </a:rPr>
              <a:t> we have thought about two very connected but slightly different skills of research. </a:t>
            </a:r>
            <a:endParaRPr lang="en-US" dirty="0">
              <a:solidFill>
                <a:schemeClr val="accent1"/>
              </a:solidFill>
            </a:endParaRPr>
          </a:p>
          <a:p>
            <a:pPr>
              <a:defRPr/>
            </a:pPr>
            <a:endParaRPr lang="en-US"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US" b="0" dirty="0">
                <a:solidFill>
                  <a:schemeClr val="accent1"/>
                </a:solidFill>
              </a:rPr>
              <a:t>If you’re still unclear on the difference, hopefully these</a:t>
            </a:r>
            <a:r>
              <a:rPr lang="en-GB" b="0" dirty="0">
                <a:solidFill>
                  <a:schemeClr val="accent1"/>
                </a:solidFill>
              </a:rPr>
              <a:t> sentence starters help clarify things…</a:t>
            </a:r>
            <a:endParaRPr lang="en-US" b="0" dirty="0">
              <a:solidFill>
                <a:schemeClr val="accent1"/>
              </a:solidFill>
            </a:endParaRPr>
          </a:p>
        </p:txBody>
      </p:sp>
      <p:sp>
        <p:nvSpPr>
          <p:cNvPr id="4" name="Slide Number Placeholder 3"/>
          <p:cNvSpPr>
            <a:spLocks noGrp="1"/>
          </p:cNvSpPr>
          <p:nvPr>
            <p:ph type="sldNum" sz="quarter" idx="5"/>
          </p:nvPr>
        </p:nvSpPr>
        <p:spPr/>
        <p:txBody>
          <a:bodyPr/>
          <a:lstStyle/>
          <a:p>
            <a:fld id="{3AF839D7-52D8-F74A-BB86-5B356C8749FE}" type="slidenum">
              <a:rPr lang="en-US" smtClean="0"/>
              <a:t>18</a:t>
            </a:fld>
            <a:endParaRPr lang="en-US"/>
          </a:p>
        </p:txBody>
      </p:sp>
    </p:spTree>
    <p:extLst>
      <p:ext uri="{BB962C8B-B14F-4D97-AF65-F5344CB8AC3E}">
        <p14:creationId xmlns:p14="http://schemas.microsoft.com/office/powerpoint/2010/main" val="3638808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0" dirty="0">
                <a:solidFill>
                  <a:schemeClr val="accent1"/>
                </a:solidFill>
              </a:rPr>
              <a:t>Let’s put our knowledge to the test: which of these students are being reflective, and which are being reflexive? </a:t>
            </a:r>
            <a:endParaRPr lang="en-US" dirty="0">
              <a:solidFill>
                <a:schemeClr val="accent1"/>
              </a:solidFill>
            </a:endParaRPr>
          </a:p>
          <a:p>
            <a:pPr>
              <a:defRPr/>
            </a:pPr>
            <a:endParaRPr lang="en-GB" dirty="0">
              <a:solidFill>
                <a:schemeClr val="accent1"/>
              </a:solidFill>
            </a:endParaRPr>
          </a:p>
          <a:p>
            <a:pPr marL="0" marR="0" lvl="0" indent="0" algn="l" defTabSz="914400">
              <a:lnSpc>
                <a:spcPct val="100000"/>
              </a:lnSpc>
              <a:spcBef>
                <a:spcPts val="0"/>
              </a:spcBef>
              <a:spcAft>
                <a:spcPts val="0"/>
              </a:spcAft>
              <a:buClrTx/>
              <a:buSzTx/>
              <a:buFontTx/>
              <a:buNone/>
              <a:tabLst/>
              <a:defRPr/>
            </a:pPr>
            <a:r>
              <a:rPr lang="en-GB" b="0" dirty="0">
                <a:solidFill>
                  <a:schemeClr val="accent1"/>
                </a:solidFill>
              </a:rPr>
              <a:t>Are any of them doing both?</a:t>
            </a:r>
            <a:endParaRPr lang="en-US" b="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a:defRPr/>
            </a:pPr>
            <a:r>
              <a:rPr lang="en-GB" i="1" dirty="0"/>
              <a:t>[Note to trainer: Maddie is being reflective, Vishaan is being reflexive, Sophia is being reflexive.]</a:t>
            </a:r>
            <a:endParaRPr lang="en-GB" i="1" dirty="0">
              <a:cs typeface="Calibri"/>
            </a:endParaRPr>
          </a:p>
          <a:p>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19</a:t>
            </a:fld>
            <a:endParaRPr lang="en-US"/>
          </a:p>
        </p:txBody>
      </p:sp>
    </p:spTree>
    <p:extLst>
      <p:ext uri="{BB962C8B-B14F-4D97-AF65-F5344CB8AC3E}">
        <p14:creationId xmlns:p14="http://schemas.microsoft.com/office/powerpoint/2010/main" val="1743206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r>
              <a:rPr lang="en-GB" dirty="0">
                <a:solidFill>
                  <a:srgbClr val="156082"/>
                </a:solidFill>
              </a:rPr>
              <a:t>We are now going to take a 15 minute break. Feel free to go for a short walk, get a drink or catch-up some more with other members of the group.</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8556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For this activity, we</a:t>
            </a:r>
            <a:r>
              <a:rPr lang="en-GB" b="0" dirty="0">
                <a:solidFill>
                  <a:schemeClr val="accent1"/>
                </a:solidFill>
              </a:rPr>
              <a:t> are going to spend some time now thinking about what makes you, you. </a:t>
            </a:r>
            <a:endParaRPr lang="en-US" dirty="0">
              <a:solidFill>
                <a:schemeClr val="accent1"/>
              </a:solidFill>
            </a:endParaRPr>
          </a:p>
          <a:p>
            <a:pPr>
              <a:defRPr/>
            </a:pPr>
            <a:endParaRPr lang="en-GB" dirty="0">
              <a:solidFill>
                <a:schemeClr val="accent1"/>
              </a:solidFill>
            </a:endParaRPr>
          </a:p>
          <a:p>
            <a:pPr>
              <a:defRPr/>
            </a:pPr>
            <a:r>
              <a:rPr lang="en-GB" dirty="0">
                <a:solidFill>
                  <a:schemeClr val="accent1"/>
                </a:solidFill>
              </a:rPr>
              <a:t>How does</a:t>
            </a:r>
            <a:r>
              <a:rPr lang="en-GB" b="0" dirty="0">
                <a:solidFill>
                  <a:schemeClr val="accent1"/>
                </a:solidFill>
              </a:rPr>
              <a:t> </a:t>
            </a:r>
            <a:r>
              <a:rPr lang="en-GB" dirty="0">
                <a:solidFill>
                  <a:schemeClr val="accent1"/>
                </a:solidFill>
              </a:rPr>
              <a:t>this activity link</a:t>
            </a:r>
            <a:r>
              <a:rPr lang="en-GB" b="0" dirty="0">
                <a:solidFill>
                  <a:schemeClr val="accent1"/>
                </a:solidFill>
              </a:rPr>
              <a:t> to what we have discussed so far today? </a:t>
            </a:r>
          </a:p>
          <a:p>
            <a:pPr>
              <a:defRPr/>
            </a:pPr>
            <a:endParaRPr lang="en-GB" b="0" dirty="0">
              <a:solidFill>
                <a:schemeClr val="accent1"/>
              </a:solidFill>
            </a:endParaRPr>
          </a:p>
          <a:p>
            <a:pPr>
              <a:defRPr/>
            </a:pPr>
            <a:r>
              <a:rPr lang="en-GB" b="0" dirty="0">
                <a:solidFill>
                  <a:schemeClr val="accent1"/>
                </a:solidFill>
              </a:rPr>
              <a:t>Turn to the relevant page in your workbooks to find the outline of the person. Find some magazine or newspaper cuttings or draw images inside the outline, to represent what makes YOU who you are. There are no right or wrong collages!</a:t>
            </a:r>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21</a:t>
            </a:fld>
            <a:endParaRPr lang="en-US"/>
          </a:p>
        </p:txBody>
      </p:sp>
    </p:spTree>
    <p:extLst>
      <p:ext uri="{BB962C8B-B14F-4D97-AF65-F5344CB8AC3E}">
        <p14:creationId xmlns:p14="http://schemas.microsoft.com/office/powerpoint/2010/main" val="1763321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0" dirty="0">
                <a:solidFill>
                  <a:schemeClr val="accent1"/>
                </a:solidFill>
              </a:rPr>
              <a:t>With the person next to you,</a:t>
            </a:r>
            <a:r>
              <a:rPr lang="en-GB" dirty="0">
                <a:solidFill>
                  <a:schemeClr val="accent1"/>
                </a:solidFill>
              </a:rPr>
              <a:t> discuss and</a:t>
            </a:r>
            <a:r>
              <a:rPr lang="en-US" dirty="0">
                <a:solidFill>
                  <a:schemeClr val="accent1"/>
                </a:solidFill>
              </a:rPr>
              <a:t> </a:t>
            </a:r>
            <a:r>
              <a:rPr lang="en-US" b="0" dirty="0">
                <a:solidFill>
                  <a:schemeClr val="accent1"/>
                </a:solidFill>
              </a:rPr>
              <a:t>explain what it means to be reflective and reflexive. What can you remember? </a:t>
            </a:r>
          </a:p>
          <a:p>
            <a:pPr>
              <a:defRPr/>
            </a:pPr>
            <a:endParaRPr lang="en-GB" dirty="0">
              <a:solidFill>
                <a:schemeClr val="accent1"/>
              </a:solidFill>
            </a:endParaRPr>
          </a:p>
          <a:p>
            <a:pPr>
              <a:defRPr/>
            </a:pPr>
            <a:r>
              <a:rPr lang="en-GB" dirty="0">
                <a:solidFill>
                  <a:schemeClr val="accent1"/>
                </a:solidFill>
              </a:rPr>
              <a:t>Think of an assessment you’ve recently had at school/college, or some training you've done at work. </a:t>
            </a:r>
          </a:p>
          <a:p>
            <a:pPr>
              <a:defRPr/>
            </a:pPr>
            <a:endParaRPr lang="en-GB" dirty="0">
              <a:solidFill>
                <a:schemeClr val="accent1"/>
              </a:solidFill>
            </a:endParaRPr>
          </a:p>
          <a:p>
            <a:pPr>
              <a:defRPr/>
            </a:pPr>
            <a:r>
              <a:rPr lang="en-GB" dirty="0">
                <a:solidFill>
                  <a:schemeClr val="accent1"/>
                </a:solidFill>
              </a:rPr>
              <a:t>Use your skills (such as the Gibbs’ Model) to reflect on the assessment process: from completing it, to receiving feedback, to moving on from the feedback to make progress.</a:t>
            </a:r>
          </a:p>
        </p:txBody>
      </p:sp>
      <p:sp>
        <p:nvSpPr>
          <p:cNvPr id="4" name="Slide Number Placeholder 3"/>
          <p:cNvSpPr>
            <a:spLocks noGrp="1"/>
          </p:cNvSpPr>
          <p:nvPr>
            <p:ph type="sldNum" sz="quarter" idx="5"/>
          </p:nvPr>
        </p:nvSpPr>
        <p:spPr/>
        <p:txBody>
          <a:bodyPr/>
          <a:lstStyle/>
          <a:p>
            <a:fld id="{3AF839D7-52D8-F74A-BB86-5B356C8749FE}" type="slidenum">
              <a:rPr lang="en-US" smtClean="0"/>
              <a:t>22</a:t>
            </a:fld>
            <a:endParaRPr lang="en-US"/>
          </a:p>
        </p:txBody>
      </p:sp>
    </p:spTree>
    <p:extLst>
      <p:ext uri="{BB962C8B-B14F-4D97-AF65-F5344CB8AC3E}">
        <p14:creationId xmlns:p14="http://schemas.microsoft.com/office/powerpoint/2010/main" val="3234084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56D58-D58A-D1B1-DCAC-D7B73F9B8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08696-451E-2153-4B92-FA566D385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1DBED-48DE-C4F0-0C95-F478184D870A}"/>
              </a:ext>
            </a:extLst>
          </p:cNvPr>
          <p:cNvSpPr>
            <a:spLocks noGrp="1"/>
          </p:cNvSpPr>
          <p:nvPr>
            <p:ph type="body" idx="1"/>
          </p:nvPr>
        </p:nvSpPr>
        <p:spPr/>
        <p:txBody>
          <a:bodyPr/>
          <a:lstStyle/>
          <a:p>
            <a:pPr>
              <a:defRPr/>
            </a:pPr>
            <a:r>
              <a:rPr lang="en-US" dirty="0">
                <a:solidFill>
                  <a:schemeClr val="accent1"/>
                </a:solidFill>
              </a:rPr>
              <a:t>Why are we talking about this today? </a:t>
            </a:r>
          </a:p>
          <a:p>
            <a:pPr>
              <a:defRPr/>
            </a:pPr>
            <a:endParaRPr lang="en-US" dirty="0">
              <a:solidFill>
                <a:schemeClr val="accent1"/>
              </a:solidFill>
            </a:endParaRPr>
          </a:p>
          <a:p>
            <a:pPr>
              <a:defRPr/>
            </a:pPr>
            <a:r>
              <a:rPr lang="en-US" dirty="0">
                <a:solidFill>
                  <a:schemeClr val="accent1"/>
                </a:solidFill>
              </a:rPr>
              <a:t>Well, you are about to embark on some research, and for that research to be as effective and impactful as possible, it is important to engage in reflective and reflexive practice throughout your research. </a:t>
            </a:r>
          </a:p>
          <a:p>
            <a:pPr>
              <a:defRPr/>
            </a:pPr>
            <a:endParaRPr lang="en-US" dirty="0">
              <a:solidFill>
                <a:schemeClr val="accent1"/>
              </a:solidFill>
            </a:endParaRPr>
          </a:p>
          <a:p>
            <a:pPr>
              <a:defRPr/>
            </a:pPr>
            <a:r>
              <a:rPr lang="en-US" dirty="0">
                <a:solidFill>
                  <a:schemeClr val="accent1"/>
                </a:solidFill>
              </a:rPr>
              <a:t>These are skills which will be core to the research process, but they are also important for life in general too! </a:t>
            </a:r>
          </a:p>
        </p:txBody>
      </p:sp>
      <p:sp>
        <p:nvSpPr>
          <p:cNvPr id="4" name="Slide Number Placeholder 3">
            <a:extLst>
              <a:ext uri="{FF2B5EF4-FFF2-40B4-BE49-F238E27FC236}">
                <a16:creationId xmlns:a16="http://schemas.microsoft.com/office/drawing/2014/main" id="{A5479CF0-94B7-94C7-E2E7-B2BA09BDAB81}"/>
              </a:ext>
            </a:extLst>
          </p:cNvPr>
          <p:cNvSpPr>
            <a:spLocks noGrp="1"/>
          </p:cNvSpPr>
          <p:nvPr>
            <p:ph type="sldNum" sz="quarter" idx="5"/>
          </p:nvPr>
        </p:nvSpPr>
        <p:spPr/>
        <p:txBody>
          <a:bodyPr/>
          <a:lstStyle/>
          <a:p>
            <a:fld id="{3AF839D7-52D8-F74A-BB86-5B356C8749FE}" type="slidenum">
              <a:rPr lang="en-US" smtClean="0"/>
              <a:t>23</a:t>
            </a:fld>
            <a:endParaRPr lang="en-US"/>
          </a:p>
        </p:txBody>
      </p:sp>
    </p:spTree>
    <p:extLst>
      <p:ext uri="{BB962C8B-B14F-4D97-AF65-F5344CB8AC3E}">
        <p14:creationId xmlns:p14="http://schemas.microsoft.com/office/powerpoint/2010/main" val="3733397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Your workbook contains Reflection Log pages for each session, from Session 3 onwards. </a:t>
            </a:r>
          </a:p>
          <a:p>
            <a:endParaRPr lang="en-GB" dirty="0">
              <a:solidFill>
                <a:schemeClr val="accent1"/>
              </a:solidFill>
            </a:endParaRPr>
          </a:p>
          <a:p>
            <a:r>
              <a:rPr lang="en-GB" dirty="0">
                <a:solidFill>
                  <a:schemeClr val="accent1"/>
                </a:solidFill>
              </a:rPr>
              <a:t>These are opportunity to look back on your progress so far and document what you have learned so far, what has gone well and where things could be improved.</a:t>
            </a:r>
          </a:p>
          <a:p>
            <a:endParaRPr lang="en-GB" dirty="0">
              <a:solidFill>
                <a:schemeClr val="accent1"/>
              </a:solidFill>
            </a:endParaRPr>
          </a:p>
          <a:p>
            <a:r>
              <a:rPr lang="en-GB" dirty="0">
                <a:solidFill>
                  <a:schemeClr val="accent1"/>
                </a:solidFill>
              </a:rPr>
              <a:t>You can:</a:t>
            </a:r>
          </a:p>
          <a:p>
            <a:pPr marL="171450" indent="-171450">
              <a:buFont typeface="Arial"/>
              <a:buChar char="•"/>
            </a:pPr>
            <a:r>
              <a:rPr lang="en-GB" dirty="0">
                <a:solidFill>
                  <a:schemeClr val="accent1"/>
                </a:solidFill>
              </a:rPr>
              <a:t>Reflect honestly on your ideas, your learning and the successes (or failures) of your research, as it happens.</a:t>
            </a:r>
          </a:p>
          <a:p>
            <a:pPr marL="171450" indent="-171450">
              <a:buFont typeface="Arial"/>
              <a:buChar char="•"/>
            </a:pPr>
            <a:r>
              <a:rPr lang="en-GB" dirty="0">
                <a:solidFill>
                  <a:schemeClr val="accent1"/>
                </a:solidFill>
              </a:rPr>
              <a:t>Write down anything you are finding difficult.</a:t>
            </a:r>
          </a:p>
          <a:p>
            <a:pPr marL="171450" indent="-171450">
              <a:buFont typeface="Arial"/>
              <a:buChar char="•"/>
            </a:pPr>
            <a:r>
              <a:rPr lang="en-GB" dirty="0">
                <a:solidFill>
                  <a:schemeClr val="accent1"/>
                </a:solidFill>
              </a:rPr>
              <a:t>Write down ideas for what you will do and the information you want to find out.</a:t>
            </a:r>
          </a:p>
          <a:p>
            <a:pPr marL="171450" indent="-171450">
              <a:buFont typeface="Arial"/>
              <a:buChar char="•"/>
            </a:pPr>
            <a:r>
              <a:rPr lang="en-GB" dirty="0">
                <a:solidFill>
                  <a:schemeClr val="accent1"/>
                </a:solidFill>
              </a:rPr>
              <a:t>Keep all your ideas together in one place, so you can refer to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accent1"/>
                </a:solidFill>
              </a:rPr>
              <a:t>Do you think a Reflection Log is an example of reflective practice, or reflexive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chemeClr val="accent1"/>
              </a:solidFill>
            </a:endParaRPr>
          </a:p>
          <a:p>
            <a:pPr>
              <a:defRPr/>
            </a:pPr>
            <a:r>
              <a:rPr lang="en-GB" dirty="0">
                <a:solidFill>
                  <a:schemeClr val="accent1"/>
                </a:solidFill>
              </a:rPr>
              <a:t>Trick question - it is both!</a:t>
            </a:r>
          </a:p>
          <a:p>
            <a:endParaRPr lang="en-US" b="1" dirty="0"/>
          </a:p>
        </p:txBody>
      </p:sp>
      <p:sp>
        <p:nvSpPr>
          <p:cNvPr id="4" name="Slide Number Placeholder 3"/>
          <p:cNvSpPr>
            <a:spLocks noGrp="1"/>
          </p:cNvSpPr>
          <p:nvPr>
            <p:ph type="sldNum" sz="quarter" idx="5"/>
          </p:nvPr>
        </p:nvSpPr>
        <p:spPr/>
        <p:txBody>
          <a:bodyPr/>
          <a:lstStyle/>
          <a:p>
            <a:fld id="{3AF839D7-52D8-F74A-BB86-5B356C8749FE}" type="slidenum">
              <a:rPr lang="en-US" smtClean="0"/>
              <a:t>24</a:t>
            </a:fld>
            <a:endParaRPr lang="en-US"/>
          </a:p>
        </p:txBody>
      </p:sp>
    </p:spTree>
    <p:extLst>
      <p:ext uri="{BB962C8B-B14F-4D97-AF65-F5344CB8AC3E}">
        <p14:creationId xmlns:p14="http://schemas.microsoft.com/office/powerpoint/2010/main" val="3049868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accent1"/>
                </a:solidFill>
                <a:latin typeface="Calibri"/>
                <a:ea typeface="+mn-lt"/>
                <a:cs typeface="Calibri"/>
              </a:rPr>
              <a:t>Here’s how your Reflection Log will be assessed. </a:t>
            </a:r>
            <a:endParaRPr lang="en-US" b="1" dirty="0">
              <a:solidFill>
                <a:schemeClr val="accent1"/>
              </a:solidFill>
              <a:latin typeface="Aptos" panose="02110004020202020204"/>
              <a:ea typeface="+mn-lt"/>
              <a:cs typeface="Calibri"/>
            </a:endParaRPr>
          </a:p>
          <a:p>
            <a:endParaRPr lang="en-GB" dirty="0">
              <a:solidFill>
                <a:schemeClr val="accent1"/>
              </a:solidFill>
              <a:latin typeface="Calibri"/>
              <a:ea typeface="+mn-lt"/>
              <a:cs typeface="Calibri"/>
            </a:endParaRPr>
          </a:p>
          <a:p>
            <a:pPr marL="0" indent="0">
              <a:buNone/>
            </a:pPr>
            <a:r>
              <a:rPr lang="en-GB" sz="1200" dirty="0">
                <a:solidFill>
                  <a:schemeClr val="accent1"/>
                </a:solidFill>
                <a:latin typeface="Calibri"/>
                <a:ea typeface="+mn-lt"/>
                <a:cs typeface="Calibri"/>
              </a:rPr>
              <a:t>Have a read and note the importance of reflective and reflexive practice throughout.</a:t>
            </a:r>
            <a:endParaRPr lang="en-US" b="1"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3AF839D7-52D8-F74A-BB86-5B356C8749FE}" type="slidenum">
              <a:rPr lang="en-US" smtClean="0"/>
              <a:t>25</a:t>
            </a:fld>
            <a:endParaRPr lang="en-US"/>
          </a:p>
        </p:txBody>
      </p:sp>
    </p:spTree>
    <p:extLst>
      <p:ext uri="{BB962C8B-B14F-4D97-AF65-F5344CB8AC3E}">
        <p14:creationId xmlns:p14="http://schemas.microsoft.com/office/powerpoint/2010/main" val="2561776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And there’s no time like the present!</a:t>
            </a:r>
            <a:endParaRPr lang="en-US" dirty="0">
              <a:solidFill>
                <a:schemeClr val="accent1"/>
              </a:solidFill>
            </a:endParaRPr>
          </a:p>
          <a:p>
            <a:endParaRPr lang="en-GB" dirty="0">
              <a:solidFill>
                <a:schemeClr val="accent1"/>
              </a:solidFill>
            </a:endParaRPr>
          </a:p>
          <a:p>
            <a:pPr marL="0" indent="0">
              <a:buNone/>
            </a:pPr>
            <a:r>
              <a:rPr lang="en-GB" dirty="0">
                <a:solidFill>
                  <a:schemeClr val="accent1"/>
                </a:solidFill>
              </a:rPr>
              <a:t>One component of your self-directed tasks this week will be to start journaling your research journey via a Reflection Log. </a:t>
            </a:r>
            <a:endParaRPr lang="en-US" dirty="0">
              <a:solidFill>
                <a:schemeClr val="accent1"/>
              </a:solidFill>
            </a:endParaRPr>
          </a:p>
          <a:p>
            <a:pPr>
              <a:defRPr/>
            </a:pPr>
            <a:endParaRPr lang="en-GB" dirty="0">
              <a:solidFill>
                <a:schemeClr val="accent1"/>
              </a:solidFill>
            </a:endParaRPr>
          </a:p>
          <a:p>
            <a:pPr>
              <a:defRPr/>
            </a:pPr>
            <a:r>
              <a:rPr lang="en-GB" dirty="0">
                <a:solidFill>
                  <a:schemeClr val="accent1"/>
                </a:solidFill>
              </a:rPr>
              <a:t>Discuss with your table what a Reflection Log might include.</a:t>
            </a:r>
            <a:endParaRPr lang="en-US" dirty="0">
              <a:solidFill>
                <a:schemeClr val="accent1"/>
              </a:solidFill>
            </a:endParaRPr>
          </a:p>
          <a:p>
            <a:endParaRPr lang="en-GB" dirty="0">
              <a:solidFill>
                <a:schemeClr val="accent1"/>
              </a:solidFill>
            </a:endParaRPr>
          </a:p>
          <a:p>
            <a:r>
              <a:rPr lang="en-US" dirty="0">
                <a:solidFill>
                  <a:schemeClr val="accent1"/>
                </a:solidFill>
              </a:rPr>
              <a:t>Use the prompts to help you.</a:t>
            </a:r>
          </a:p>
        </p:txBody>
      </p:sp>
      <p:sp>
        <p:nvSpPr>
          <p:cNvPr id="4" name="Slide Number Placeholder 3"/>
          <p:cNvSpPr>
            <a:spLocks noGrp="1"/>
          </p:cNvSpPr>
          <p:nvPr>
            <p:ph type="sldNum" sz="quarter" idx="5"/>
          </p:nvPr>
        </p:nvSpPr>
        <p:spPr/>
        <p:txBody>
          <a:bodyPr/>
          <a:lstStyle/>
          <a:p>
            <a:fld id="{3AF839D7-52D8-F74A-BB86-5B356C8749FE}" type="slidenum">
              <a:rPr lang="en-US" smtClean="0"/>
              <a:t>26</a:t>
            </a:fld>
            <a:endParaRPr lang="en-US"/>
          </a:p>
        </p:txBody>
      </p:sp>
    </p:spTree>
    <p:extLst>
      <p:ext uri="{BB962C8B-B14F-4D97-AF65-F5344CB8AC3E}">
        <p14:creationId xmlns:p14="http://schemas.microsoft.com/office/powerpoint/2010/main" val="1121386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cs typeface="Calibri"/>
              </a:rPr>
              <a:t>Before the next session, your self-directed tasks will be to:</a:t>
            </a:r>
          </a:p>
          <a:p>
            <a:endParaRPr lang="en-US" dirty="0">
              <a:solidFill>
                <a:schemeClr val="accent1"/>
              </a:solidFill>
              <a:latin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a:solidFill>
                  <a:schemeClr val="accent1"/>
                </a:solidFill>
                <a:latin typeface="Calibri"/>
                <a:cs typeface="Calibri"/>
              </a:rPr>
              <a:t>You will need to prepare for Session 4 by watching the Desk research video.</a:t>
            </a:r>
          </a:p>
          <a:p>
            <a:pPr marL="171450" indent="-171450">
              <a:buFont typeface="Arial"/>
              <a:buChar char="•"/>
            </a:pPr>
            <a:r>
              <a:rPr lang="en-US" dirty="0">
                <a:solidFill>
                  <a:schemeClr val="accent1"/>
                </a:solidFill>
                <a:latin typeface="Calibri"/>
                <a:cs typeface="Calibri"/>
              </a:rPr>
              <a:t>Complete the reflection log for Session 3. You may also want to add some reflections about the first 2 sessions. You could write some notes down in the blank note pages.</a:t>
            </a:r>
          </a:p>
        </p:txBody>
      </p:sp>
      <p:sp>
        <p:nvSpPr>
          <p:cNvPr id="4" name="Slide Number Placeholder 3"/>
          <p:cNvSpPr>
            <a:spLocks noGrp="1"/>
          </p:cNvSpPr>
          <p:nvPr>
            <p:ph type="sldNum" sz="quarter" idx="5"/>
          </p:nvPr>
        </p:nvSpPr>
        <p:spPr/>
        <p:txBody>
          <a:bodyPr/>
          <a:lstStyle/>
          <a:p>
            <a:fld id="{3AF839D7-52D8-F74A-BB86-5B356C8749FE}" type="slidenum">
              <a:rPr lang="en-US" smtClean="0"/>
              <a:t>27</a:t>
            </a:fld>
            <a:endParaRPr lang="en-US"/>
          </a:p>
        </p:txBody>
      </p:sp>
    </p:spTree>
    <p:extLst>
      <p:ext uri="{BB962C8B-B14F-4D97-AF65-F5344CB8AC3E}">
        <p14:creationId xmlns:p14="http://schemas.microsoft.com/office/powerpoint/2010/main" val="117834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dirty="0">
                <a:solidFill>
                  <a:srgbClr val="156082"/>
                </a:solidFill>
              </a:rPr>
              <a:t>Now it is time for our usual feedback activity, please find two </a:t>
            </a:r>
            <a:r>
              <a:rPr lang="en-GB" dirty="0" err="1">
                <a:solidFill>
                  <a:srgbClr val="156082"/>
                </a:solidFill>
              </a:rPr>
              <a:t>post-it</a:t>
            </a:r>
            <a:r>
              <a:rPr lang="en-GB" dirty="0">
                <a:solidFill>
                  <a:srgbClr val="156082"/>
                </a:solidFill>
              </a:rPr>
              <a:t> notes.</a:t>
            </a:r>
            <a:endParaRPr lang="en-US" dirty="0">
              <a:solidFill>
                <a:srgbClr val="444444"/>
              </a:solidFill>
            </a:endParaRPr>
          </a:p>
          <a:p>
            <a:endParaRPr lang="en-GB" dirty="0">
              <a:solidFill>
                <a:srgbClr val="444444"/>
              </a:solidFill>
            </a:endParaRPr>
          </a:p>
          <a:p>
            <a:r>
              <a:rPr lang="en-GB" dirty="0">
                <a:solidFill>
                  <a:srgbClr val="156082"/>
                </a:solidFill>
              </a:rPr>
              <a:t>One note for one thing you enjoyed today, found interesting or a new thing you have learned.</a:t>
            </a:r>
            <a:endParaRPr lang="en-US" dirty="0">
              <a:solidFill>
                <a:srgbClr val="444444"/>
              </a:solidFill>
            </a:endParaRPr>
          </a:p>
          <a:p>
            <a:endParaRPr lang="en-GB" dirty="0">
              <a:solidFill>
                <a:srgbClr val="444444"/>
              </a:solidFill>
            </a:endParaRPr>
          </a:p>
          <a:p>
            <a:r>
              <a:rPr lang="en-GB" dirty="0">
                <a:solidFill>
                  <a:srgbClr val="156082"/>
                </a:solidFill>
              </a:rPr>
              <a:t>Another note for one thing that could be improved on for the next session.</a:t>
            </a:r>
            <a:endParaRPr lang="en-GB" dirty="0">
              <a:solidFill>
                <a:srgbClr val="444444"/>
              </a:solidFill>
            </a:endParaRPr>
          </a:p>
          <a:p>
            <a:endParaRPr lang="en-GB" i="1" dirty="0"/>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28</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132626608"/>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4061932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293387230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217390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476691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1275890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226449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4234948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4117328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1364756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007816"/>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5/11/2026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93037910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43.sv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46.emf"/><Relationship Id="rId5" Type="http://schemas.openxmlformats.org/officeDocument/2006/relationships/image" Target="../media/image45.png"/><Relationship Id="rId4"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6.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8.svg"/><Relationship Id="rId5" Type="http://schemas.openxmlformats.org/officeDocument/2006/relationships/image" Target="../media/image46.emf"/><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2.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svg"/><Relationship Id="rId4" Type="http://schemas.openxmlformats.org/officeDocument/2006/relationships/image" Target="../media/image68.png"/></Relationships>
</file>

<file path=ppt/slides/_rels/slide1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6.png"/><Relationship Id="rId7"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7.png"/><Relationship Id="rId4"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hyperlink" Target="https://www.ncbi.nlm.nih.gov/pmc/articles/PMC9662153/#bibr_40" TargetMode="External"/><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6.png"/><Relationship Id="rId7"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9.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26.png"/><Relationship Id="rId7" Type="http://schemas.openxmlformats.org/officeDocument/2006/relationships/image" Target="../media/image9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sv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jpeg"/><Relationship Id="rId4" Type="http://schemas.openxmlformats.org/officeDocument/2006/relationships/image" Target="../media/image97.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78.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0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26.png"/><Relationship Id="rId7" Type="http://schemas.openxmlformats.org/officeDocument/2006/relationships/image" Target="../media/image108.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7.svg"/><Relationship Id="rId5" Type="http://schemas.openxmlformats.org/officeDocument/2006/relationships/image" Target="../media/image106.svg"/><Relationship Id="rId10" Type="http://schemas.openxmlformats.org/officeDocument/2006/relationships/image" Target="../media/image111.png"/><Relationship Id="rId4" Type="http://schemas.openxmlformats.org/officeDocument/2006/relationships/image" Target="../media/image105.svg"/><Relationship Id="rId9" Type="http://schemas.openxmlformats.org/officeDocument/2006/relationships/image" Target="../media/image110.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16.svg"/><Relationship Id="rId5" Type="http://schemas.openxmlformats.org/officeDocument/2006/relationships/image" Target="../media/image115.png"/><Relationship Id="rId4" Type="http://schemas.openxmlformats.org/officeDocument/2006/relationships/image" Target="../media/image114.png"/></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sv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jpe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a:lstStyle/>
          <a:p>
            <a:r>
              <a:rPr lang="en-US" sz="3600">
                <a:latin typeface="Ems bolder font" pitchFamily="50" charset="0"/>
                <a:ea typeface="Calibri"/>
                <a:cs typeface="Calibri"/>
              </a:rPr>
              <a:t>Session 3</a:t>
            </a:r>
            <a:endParaRPr lang="en-US" sz="3600">
              <a:latin typeface="Ems bolder font" pitchFamily="50" charset="0"/>
              <a:cs typeface="Calibri" panose="020F0502020204030204" pitchFamily="34" charset="0"/>
            </a:endParaRP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18" name="Title 1">
            <a:extLst>
              <a:ext uri="{FF2B5EF4-FFF2-40B4-BE49-F238E27FC236}">
                <a16:creationId xmlns:a16="http://schemas.microsoft.com/office/drawing/2014/main" id="{2C0D76F8-A2ED-C97F-B8B6-14DB34B1ECEC}"/>
              </a:ext>
            </a:extLst>
          </p:cNvPr>
          <p:cNvSpPr>
            <a:spLocks noGrp="1"/>
          </p:cNvSpPr>
          <p:nvPr>
            <p:ph type="ctrTitle"/>
          </p:nvPr>
        </p:nvSpPr>
        <p:spPr>
          <a:xfrm>
            <a:off x="319893" y="3541137"/>
            <a:ext cx="8483356" cy="812866"/>
          </a:xfrm>
        </p:spPr>
        <p:txBody>
          <a:bodyPr>
            <a:noAutofit/>
          </a:bodyPr>
          <a:lstStyle/>
          <a:p>
            <a:r>
              <a:rPr lang="en-US" sz="5600" b="0">
                <a:latin typeface="Ems bolder font" pitchFamily="50" charset="0"/>
                <a:cs typeface="Arial"/>
              </a:rPr>
              <a:t>How to be a reflective and reflexive researcher</a:t>
            </a:r>
          </a:p>
        </p:txBody>
      </p:sp>
      <p:pic>
        <p:nvPicPr>
          <p:cNvPr id="19" name="Picture 18" descr="A yellow sticky note on a black background&#10;&#10;AI-generated content may be incorrect.">
            <a:extLst>
              <a:ext uri="{FF2B5EF4-FFF2-40B4-BE49-F238E27FC236}">
                <a16:creationId xmlns:a16="http://schemas.microsoft.com/office/drawing/2014/main" id="{0FAB8C94-3575-6EAD-796D-EC157F5A214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090127" y="64636"/>
            <a:ext cx="3893003" cy="3588203"/>
          </a:xfrm>
          <a:prstGeom prst="rect">
            <a:avLst/>
          </a:prstGeom>
        </p:spPr>
      </p:pic>
      <p:sp>
        <p:nvSpPr>
          <p:cNvPr id="20" name="TextBox 19">
            <a:extLst>
              <a:ext uri="{FF2B5EF4-FFF2-40B4-BE49-F238E27FC236}">
                <a16:creationId xmlns:a16="http://schemas.microsoft.com/office/drawing/2014/main" id="{12D804E4-7D9F-FB35-ECED-DC39B43FCAF4}"/>
              </a:ext>
            </a:extLst>
          </p:cNvPr>
          <p:cNvSpPr txBox="1"/>
          <p:nvPr/>
        </p:nvSpPr>
        <p:spPr>
          <a:xfrm rot="21360000">
            <a:off x="8663253" y="654543"/>
            <a:ext cx="2743200" cy="2496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391"/>
              </a:lnSpc>
            </a:pPr>
            <a:r>
              <a:rPr lang="en-US" sz="2000" b="1">
                <a:solidFill>
                  <a:srgbClr val="C00000"/>
                </a:solidFill>
                <a:latin typeface="Montserrat" pitchFamily="2" charset="0"/>
                <a:ea typeface="Calibri"/>
                <a:cs typeface="Calibri"/>
              </a:rPr>
              <a:t>STARTER ACTIVITY</a:t>
            </a:r>
            <a:endParaRPr lang="en-US" sz="2000">
              <a:solidFill>
                <a:srgbClr val="104575"/>
              </a:solidFill>
              <a:latin typeface="Montserrat" pitchFamily="2" charset="0"/>
              <a:ea typeface="Calibri"/>
              <a:cs typeface="Calibri"/>
            </a:endParaRPr>
          </a:p>
          <a:p>
            <a:pPr algn="ctr">
              <a:lnSpc>
                <a:spcPts val="1391"/>
              </a:lnSpc>
            </a:pPr>
            <a:endParaRPr lang="en-US" sz="2400" b="1">
              <a:solidFill>
                <a:srgbClr val="C00000"/>
              </a:solidFill>
              <a:latin typeface="Calibri"/>
              <a:ea typeface="Calibri"/>
              <a:cs typeface="Calibri"/>
            </a:endParaRPr>
          </a:p>
          <a:p>
            <a:pPr algn="ctr"/>
            <a:r>
              <a:rPr lang="en-US" sz="2000">
                <a:latin typeface="Montserrat" pitchFamily="2" charset="0"/>
                <a:ea typeface="Calibri"/>
                <a:cs typeface="Calibri"/>
              </a:rPr>
              <a:t>Talk with your </a:t>
            </a:r>
            <a:r>
              <a:rPr lang="en-US" sz="2000" err="1">
                <a:latin typeface="Montserrat" pitchFamily="2" charset="0"/>
                <a:ea typeface="Calibri"/>
                <a:cs typeface="Calibri"/>
              </a:rPr>
              <a:t>neighbours</a:t>
            </a:r>
            <a:r>
              <a:rPr lang="en-US" sz="2000">
                <a:latin typeface="Montserrat" pitchFamily="2" charset="0"/>
                <a:ea typeface="Calibri"/>
                <a:cs typeface="Calibri"/>
              </a:rPr>
              <a:t> / partner about the research topic &amp; research question you have chosen.</a:t>
            </a:r>
          </a:p>
          <a:p>
            <a:pPr>
              <a:lnSpc>
                <a:spcPts val="1391"/>
              </a:lnSpc>
            </a:pPr>
            <a:endParaRPr lang="en-US">
              <a:latin typeface="Aptos"/>
              <a:ea typeface="Calibri"/>
              <a:cs typeface="Calibri"/>
            </a:endParaRPr>
          </a:p>
        </p:txBody>
      </p:sp>
      <p:pic>
        <p:nvPicPr>
          <p:cNvPr id="2" name="Picture 1" descr="A logo of a person with a globe and arrows&#10;&#10;AI-generated content may be incorrect.">
            <a:extLst>
              <a:ext uri="{FF2B5EF4-FFF2-40B4-BE49-F238E27FC236}">
                <a16:creationId xmlns:a16="http://schemas.microsoft.com/office/drawing/2014/main" id="{30A283E4-4C95-C56A-2375-794377C5DF8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black and tan rectangle with a black border&#10;&#10;Description automatically generated">
            <a:extLst>
              <a:ext uri="{FF2B5EF4-FFF2-40B4-BE49-F238E27FC236}">
                <a16:creationId xmlns:a16="http://schemas.microsoft.com/office/drawing/2014/main" id="{69E2F173-4251-EA4D-9A30-BD0B057665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30" y="1439223"/>
            <a:ext cx="8406047" cy="5114107"/>
          </a:xfrm>
          <a:prstGeom prst="rect">
            <a:avLst/>
          </a:prstGeom>
        </p:spPr>
      </p:pic>
      <p:sp>
        <p:nvSpPr>
          <p:cNvPr id="3" name="Freeform 5">
            <a:extLst>
              <a:ext uri="{FF2B5EF4-FFF2-40B4-BE49-F238E27FC236}">
                <a16:creationId xmlns:a16="http://schemas.microsoft.com/office/drawing/2014/main" id="{325EEBAD-89CC-4F8D-C09B-74331818BDAB}"/>
              </a:ext>
            </a:extLst>
          </p:cNvPr>
          <p:cNvSpPr/>
          <p:nvPr/>
        </p:nvSpPr>
        <p:spPr>
          <a:xfrm>
            <a:off x="8446868" y="1714572"/>
            <a:ext cx="2076664" cy="2275569"/>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029F2E55-6E5A-F37B-3BB9-53708192B3D4}"/>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Title 1">
            <a:extLst>
              <a:ext uri="{FF2B5EF4-FFF2-40B4-BE49-F238E27FC236}">
                <a16:creationId xmlns:a16="http://schemas.microsoft.com/office/drawing/2014/main" id="{B139F124-0CA2-9B4A-9C2B-B07E9B6D9818}"/>
              </a:ext>
            </a:extLst>
          </p:cNvPr>
          <p:cNvSpPr txBox="1">
            <a:spLocks/>
          </p:cNvSpPr>
          <p:nvPr/>
        </p:nvSpPr>
        <p:spPr>
          <a:xfrm>
            <a:off x="3527192" y="304670"/>
            <a:ext cx="5137615" cy="8108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a:rPr>
              <a:t>Learning outcomes</a:t>
            </a:r>
          </a:p>
        </p:txBody>
      </p:sp>
      <p:graphicFrame>
        <p:nvGraphicFramePr>
          <p:cNvPr id="8" name="Table 7">
            <a:extLst>
              <a:ext uri="{FF2B5EF4-FFF2-40B4-BE49-F238E27FC236}">
                <a16:creationId xmlns:a16="http://schemas.microsoft.com/office/drawing/2014/main" id="{D461C7B7-9087-BB22-3DC5-103973974CAF}"/>
              </a:ext>
            </a:extLst>
          </p:cNvPr>
          <p:cNvGraphicFramePr>
            <a:graphicFrameLocks noGrp="1"/>
          </p:cNvGraphicFramePr>
          <p:nvPr>
            <p:extLst>
              <p:ext uri="{D42A27DB-BD31-4B8C-83A1-F6EECF244321}">
                <p14:modId xmlns:p14="http://schemas.microsoft.com/office/powerpoint/2010/main" val="3451123701"/>
              </p:ext>
            </p:extLst>
          </p:nvPr>
        </p:nvGraphicFramePr>
        <p:xfrm>
          <a:off x="932090" y="2775381"/>
          <a:ext cx="6571957" cy="2433639"/>
        </p:xfrm>
        <a:graphic>
          <a:graphicData uri="http://schemas.openxmlformats.org/drawingml/2006/table">
            <a:tbl>
              <a:tblPr bandRow="1">
                <a:tableStyleId>{5C22544A-7EE6-4342-B048-85BDC9FD1C3A}</a:tableStyleId>
              </a:tblPr>
              <a:tblGrid>
                <a:gridCol w="6571957">
                  <a:extLst>
                    <a:ext uri="{9D8B030D-6E8A-4147-A177-3AD203B41FA5}">
                      <a16:colId xmlns:a16="http://schemas.microsoft.com/office/drawing/2014/main" val="495949253"/>
                    </a:ext>
                  </a:extLst>
                </a:gridCol>
              </a:tblGrid>
              <a:tr h="371475">
                <a:tc>
                  <a:txBody>
                    <a:bodyPr/>
                    <a:lstStyle/>
                    <a:p>
                      <a:pPr algn="l" fontAlgn="base">
                        <a:lnSpc>
                          <a:spcPts val="2850"/>
                        </a:lnSpc>
                        <a:buNone/>
                      </a:pPr>
                      <a:r>
                        <a:rPr lang="en-GB" sz="2400" b="1" i="0">
                          <a:solidFill>
                            <a:srgbClr val="2CADB0"/>
                          </a:solidFill>
                          <a:effectLst/>
                          <a:latin typeface="Montserrat"/>
                        </a:rPr>
                        <a:t>LO1: </a:t>
                      </a:r>
                      <a:r>
                        <a:rPr lang="en-GB" sz="2400" b="0" i="0" u="none" strike="noStrike" noProof="0">
                          <a:solidFill>
                            <a:schemeClr val="tx1"/>
                          </a:solidFill>
                          <a:effectLst/>
                          <a:latin typeface="Montserrat"/>
                        </a:rPr>
                        <a:t>Evaluate what it means to be a reflective and reflexive practitioner.</a:t>
                      </a:r>
                    </a:p>
                  </a:txBody>
                  <a:tcPr anchor="ctr">
                    <a:lnL w="4115" cap="flat" cmpd="sng" algn="ctr">
                      <a:solidFill>
                        <a:srgbClr val="FFE3B5"/>
                      </a:solidFill>
                      <a:prstDash val="solid"/>
                      <a:round/>
                      <a:headEnd type="none" w="med" len="med"/>
                      <a:tailEnd type="none" w="med" len="med"/>
                    </a:lnL>
                    <a:lnR w="4115" cap="flat" cmpd="sng" algn="ctr">
                      <a:solidFill>
                        <a:srgbClr val="FFE3B5"/>
                      </a:solidFill>
                      <a:prstDash val="solid"/>
                      <a:round/>
                      <a:headEnd type="none" w="med" len="med"/>
                      <a:tailEnd type="none" w="med" len="med"/>
                    </a:lnR>
                    <a:lnT w="4115" cap="flat" cmpd="sng" algn="ctr">
                      <a:solidFill>
                        <a:srgbClr val="FFE3B5"/>
                      </a:solidFill>
                      <a:prstDash val="solid"/>
                      <a:round/>
                      <a:headEnd type="none" w="med" len="med"/>
                      <a:tailEnd type="none" w="med" len="med"/>
                    </a:lnT>
                    <a:lnB w="4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1761732203"/>
                  </a:ext>
                </a:extLst>
              </a:tr>
              <a:tr h="0">
                <a:tc>
                  <a:txBody>
                    <a:bodyPr/>
                    <a:lstStyle/>
                    <a:p>
                      <a:pPr algn="l" fontAlgn="base">
                        <a:lnSpc>
                          <a:spcPts val="2850"/>
                        </a:lnSpc>
                        <a:buNone/>
                      </a:pPr>
                      <a:r>
                        <a:rPr lang="en-GB" sz="2400" b="1" i="0">
                          <a:solidFill>
                            <a:srgbClr val="2CADB0"/>
                          </a:solidFill>
                          <a:effectLst/>
                          <a:latin typeface="Montserrat"/>
                        </a:rPr>
                        <a:t>LO2: </a:t>
                      </a:r>
                      <a:r>
                        <a:rPr lang="en-GB" sz="2400" b="0" i="0" u="none" strike="noStrike" noProof="0">
                          <a:solidFill>
                            <a:schemeClr val="tx1"/>
                          </a:solidFill>
                          <a:effectLst/>
                          <a:latin typeface="Montserrat"/>
                        </a:rPr>
                        <a:t>Explain the differences between a reflexive and reflective researchers.</a:t>
                      </a:r>
                      <a:endParaRPr lang="en-US">
                        <a:latin typeface="Montserrat"/>
                      </a:endParaRPr>
                    </a:p>
                  </a:txBody>
                  <a:tcPr anchor="ctr">
                    <a:lnL w="4115" cap="flat" cmpd="sng" algn="ctr">
                      <a:solidFill>
                        <a:srgbClr val="FFE3B5"/>
                      </a:solidFill>
                      <a:prstDash val="solid"/>
                      <a:round/>
                      <a:headEnd type="none" w="med" len="med"/>
                      <a:tailEnd type="none" w="med" len="med"/>
                    </a:lnL>
                    <a:lnR w="4115" cap="flat" cmpd="sng" algn="ctr">
                      <a:solidFill>
                        <a:srgbClr val="FFE3B5"/>
                      </a:solidFill>
                      <a:prstDash val="solid"/>
                      <a:round/>
                      <a:headEnd type="none" w="med" len="med"/>
                      <a:tailEnd type="none" w="med" len="med"/>
                    </a:lnR>
                    <a:lnT w="4115" cap="flat" cmpd="sng" algn="ctr">
                      <a:solidFill>
                        <a:srgbClr val="FFE3B5"/>
                      </a:solidFill>
                      <a:prstDash val="solid"/>
                      <a:round/>
                      <a:headEnd type="none" w="med" len="med"/>
                      <a:tailEnd type="none" w="med" len="med"/>
                    </a:lnT>
                    <a:lnB w="4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2451795477"/>
                  </a:ext>
                </a:extLst>
              </a:tr>
              <a:tr h="0">
                <a:tc>
                  <a:txBody>
                    <a:bodyPr/>
                    <a:lstStyle/>
                    <a:p>
                      <a:pPr algn="l" fontAlgn="base">
                        <a:lnSpc>
                          <a:spcPts val="2850"/>
                        </a:lnSpc>
                        <a:buNone/>
                      </a:pPr>
                      <a:r>
                        <a:rPr lang="en-GB" sz="2400" b="1" i="0">
                          <a:solidFill>
                            <a:srgbClr val="2CADB0"/>
                          </a:solidFill>
                          <a:effectLst/>
                          <a:latin typeface="Montserrat"/>
                        </a:rPr>
                        <a:t>LO3: </a:t>
                      </a:r>
                      <a:r>
                        <a:rPr lang="en-GB" sz="2400" b="0" i="0">
                          <a:solidFill>
                            <a:schemeClr val="tx1"/>
                          </a:solidFill>
                          <a:effectLst/>
                          <a:latin typeface="Montserrat"/>
                        </a:rPr>
                        <a:t>Discuss the purpose of a Reflection Log and apply knowledge to create one.</a:t>
                      </a:r>
                      <a:endParaRPr lang="en-GB" sz="2400" b="0" i="0" u="none" strike="noStrike" noProof="0">
                        <a:solidFill>
                          <a:schemeClr val="tx1"/>
                        </a:solidFill>
                        <a:effectLst/>
                        <a:latin typeface="Montserrat"/>
                      </a:endParaRPr>
                    </a:p>
                  </a:txBody>
                  <a:tcPr anchor="ctr">
                    <a:lnL w="4115" cap="flat" cmpd="sng" algn="ctr">
                      <a:solidFill>
                        <a:srgbClr val="FFE3B5"/>
                      </a:solidFill>
                      <a:prstDash val="solid"/>
                      <a:round/>
                      <a:headEnd type="none" w="med" len="med"/>
                      <a:tailEnd type="none" w="med" len="med"/>
                    </a:lnL>
                    <a:lnR w="4115" cap="flat" cmpd="sng" algn="ctr">
                      <a:solidFill>
                        <a:srgbClr val="FFE3B5"/>
                      </a:solidFill>
                      <a:prstDash val="solid"/>
                      <a:round/>
                      <a:headEnd type="none" w="med" len="med"/>
                      <a:tailEnd type="none" w="med" len="med"/>
                    </a:lnR>
                    <a:lnT w="4115" cap="flat" cmpd="sng" algn="ctr">
                      <a:solidFill>
                        <a:srgbClr val="FFE3B5"/>
                      </a:solidFill>
                      <a:prstDash val="solid"/>
                      <a:round/>
                      <a:headEnd type="none" w="med" len="med"/>
                      <a:tailEnd type="none" w="med" len="med"/>
                    </a:lnT>
                    <a:lnB w="4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3493436077"/>
                  </a:ext>
                </a:extLst>
              </a:tr>
            </a:tbl>
          </a:graphicData>
        </a:graphic>
      </p:graphicFrame>
    </p:spTree>
    <p:extLst>
      <p:ext uri="{BB962C8B-B14F-4D97-AF65-F5344CB8AC3E}">
        <p14:creationId xmlns:p14="http://schemas.microsoft.com/office/powerpoint/2010/main" val="208466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0B85E754-786D-91E4-23C5-07B5EDCD185F}"/>
              </a:ext>
            </a:extLst>
          </p:cNvPr>
          <p:cNvSpPr/>
          <p:nvPr/>
        </p:nvSpPr>
        <p:spPr>
          <a:xfrm flipV="1">
            <a:off x="2382753" y="3203584"/>
            <a:ext cx="7921701" cy="20728"/>
          </a:xfrm>
          <a:prstGeom prst="line">
            <a:avLst/>
          </a:prstGeom>
          <a:ln w="28575" cap="flat">
            <a:solidFill>
              <a:srgbClr val="141414"/>
            </a:solidFill>
            <a:prstDash val="sysDash"/>
            <a:headEnd type="none" w="sm" len="sm"/>
            <a:tailEnd type="arrow" w="med" len="sm"/>
          </a:ln>
        </p:spPr>
        <p:txBody>
          <a:bodyPr/>
          <a:lstStyle/>
          <a:p>
            <a:endParaRPr lang="en-US"/>
          </a:p>
        </p:txBody>
      </p:sp>
      <p:sp>
        <p:nvSpPr>
          <p:cNvPr id="4" name="AutoShape 2">
            <a:extLst>
              <a:ext uri="{FF2B5EF4-FFF2-40B4-BE49-F238E27FC236}">
                <a16:creationId xmlns:a16="http://schemas.microsoft.com/office/drawing/2014/main" id="{3350D8F9-05DB-115D-24AE-E53FE6E4BC8C}"/>
              </a:ext>
            </a:extLst>
          </p:cNvPr>
          <p:cNvSpPr/>
          <p:nvPr/>
        </p:nvSpPr>
        <p:spPr>
          <a:xfrm>
            <a:off x="1968254" y="4991271"/>
            <a:ext cx="7420351" cy="20728"/>
          </a:xfrm>
          <a:prstGeom prst="line">
            <a:avLst/>
          </a:prstGeom>
          <a:ln w="28575" cap="flat">
            <a:solidFill>
              <a:srgbClr val="141414"/>
            </a:solidFill>
            <a:prstDash val="sysDash"/>
            <a:headEnd type="none" w="sm" len="sm"/>
            <a:tailEnd type="arrow" w="med" len="sm"/>
          </a:ln>
        </p:spPr>
        <p:txBody>
          <a:bodyPr/>
          <a:lstStyle/>
          <a:p>
            <a:endParaRPr lang="en-US"/>
          </a:p>
        </p:txBody>
      </p:sp>
      <p:pic>
        <p:nvPicPr>
          <p:cNvPr id="42" name="Picture 41" descr="A blue rectangular object with black border&#10;&#10;AI-generated content may be incorrect.">
            <a:extLst>
              <a:ext uri="{FF2B5EF4-FFF2-40B4-BE49-F238E27FC236}">
                <a16:creationId xmlns:a16="http://schemas.microsoft.com/office/drawing/2014/main" id="{C72E68A3-ADC8-3E3B-0CF3-07CF13FA43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736" y="2377868"/>
            <a:ext cx="2509159" cy="1257010"/>
          </a:xfrm>
          <a:prstGeom prst="rect">
            <a:avLst/>
          </a:prstGeom>
        </p:spPr>
      </p:pic>
      <p:pic>
        <p:nvPicPr>
          <p:cNvPr id="17" name="Picture 16" descr="A blue rectangle with black border&#10;&#10;AI-generated content may be incorrect.">
            <a:extLst>
              <a:ext uri="{FF2B5EF4-FFF2-40B4-BE49-F238E27FC236}">
                <a16:creationId xmlns:a16="http://schemas.microsoft.com/office/drawing/2014/main" id="{7923A968-F7B7-1139-D36E-7AD766119E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972" y="4321774"/>
            <a:ext cx="2090059" cy="1284224"/>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2258290" y="455464"/>
            <a:ext cx="8135434" cy="535531"/>
          </a:xfrm>
        </p:spPr>
        <p:txBody>
          <a:bodyPr/>
          <a:lstStyle/>
          <a:p>
            <a:pPr algn="ctr"/>
            <a:r>
              <a:rPr lang="en-GB" sz="4000">
                <a:latin typeface="Ems bolder font"/>
                <a:ea typeface="Calibri"/>
                <a:cs typeface="Calibri"/>
              </a:rPr>
              <a:t>Why are we talking about this?</a:t>
            </a:r>
            <a:endParaRPr lang="en-GB" sz="4000">
              <a:latin typeface="Ems bolder font"/>
              <a:ea typeface="Calibri" panose="020F0502020204030204" pitchFamily="34" charset="0"/>
              <a:cs typeface="Calibri" panose="020F0502020204030204" pitchFamily="34" charset="0"/>
            </a:endParaRPr>
          </a:p>
        </p:txBody>
      </p:sp>
      <p:sp>
        <p:nvSpPr>
          <p:cNvPr id="3" name="AutoShape 2">
            <a:extLst>
              <a:ext uri="{FF2B5EF4-FFF2-40B4-BE49-F238E27FC236}">
                <a16:creationId xmlns:a16="http://schemas.microsoft.com/office/drawing/2014/main" id="{25A51729-3FCF-8942-9A0F-501F77FA41EA}"/>
              </a:ext>
            </a:extLst>
          </p:cNvPr>
          <p:cNvSpPr/>
          <p:nvPr/>
        </p:nvSpPr>
        <p:spPr>
          <a:xfrm flipH="1">
            <a:off x="10393724" y="3347766"/>
            <a:ext cx="0" cy="1562515"/>
          </a:xfrm>
          <a:prstGeom prst="line">
            <a:avLst/>
          </a:prstGeom>
          <a:ln w="28575" cap="flat">
            <a:solidFill>
              <a:srgbClr val="141414"/>
            </a:solidFill>
            <a:prstDash val="sysDash"/>
            <a:headEnd type="none" w="sm" len="sm"/>
            <a:tailEnd type="arrow" w="med" len="sm"/>
          </a:ln>
        </p:spPr>
        <p:txBody>
          <a:bodyPr/>
          <a:lstStyle/>
          <a:p>
            <a:endParaRPr lang="en-US"/>
          </a:p>
        </p:txBody>
      </p:sp>
      <p:sp>
        <p:nvSpPr>
          <p:cNvPr id="18" name="TextBox 15">
            <a:extLst>
              <a:ext uri="{FF2B5EF4-FFF2-40B4-BE49-F238E27FC236}">
                <a16:creationId xmlns:a16="http://schemas.microsoft.com/office/drawing/2014/main" id="{54E007B2-2667-CE92-8C46-CF1FD092A205}"/>
              </a:ext>
            </a:extLst>
          </p:cNvPr>
          <p:cNvSpPr txBox="1"/>
          <p:nvPr/>
        </p:nvSpPr>
        <p:spPr>
          <a:xfrm>
            <a:off x="522194" y="2939496"/>
            <a:ext cx="1860559"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Application</a:t>
            </a:r>
            <a:endParaRPr lang="en-US" sz="2400" b="1">
              <a:solidFill>
                <a:srgbClr val="141414"/>
              </a:solidFill>
              <a:latin typeface="Montserrat" pitchFamily="2" charset="0"/>
              <a:ea typeface="Montserrat Ultra-Bold"/>
              <a:cs typeface="Calibri"/>
            </a:endParaRPr>
          </a:p>
        </p:txBody>
      </p:sp>
      <p:sp>
        <p:nvSpPr>
          <p:cNvPr id="31" name="TextBox 28">
            <a:extLst>
              <a:ext uri="{FF2B5EF4-FFF2-40B4-BE49-F238E27FC236}">
                <a16:creationId xmlns:a16="http://schemas.microsoft.com/office/drawing/2014/main" id="{555D18A4-65CB-DB08-CE75-30ED55503F56}"/>
              </a:ext>
            </a:extLst>
          </p:cNvPr>
          <p:cNvSpPr txBox="1"/>
          <p:nvPr/>
        </p:nvSpPr>
        <p:spPr>
          <a:xfrm>
            <a:off x="3641827" y="2939495"/>
            <a:ext cx="254056" cy="541687"/>
          </a:xfrm>
          <a:prstGeom prst="rect">
            <a:avLst/>
          </a:prstGeom>
        </p:spPr>
        <p:txBody>
          <a:bodyPr wrap="square"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2" name="TextBox 29">
            <a:extLst>
              <a:ext uri="{FF2B5EF4-FFF2-40B4-BE49-F238E27FC236}">
                <a16:creationId xmlns:a16="http://schemas.microsoft.com/office/drawing/2014/main" id="{3FF8C912-00E6-4EA7-4BF8-3F16D5B28097}"/>
              </a:ext>
            </a:extLst>
          </p:cNvPr>
          <p:cNvSpPr txBox="1"/>
          <p:nvPr/>
        </p:nvSpPr>
        <p:spPr>
          <a:xfrm>
            <a:off x="7999455" y="2930172"/>
            <a:ext cx="217146" cy="555913"/>
          </a:xfrm>
          <a:prstGeom prst="rect">
            <a:avLst/>
          </a:prstGeom>
        </p:spPr>
        <p:txBody>
          <a:bodyPr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3" name="TextBox 30">
            <a:extLst>
              <a:ext uri="{FF2B5EF4-FFF2-40B4-BE49-F238E27FC236}">
                <a16:creationId xmlns:a16="http://schemas.microsoft.com/office/drawing/2014/main" id="{4134BAE0-92DE-8944-4727-4C8E03154F6F}"/>
              </a:ext>
            </a:extLst>
          </p:cNvPr>
          <p:cNvSpPr txBox="1"/>
          <p:nvPr/>
        </p:nvSpPr>
        <p:spPr>
          <a:xfrm rot="5400000">
            <a:off x="10281771" y="3842769"/>
            <a:ext cx="223667" cy="570605"/>
          </a:xfrm>
          <a:prstGeom prst="rect">
            <a:avLst/>
          </a:prstGeom>
        </p:spPr>
        <p:txBody>
          <a:bodyPr lIns="0" tIns="0" rIns="0" bIns="0" rtlCol="0" anchor="t">
            <a:spAutoFit/>
          </a:bodyPr>
          <a:lstStyle/>
          <a:p>
            <a:pPr algn="ctr">
              <a:lnSpc>
                <a:spcPts val="4638"/>
              </a:lnSpc>
            </a:pPr>
            <a:r>
              <a:rPr lang="en-US" sz="3312">
                <a:solidFill>
                  <a:srgbClr val="141414"/>
                </a:solidFill>
                <a:latin typeface="Canva Sans"/>
                <a:ea typeface="Canva Sans"/>
                <a:cs typeface="Canva Sans"/>
                <a:sym typeface="Canva Sans"/>
              </a:rPr>
              <a:t>&gt;</a:t>
            </a:r>
          </a:p>
        </p:txBody>
      </p:sp>
      <p:sp>
        <p:nvSpPr>
          <p:cNvPr id="34" name="TextBox 31">
            <a:extLst>
              <a:ext uri="{FF2B5EF4-FFF2-40B4-BE49-F238E27FC236}">
                <a16:creationId xmlns:a16="http://schemas.microsoft.com/office/drawing/2014/main" id="{2DCFAC76-BCC6-6AD1-E0CE-9224F6038E56}"/>
              </a:ext>
            </a:extLst>
          </p:cNvPr>
          <p:cNvSpPr txBox="1"/>
          <p:nvPr/>
        </p:nvSpPr>
        <p:spPr>
          <a:xfrm rot="10800000">
            <a:off x="8000987" y="4721249"/>
            <a:ext cx="220992" cy="564578"/>
          </a:xfrm>
          <a:prstGeom prst="rect">
            <a:avLst/>
          </a:prstGeom>
        </p:spPr>
        <p:txBody>
          <a:bodyPr lIns="0" tIns="0" rIns="0" bIns="0" rtlCol="0" anchor="t">
            <a:spAutoFit/>
          </a:bodyPr>
          <a:lstStyle/>
          <a:p>
            <a:pPr algn="ctr">
              <a:lnSpc>
                <a:spcPts val="4582"/>
              </a:lnSpc>
            </a:pPr>
            <a:r>
              <a:rPr lang="en-US" sz="3273">
                <a:solidFill>
                  <a:srgbClr val="141414"/>
                </a:solidFill>
                <a:latin typeface="Canva Sans"/>
                <a:ea typeface="Canva Sans"/>
                <a:cs typeface="Canva Sans"/>
                <a:sym typeface="Canva Sans"/>
              </a:rPr>
              <a:t>&gt;</a:t>
            </a:r>
          </a:p>
        </p:txBody>
      </p:sp>
      <p:sp>
        <p:nvSpPr>
          <p:cNvPr id="35" name="TextBox 32">
            <a:extLst>
              <a:ext uri="{FF2B5EF4-FFF2-40B4-BE49-F238E27FC236}">
                <a16:creationId xmlns:a16="http://schemas.microsoft.com/office/drawing/2014/main" id="{660DDE70-7B20-D196-B309-59B9A0694786}"/>
              </a:ext>
            </a:extLst>
          </p:cNvPr>
          <p:cNvSpPr txBox="1"/>
          <p:nvPr/>
        </p:nvSpPr>
        <p:spPr>
          <a:xfrm rot="10800000">
            <a:off x="3642713" y="4721248"/>
            <a:ext cx="217146" cy="555913"/>
          </a:xfrm>
          <a:prstGeom prst="rect">
            <a:avLst/>
          </a:prstGeom>
        </p:spPr>
        <p:txBody>
          <a:bodyPr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6" name="Freeform 3">
            <a:extLst>
              <a:ext uri="{FF2B5EF4-FFF2-40B4-BE49-F238E27FC236}">
                <a16:creationId xmlns:a16="http://schemas.microsoft.com/office/drawing/2014/main" id="{5E9FAD3B-5913-DB8D-F23B-D9BD97C6A252}"/>
              </a:ext>
            </a:extLst>
          </p:cNvPr>
          <p:cNvSpPr/>
          <p:nvPr/>
        </p:nvSpPr>
        <p:spPr>
          <a:xfrm>
            <a:off x="9801848" y="1076118"/>
            <a:ext cx="1180162" cy="1527718"/>
          </a:xfrm>
          <a:custGeom>
            <a:avLst/>
            <a:gdLst/>
            <a:ahLst/>
            <a:cxnLst/>
            <a:rect l="l" t="t" r="r" b="b"/>
            <a:pathLst>
              <a:path w="1180162" h="1527718">
                <a:moveTo>
                  <a:pt x="0" y="0"/>
                </a:moveTo>
                <a:lnTo>
                  <a:pt x="1180161" y="0"/>
                </a:lnTo>
                <a:lnTo>
                  <a:pt x="1180161" y="1527718"/>
                </a:lnTo>
                <a:lnTo>
                  <a:pt x="0" y="152771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pic>
        <p:nvPicPr>
          <p:cNvPr id="40" name="Picture 39" descr="A rectangular object with black edges&#10;&#10;AI-generated content may be incorrect.">
            <a:extLst>
              <a:ext uri="{FF2B5EF4-FFF2-40B4-BE49-F238E27FC236}">
                <a16:creationId xmlns:a16="http://schemas.microsoft.com/office/drawing/2014/main" id="{F97E8A9C-642D-9E37-41C1-3B2BF53EB55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46477" y="4199308"/>
            <a:ext cx="2830287" cy="1725096"/>
          </a:xfrm>
          <a:prstGeom prst="rect">
            <a:avLst/>
          </a:prstGeom>
        </p:spPr>
      </p:pic>
      <p:pic>
        <p:nvPicPr>
          <p:cNvPr id="37" name="Picture 36" descr="A rectangular object with black border&#10;&#10;AI-generated content may be incorrect.">
            <a:extLst>
              <a:ext uri="{FF2B5EF4-FFF2-40B4-BE49-F238E27FC236}">
                <a16:creationId xmlns:a16="http://schemas.microsoft.com/office/drawing/2014/main" id="{7F70D8F6-64BE-670F-4231-CFEC08E3C3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51076" y="2583109"/>
            <a:ext cx="2280559" cy="1110053"/>
          </a:xfrm>
          <a:prstGeom prst="rect">
            <a:avLst/>
          </a:prstGeom>
        </p:spPr>
      </p:pic>
      <p:pic>
        <p:nvPicPr>
          <p:cNvPr id="39" name="Picture 38" descr="An orange rectangular object with black border&#10;&#10;AI-generated content may be incorrect.">
            <a:extLst>
              <a:ext uri="{FF2B5EF4-FFF2-40B4-BE49-F238E27FC236}">
                <a16:creationId xmlns:a16="http://schemas.microsoft.com/office/drawing/2014/main" id="{12FAC79D-3348-F39F-6694-16264CF4C7D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24730" y="4456971"/>
            <a:ext cx="2275112" cy="1110055"/>
          </a:xfrm>
          <a:prstGeom prst="rect">
            <a:avLst/>
          </a:prstGeom>
        </p:spPr>
      </p:pic>
      <p:pic>
        <p:nvPicPr>
          <p:cNvPr id="41" name="Picture 40" descr="A blue rectangular object with black edges&#10;&#10;AI-generated content may be incorrect.">
            <a:extLst>
              <a:ext uri="{FF2B5EF4-FFF2-40B4-BE49-F238E27FC236}">
                <a16:creationId xmlns:a16="http://schemas.microsoft.com/office/drawing/2014/main" id="{D17EE1CD-B7F2-B698-DC83-B8C20D42FCE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38531" y="2425263"/>
            <a:ext cx="2155373" cy="1267899"/>
          </a:xfrm>
          <a:prstGeom prst="rect">
            <a:avLst/>
          </a:prstGeom>
        </p:spPr>
      </p:pic>
      <p:sp>
        <p:nvSpPr>
          <p:cNvPr id="13" name="TextBox 11">
            <a:extLst>
              <a:ext uri="{FF2B5EF4-FFF2-40B4-BE49-F238E27FC236}">
                <a16:creationId xmlns:a16="http://schemas.microsoft.com/office/drawing/2014/main" id="{4966D5A0-C716-0C9B-BF26-D401C1D9A80D}"/>
              </a:ext>
            </a:extLst>
          </p:cNvPr>
          <p:cNvSpPr txBox="1"/>
          <p:nvPr/>
        </p:nvSpPr>
        <p:spPr>
          <a:xfrm>
            <a:off x="4955646" y="3087382"/>
            <a:ext cx="2155372"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Recruitment</a:t>
            </a:r>
            <a:endParaRPr lang="en-US" sz="2400" b="1">
              <a:solidFill>
                <a:srgbClr val="141414"/>
              </a:solidFill>
              <a:latin typeface="Montserrat" pitchFamily="2" charset="0"/>
              <a:ea typeface="Montserrat Ultra-Bold"/>
              <a:cs typeface="Calibri"/>
            </a:endParaRPr>
          </a:p>
        </p:txBody>
      </p:sp>
      <p:sp>
        <p:nvSpPr>
          <p:cNvPr id="22" name="TextBox 19">
            <a:extLst>
              <a:ext uri="{FF2B5EF4-FFF2-40B4-BE49-F238E27FC236}">
                <a16:creationId xmlns:a16="http://schemas.microsoft.com/office/drawing/2014/main" id="{43786072-F34A-DC42-896B-3FA53D4C44C4}"/>
              </a:ext>
            </a:extLst>
          </p:cNvPr>
          <p:cNvSpPr txBox="1"/>
          <p:nvPr/>
        </p:nvSpPr>
        <p:spPr>
          <a:xfrm>
            <a:off x="9783235" y="3087383"/>
            <a:ext cx="1655691"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Training</a:t>
            </a:r>
            <a:endParaRPr lang="en-US" sz="2400" b="1">
              <a:solidFill>
                <a:srgbClr val="141414"/>
              </a:solidFill>
              <a:latin typeface="Montserrat" pitchFamily="2" charset="0"/>
              <a:ea typeface="Montserrat Ultra-Bold"/>
              <a:cs typeface="Calibri"/>
            </a:endParaRPr>
          </a:p>
        </p:txBody>
      </p:sp>
      <p:sp>
        <p:nvSpPr>
          <p:cNvPr id="26" name="TextBox 23">
            <a:extLst>
              <a:ext uri="{FF2B5EF4-FFF2-40B4-BE49-F238E27FC236}">
                <a16:creationId xmlns:a16="http://schemas.microsoft.com/office/drawing/2014/main" id="{49146AAF-6598-0CD5-06BC-F67E71EDCE44}"/>
              </a:ext>
            </a:extLst>
          </p:cNvPr>
          <p:cNvSpPr txBox="1"/>
          <p:nvPr/>
        </p:nvSpPr>
        <p:spPr>
          <a:xfrm>
            <a:off x="9742667" y="4971221"/>
            <a:ext cx="1497378"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Research</a:t>
            </a:r>
            <a:endParaRPr lang="en-US" sz="2400" b="1">
              <a:solidFill>
                <a:srgbClr val="141414"/>
              </a:solidFill>
              <a:latin typeface="Montserrat" pitchFamily="2" charset="0"/>
              <a:ea typeface="Montserrat Ultra-Bold"/>
              <a:cs typeface="Calibri"/>
            </a:endParaRPr>
          </a:p>
        </p:txBody>
      </p:sp>
      <p:sp>
        <p:nvSpPr>
          <p:cNvPr id="9" name="TextBox 7">
            <a:extLst>
              <a:ext uri="{FF2B5EF4-FFF2-40B4-BE49-F238E27FC236}">
                <a16:creationId xmlns:a16="http://schemas.microsoft.com/office/drawing/2014/main" id="{19533879-79F6-24F3-5EA1-EB36FA443070}"/>
              </a:ext>
            </a:extLst>
          </p:cNvPr>
          <p:cNvSpPr txBox="1"/>
          <p:nvPr/>
        </p:nvSpPr>
        <p:spPr>
          <a:xfrm>
            <a:off x="4480268" y="4828393"/>
            <a:ext cx="2711370" cy="600614"/>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Shape the future </a:t>
            </a:r>
            <a:endParaRPr lang="en-US" b="1">
              <a:latin typeface="Montserrat" pitchFamily="2" charset="0"/>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r>
              <a:rPr lang="en-US" sz="2400" b="1">
                <a:solidFill>
                  <a:srgbClr val="141414"/>
                </a:solidFill>
                <a:latin typeface="Montserrat" pitchFamily="2" charset="0"/>
                <a:ea typeface="Montserrat Ultra-Bold"/>
                <a:cs typeface="Calibri"/>
                <a:sym typeface="Montserrat Ultra-Bold"/>
              </a:rPr>
              <a:t>of health and </a:t>
            </a:r>
            <a:endParaRPr lang="en-US" sz="2400" b="1">
              <a:solidFill>
                <a:srgbClr val="141414"/>
              </a:solidFill>
              <a:latin typeface="Montserrat" pitchFamily="2" charset="0"/>
              <a:ea typeface="Montserrat Ultra-Bold"/>
              <a:cs typeface="Calibri"/>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r>
              <a:rPr lang="en-US" sz="2400" b="1">
                <a:solidFill>
                  <a:srgbClr val="141414"/>
                </a:solidFill>
                <a:latin typeface="Montserrat" pitchFamily="2" charset="0"/>
                <a:ea typeface="Montserrat Ultra-Bold"/>
                <a:cs typeface="Calibri"/>
                <a:sym typeface="Montserrat Ultra-Bold"/>
              </a:rPr>
              <a:t>social care</a:t>
            </a:r>
            <a:endParaRPr lang="en-US" sz="2400" b="1">
              <a:solidFill>
                <a:srgbClr val="141414"/>
              </a:solidFill>
              <a:latin typeface="Montserrat" pitchFamily="2" charset="0"/>
              <a:ea typeface="Montserrat Ultra-Bold"/>
              <a:cs typeface="Calibri"/>
            </a:endParaRPr>
          </a:p>
        </p:txBody>
      </p:sp>
      <p:sp>
        <p:nvSpPr>
          <p:cNvPr id="30" name="TextBox 27">
            <a:extLst>
              <a:ext uri="{FF2B5EF4-FFF2-40B4-BE49-F238E27FC236}">
                <a16:creationId xmlns:a16="http://schemas.microsoft.com/office/drawing/2014/main" id="{8CB038F9-5CB6-D855-CE0E-8A7D3957F847}"/>
              </a:ext>
            </a:extLst>
          </p:cNvPr>
          <p:cNvSpPr txBox="1"/>
          <p:nvPr/>
        </p:nvSpPr>
        <p:spPr>
          <a:xfrm>
            <a:off x="-10060" y="4775917"/>
            <a:ext cx="3060594" cy="369781"/>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Change the </a:t>
            </a:r>
            <a:endParaRPr lang="en-US" b="1">
              <a:latin typeface="Montserrat" pitchFamily="2" charset="0"/>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r>
              <a:rPr lang="en-US" sz="2400" b="1">
                <a:solidFill>
                  <a:srgbClr val="141414"/>
                </a:solidFill>
                <a:latin typeface="Montserrat" pitchFamily="2" charset="0"/>
                <a:ea typeface="Montserrat Ultra-Bold"/>
                <a:cs typeface="Calibri"/>
                <a:sym typeface="Montserrat Ultra-Bold"/>
              </a:rPr>
              <a:t>world</a:t>
            </a:r>
            <a:endParaRPr lang="en-US" sz="2400" b="1">
              <a:solidFill>
                <a:srgbClr val="141414"/>
              </a:solidFill>
              <a:latin typeface="Montserrat" pitchFamily="2" charset="0"/>
              <a:ea typeface="Montserrat Ultra-Bold"/>
              <a:cs typeface="Calibri"/>
            </a:endParaRPr>
          </a:p>
        </p:txBody>
      </p:sp>
      <p:sp>
        <p:nvSpPr>
          <p:cNvPr id="38" name="Freeform 4">
            <a:extLst>
              <a:ext uri="{FF2B5EF4-FFF2-40B4-BE49-F238E27FC236}">
                <a16:creationId xmlns:a16="http://schemas.microsoft.com/office/drawing/2014/main" id="{AE247A8A-A403-5562-4F43-A1611F8867EA}"/>
              </a:ext>
            </a:extLst>
          </p:cNvPr>
          <p:cNvSpPr/>
          <p:nvPr/>
        </p:nvSpPr>
        <p:spPr>
          <a:xfrm>
            <a:off x="9675251" y="5146631"/>
            <a:ext cx="2375746" cy="1719261"/>
          </a:xfrm>
          <a:custGeom>
            <a:avLst/>
            <a:gdLst/>
            <a:ahLst/>
            <a:cxnLst/>
            <a:rect l="l" t="t" r="r" b="b"/>
            <a:pathLst>
              <a:path w="2363803" h="1959002">
                <a:moveTo>
                  <a:pt x="0" y="0"/>
                </a:moveTo>
                <a:lnTo>
                  <a:pt x="2363803" y="0"/>
                </a:lnTo>
                <a:lnTo>
                  <a:pt x="2363803" y="1959002"/>
                </a:lnTo>
                <a:lnTo>
                  <a:pt x="0" y="195900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Tree>
    <p:extLst>
      <p:ext uri="{BB962C8B-B14F-4D97-AF65-F5344CB8AC3E}">
        <p14:creationId xmlns:p14="http://schemas.microsoft.com/office/powerpoint/2010/main" val="2206871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8E2E3F7-51E0-541C-960C-42F5F2CCA7E1}"/>
              </a:ext>
            </a:extLst>
          </p:cNvPr>
          <p:cNvSpPr/>
          <p:nvPr/>
        </p:nvSpPr>
        <p:spPr>
          <a:xfrm>
            <a:off x="807790" y="2462747"/>
            <a:ext cx="2154941" cy="2069561"/>
          </a:xfrm>
          <a:custGeom>
            <a:avLst/>
            <a:gdLst/>
            <a:ahLst/>
            <a:cxnLst/>
            <a:rect l="l" t="t" r="r" b="b"/>
            <a:pathLst>
              <a:path w="3229805" h="3270688">
                <a:moveTo>
                  <a:pt x="0" y="0"/>
                </a:moveTo>
                <a:lnTo>
                  <a:pt x="3229805" y="0"/>
                </a:lnTo>
                <a:lnTo>
                  <a:pt x="3229805" y="3270688"/>
                </a:lnTo>
                <a:lnTo>
                  <a:pt x="0" y="32706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5">
            <a:extLst>
              <a:ext uri="{FF2B5EF4-FFF2-40B4-BE49-F238E27FC236}">
                <a16:creationId xmlns:a16="http://schemas.microsoft.com/office/drawing/2014/main" id="{DC5E798B-8AA8-E781-B5BF-747DB6F42ACD}"/>
              </a:ext>
            </a:extLst>
          </p:cNvPr>
          <p:cNvSpPr/>
          <p:nvPr/>
        </p:nvSpPr>
        <p:spPr>
          <a:xfrm>
            <a:off x="4887039" y="2417868"/>
            <a:ext cx="215471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6">
            <a:extLst>
              <a:ext uri="{FF2B5EF4-FFF2-40B4-BE49-F238E27FC236}">
                <a16:creationId xmlns:a16="http://schemas.microsoft.com/office/drawing/2014/main" id="{2B267194-974C-7CA9-88B5-130287ACEF47}"/>
              </a:ext>
            </a:extLst>
          </p:cNvPr>
          <p:cNvSpPr/>
          <p:nvPr/>
        </p:nvSpPr>
        <p:spPr>
          <a:xfrm>
            <a:off x="4872719" y="4742098"/>
            <a:ext cx="216903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C38FC17E-2250-DBFF-BC61-7748619F9E55}"/>
              </a:ext>
            </a:extLst>
          </p:cNvPr>
          <p:cNvSpPr txBox="1"/>
          <p:nvPr/>
        </p:nvSpPr>
        <p:spPr>
          <a:xfrm>
            <a:off x="1020879" y="3221815"/>
            <a:ext cx="1613464" cy="369332"/>
          </a:xfrm>
          <a:prstGeom prst="rect">
            <a:avLst/>
          </a:prstGeom>
          <a:noFill/>
        </p:spPr>
        <p:txBody>
          <a:bodyPr wrap="square" rtlCol="0">
            <a:spAutoFit/>
          </a:bodyPr>
          <a:lstStyle/>
          <a:p>
            <a:r>
              <a:rPr lang="en-US" b="1">
                <a:latin typeface="Montserrat" pitchFamily="2" charset="0"/>
                <a:cs typeface="Calibri" panose="020F0502020204030204" pitchFamily="34" charset="0"/>
              </a:rPr>
              <a:t>Description</a:t>
            </a:r>
          </a:p>
        </p:txBody>
      </p:sp>
      <p:sp>
        <p:nvSpPr>
          <p:cNvPr id="13" name="TextBox 12">
            <a:extLst>
              <a:ext uri="{FF2B5EF4-FFF2-40B4-BE49-F238E27FC236}">
                <a16:creationId xmlns:a16="http://schemas.microsoft.com/office/drawing/2014/main" id="{A2107760-6D5B-00A5-69ED-F30CCD7A7D0C}"/>
              </a:ext>
            </a:extLst>
          </p:cNvPr>
          <p:cNvSpPr txBox="1"/>
          <p:nvPr/>
        </p:nvSpPr>
        <p:spPr>
          <a:xfrm>
            <a:off x="5340130" y="3198167"/>
            <a:ext cx="1234212" cy="369332"/>
          </a:xfrm>
          <a:prstGeom prst="rect">
            <a:avLst/>
          </a:prstGeom>
          <a:noFill/>
        </p:spPr>
        <p:txBody>
          <a:bodyPr wrap="square" rtlCol="0">
            <a:spAutoFit/>
          </a:bodyPr>
          <a:lstStyle/>
          <a:p>
            <a:r>
              <a:rPr lang="en-US" b="1">
                <a:latin typeface="Montserrat" pitchFamily="2" charset="0"/>
                <a:cs typeface="Calibri" panose="020F0502020204030204" pitchFamily="34" charset="0"/>
              </a:rPr>
              <a:t>Feelings</a:t>
            </a:r>
          </a:p>
        </p:txBody>
      </p:sp>
      <p:sp>
        <p:nvSpPr>
          <p:cNvPr id="16" name="TextBox 15">
            <a:extLst>
              <a:ext uri="{FF2B5EF4-FFF2-40B4-BE49-F238E27FC236}">
                <a16:creationId xmlns:a16="http://schemas.microsoft.com/office/drawing/2014/main" id="{F65DFECC-A2AF-C18D-9137-41DEEF6EAB53}"/>
              </a:ext>
            </a:extLst>
          </p:cNvPr>
          <p:cNvSpPr txBox="1"/>
          <p:nvPr/>
        </p:nvSpPr>
        <p:spPr>
          <a:xfrm>
            <a:off x="5173256" y="5500019"/>
            <a:ext cx="1582280" cy="369332"/>
          </a:xfrm>
          <a:prstGeom prst="rect">
            <a:avLst/>
          </a:prstGeom>
          <a:noFill/>
        </p:spPr>
        <p:txBody>
          <a:bodyPr wrap="square" rtlCol="0">
            <a:spAutoFit/>
          </a:bodyPr>
          <a:lstStyle/>
          <a:p>
            <a:r>
              <a:rPr lang="en-US" b="1">
                <a:latin typeface="Montserrat" pitchFamily="2" charset="0"/>
                <a:cs typeface="Calibri" panose="020F0502020204030204" pitchFamily="34" charset="0"/>
              </a:rPr>
              <a:t>Conclusion</a:t>
            </a:r>
          </a:p>
        </p:txBody>
      </p:sp>
      <p:sp>
        <p:nvSpPr>
          <p:cNvPr id="22" name="Freeform 5">
            <a:extLst>
              <a:ext uri="{FF2B5EF4-FFF2-40B4-BE49-F238E27FC236}">
                <a16:creationId xmlns:a16="http://schemas.microsoft.com/office/drawing/2014/main" id="{F05F8F83-25FC-F09B-AB85-E8733D78041C}"/>
              </a:ext>
            </a:extLst>
          </p:cNvPr>
          <p:cNvSpPr/>
          <p:nvPr/>
        </p:nvSpPr>
        <p:spPr>
          <a:xfrm>
            <a:off x="808016" y="4742096"/>
            <a:ext cx="215471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DF785D5F-E743-F02D-425F-C9E0CE511504}"/>
              </a:ext>
            </a:extLst>
          </p:cNvPr>
          <p:cNvSpPr txBox="1"/>
          <p:nvPr/>
        </p:nvSpPr>
        <p:spPr>
          <a:xfrm>
            <a:off x="1262682" y="5500018"/>
            <a:ext cx="1245156" cy="369332"/>
          </a:xfrm>
          <a:prstGeom prst="rect">
            <a:avLst/>
          </a:prstGeom>
          <a:noFill/>
        </p:spPr>
        <p:txBody>
          <a:bodyPr wrap="square" rtlCol="0">
            <a:spAutoFit/>
          </a:bodyPr>
          <a:lstStyle/>
          <a:p>
            <a:r>
              <a:rPr lang="en-US" b="1">
                <a:latin typeface="Montserrat" pitchFamily="2" charset="0"/>
                <a:cs typeface="Calibri" panose="020F0502020204030204" pitchFamily="34" charset="0"/>
              </a:rPr>
              <a:t>Analysis</a:t>
            </a:r>
          </a:p>
        </p:txBody>
      </p:sp>
      <p:sp>
        <p:nvSpPr>
          <p:cNvPr id="23" name="Freeform 22">
            <a:extLst>
              <a:ext uri="{FF2B5EF4-FFF2-40B4-BE49-F238E27FC236}">
                <a16:creationId xmlns:a16="http://schemas.microsoft.com/office/drawing/2014/main" id="{F06EB89C-7B87-917D-A29F-119439DF59BD}"/>
              </a:ext>
            </a:extLst>
          </p:cNvPr>
          <p:cNvSpPr/>
          <p:nvPr/>
        </p:nvSpPr>
        <p:spPr>
          <a:xfrm>
            <a:off x="8972967" y="4742097"/>
            <a:ext cx="2154941" cy="2069561"/>
          </a:xfrm>
          <a:custGeom>
            <a:avLst/>
            <a:gdLst/>
            <a:ahLst/>
            <a:cxnLst/>
            <a:rect l="l" t="t" r="r" b="b"/>
            <a:pathLst>
              <a:path w="3229805" h="3270688">
                <a:moveTo>
                  <a:pt x="0" y="0"/>
                </a:moveTo>
                <a:lnTo>
                  <a:pt x="3229805" y="0"/>
                </a:lnTo>
                <a:lnTo>
                  <a:pt x="3229805" y="3270688"/>
                </a:lnTo>
                <a:lnTo>
                  <a:pt x="0" y="32706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TextBox 17">
            <a:extLst>
              <a:ext uri="{FF2B5EF4-FFF2-40B4-BE49-F238E27FC236}">
                <a16:creationId xmlns:a16="http://schemas.microsoft.com/office/drawing/2014/main" id="{118FBC62-5980-3F17-46EF-3BE73E148EC2}"/>
              </a:ext>
            </a:extLst>
          </p:cNvPr>
          <p:cNvSpPr txBox="1"/>
          <p:nvPr/>
        </p:nvSpPr>
        <p:spPr>
          <a:xfrm>
            <a:off x="9229042" y="5500018"/>
            <a:ext cx="1642789" cy="461665"/>
          </a:xfrm>
          <a:prstGeom prst="rect">
            <a:avLst/>
          </a:prstGeom>
          <a:noFill/>
        </p:spPr>
        <p:txBody>
          <a:bodyPr wrap="square" rtlCol="0">
            <a:spAutoFit/>
          </a:bodyPr>
          <a:lstStyle/>
          <a:p>
            <a:r>
              <a:rPr lang="en-US" sz="2400" b="1">
                <a:latin typeface="Calibri" panose="020F0502020204030204" pitchFamily="34" charset="0"/>
                <a:cs typeface="Calibri" panose="020F0502020204030204" pitchFamily="34" charset="0"/>
              </a:rPr>
              <a:t>Action plan</a:t>
            </a:r>
          </a:p>
        </p:txBody>
      </p:sp>
      <p:sp>
        <p:nvSpPr>
          <p:cNvPr id="24" name="Freeform 6">
            <a:extLst>
              <a:ext uri="{FF2B5EF4-FFF2-40B4-BE49-F238E27FC236}">
                <a16:creationId xmlns:a16="http://schemas.microsoft.com/office/drawing/2014/main" id="{8738BDF1-4C73-5336-CD56-784157CE204C}"/>
              </a:ext>
            </a:extLst>
          </p:cNvPr>
          <p:cNvSpPr/>
          <p:nvPr/>
        </p:nvSpPr>
        <p:spPr>
          <a:xfrm>
            <a:off x="8931715" y="2486681"/>
            <a:ext cx="2239406"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FA8C1F2F-BA4B-375B-0A5A-C72ABACB42CF}"/>
              </a:ext>
            </a:extLst>
          </p:cNvPr>
          <p:cNvSpPr txBox="1"/>
          <p:nvPr/>
        </p:nvSpPr>
        <p:spPr>
          <a:xfrm>
            <a:off x="9269643" y="3221815"/>
            <a:ext cx="1602188" cy="461665"/>
          </a:xfrm>
          <a:prstGeom prst="rect">
            <a:avLst/>
          </a:prstGeom>
          <a:noFill/>
        </p:spPr>
        <p:txBody>
          <a:bodyPr wrap="square" rtlCol="0">
            <a:spAutoFit/>
          </a:bodyPr>
          <a:lstStyle/>
          <a:p>
            <a:r>
              <a:rPr lang="en-US" sz="2400" b="1">
                <a:latin typeface="Calibri" panose="020F0502020204030204" pitchFamily="34" charset="0"/>
                <a:cs typeface="Calibri" panose="020F0502020204030204" pitchFamily="34" charset="0"/>
              </a:rPr>
              <a:t>Evaluation</a:t>
            </a:r>
          </a:p>
        </p:txBody>
      </p:sp>
      <p:sp>
        <p:nvSpPr>
          <p:cNvPr id="2" name="Title 1">
            <a:extLst>
              <a:ext uri="{FF2B5EF4-FFF2-40B4-BE49-F238E27FC236}">
                <a16:creationId xmlns:a16="http://schemas.microsoft.com/office/drawing/2014/main" id="{F7F62910-981A-0040-B2DD-19A4B17C7EBE}"/>
              </a:ext>
            </a:extLst>
          </p:cNvPr>
          <p:cNvSpPr txBox="1">
            <a:spLocks/>
          </p:cNvSpPr>
          <p:nvPr/>
        </p:nvSpPr>
        <p:spPr>
          <a:xfrm>
            <a:off x="1432868" y="270840"/>
            <a:ext cx="10278765"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Arial"/>
              </a:rPr>
              <a:t>Activity 1: </a:t>
            </a:r>
            <a:r>
              <a:rPr lang="en-US" sz="4000">
                <a:latin typeface="Ems bolder font"/>
                <a:ea typeface="Calibri"/>
                <a:cs typeface="Calibri"/>
              </a:rPr>
              <a:t>Let’s think about baking</a:t>
            </a:r>
            <a:endParaRPr lang="en-US" sz="4000">
              <a:latin typeface="Ems bolder font"/>
              <a:cs typeface="Arial" panose="020B0604020202020204" pitchFamily="34" charset="0"/>
            </a:endParaRPr>
          </a:p>
        </p:txBody>
      </p:sp>
      <p:pic>
        <p:nvPicPr>
          <p:cNvPr id="7" name="Picture 6" descr="A blue rectangular object with black edges&#10;&#10;AI-generated content may be incorrect.">
            <a:extLst>
              <a:ext uri="{FF2B5EF4-FFF2-40B4-BE49-F238E27FC236}">
                <a16:creationId xmlns:a16="http://schemas.microsoft.com/office/drawing/2014/main" id="{A2CF6444-2342-A20D-A485-C234247F05E2}"/>
              </a:ext>
            </a:extLst>
          </p:cNvPr>
          <p:cNvPicPr>
            <a:picLocks noChangeAspect="1"/>
          </p:cNvPicPr>
          <p:nvPr/>
        </p:nvPicPr>
        <p:blipFill>
          <a:blip r:embed="rId7"/>
          <a:stretch>
            <a:fillRect/>
          </a:stretch>
        </p:blipFill>
        <p:spPr>
          <a:xfrm>
            <a:off x="304800" y="1437060"/>
            <a:ext cx="11582399" cy="837910"/>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1207804" y="1709328"/>
            <a:ext cx="9776390" cy="417390"/>
          </a:xfrm>
        </p:spPr>
        <p:txBody>
          <a:bodyPr lIns="91440" tIns="45720" rIns="91440" bIns="45720" anchor="t"/>
          <a:lstStyle/>
          <a:p>
            <a:pPr marL="0" indent="0">
              <a:buNone/>
            </a:pPr>
            <a:r>
              <a:rPr lang="en-GB" sz="2000">
                <a:latin typeface="Montserrat" pitchFamily="2" charset="0"/>
                <a:ea typeface="Calibri"/>
                <a:cs typeface="Calibri"/>
              </a:rPr>
              <a:t>Working in groups, write these six different headings on your </a:t>
            </a:r>
            <a:r>
              <a:rPr lang="en-GB" sz="2000" err="1">
                <a:latin typeface="Montserrat" pitchFamily="2" charset="0"/>
                <a:ea typeface="Calibri"/>
                <a:cs typeface="Calibri"/>
              </a:rPr>
              <a:t>post-it</a:t>
            </a:r>
            <a:r>
              <a:rPr lang="en-GB" sz="2000">
                <a:latin typeface="Montserrat" pitchFamily="2" charset="0"/>
                <a:ea typeface="Calibri"/>
                <a:cs typeface="Calibri"/>
              </a:rPr>
              <a:t> notes:</a:t>
            </a:r>
          </a:p>
          <a:p>
            <a:pPr marL="0" indent="0">
              <a:buNone/>
            </a:pPr>
            <a:endParaRPr lang="en-US" sz="2400"/>
          </a:p>
        </p:txBody>
      </p:sp>
    </p:spTree>
    <p:extLst>
      <p:ext uri="{BB962C8B-B14F-4D97-AF65-F5344CB8AC3E}">
        <p14:creationId xmlns:p14="http://schemas.microsoft.com/office/powerpoint/2010/main" val="172366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8" name="Freeform 4">
            <a:extLst>
              <a:ext uri="{FF2B5EF4-FFF2-40B4-BE49-F238E27FC236}">
                <a16:creationId xmlns:a16="http://schemas.microsoft.com/office/drawing/2014/main" id="{36BC34D7-D3B3-1FB6-829D-DB2892E4D8EE}"/>
              </a:ext>
            </a:extLst>
          </p:cNvPr>
          <p:cNvSpPr/>
          <p:nvPr/>
        </p:nvSpPr>
        <p:spPr>
          <a:xfrm>
            <a:off x="9310686" y="2674410"/>
            <a:ext cx="3432761" cy="3766932"/>
          </a:xfrm>
          <a:custGeom>
            <a:avLst/>
            <a:gdLst/>
            <a:ahLst/>
            <a:cxnLst/>
            <a:rect l="l" t="t" r="r" b="b"/>
            <a:pathLst>
              <a:path w="4078795" h="4114800">
                <a:moveTo>
                  <a:pt x="0" y="0"/>
                </a:moveTo>
                <a:lnTo>
                  <a:pt x="4078796" y="0"/>
                </a:lnTo>
                <a:lnTo>
                  <a:pt x="4078796"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4">
            <a:extLst>
              <a:ext uri="{FF2B5EF4-FFF2-40B4-BE49-F238E27FC236}">
                <a16:creationId xmlns:a16="http://schemas.microsoft.com/office/drawing/2014/main" id="{98E2E3F7-51E0-541C-960C-42F5F2CCA7E1}"/>
              </a:ext>
            </a:extLst>
          </p:cNvPr>
          <p:cNvSpPr/>
          <p:nvPr/>
        </p:nvSpPr>
        <p:spPr>
          <a:xfrm>
            <a:off x="807790" y="2587979"/>
            <a:ext cx="2154941" cy="2069561"/>
          </a:xfrm>
          <a:custGeom>
            <a:avLst/>
            <a:gdLst/>
            <a:ahLst/>
            <a:cxnLst/>
            <a:rect l="l" t="t" r="r" b="b"/>
            <a:pathLst>
              <a:path w="3229805" h="3270688">
                <a:moveTo>
                  <a:pt x="0" y="0"/>
                </a:moveTo>
                <a:lnTo>
                  <a:pt x="3229805" y="0"/>
                </a:lnTo>
                <a:lnTo>
                  <a:pt x="3229805" y="3270688"/>
                </a:lnTo>
                <a:lnTo>
                  <a:pt x="0" y="32706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5">
            <a:extLst>
              <a:ext uri="{FF2B5EF4-FFF2-40B4-BE49-F238E27FC236}">
                <a16:creationId xmlns:a16="http://schemas.microsoft.com/office/drawing/2014/main" id="{DC5E798B-8AA8-E781-B5BF-747DB6F42ACD}"/>
              </a:ext>
            </a:extLst>
          </p:cNvPr>
          <p:cNvSpPr/>
          <p:nvPr/>
        </p:nvSpPr>
        <p:spPr>
          <a:xfrm>
            <a:off x="3941100" y="2587978"/>
            <a:ext cx="215471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6">
            <a:extLst>
              <a:ext uri="{FF2B5EF4-FFF2-40B4-BE49-F238E27FC236}">
                <a16:creationId xmlns:a16="http://schemas.microsoft.com/office/drawing/2014/main" id="{2B267194-974C-7CA9-88B5-130287ACEF47}"/>
              </a:ext>
            </a:extLst>
          </p:cNvPr>
          <p:cNvSpPr/>
          <p:nvPr/>
        </p:nvSpPr>
        <p:spPr>
          <a:xfrm>
            <a:off x="3926780" y="4787818"/>
            <a:ext cx="216903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C38FC17E-2250-DBFF-BC61-7748619F9E55}"/>
              </a:ext>
            </a:extLst>
          </p:cNvPr>
          <p:cNvSpPr txBox="1"/>
          <p:nvPr/>
        </p:nvSpPr>
        <p:spPr>
          <a:xfrm>
            <a:off x="1020879" y="3011039"/>
            <a:ext cx="1890356" cy="1261884"/>
          </a:xfrm>
          <a:prstGeom prst="rect">
            <a:avLst/>
          </a:prstGeom>
          <a:noFill/>
        </p:spPr>
        <p:txBody>
          <a:bodyPr wrap="square" rtlCol="0">
            <a:spAutoFit/>
          </a:bodyPr>
          <a:lstStyle/>
          <a:p>
            <a:r>
              <a:rPr lang="en-US" sz="1400" b="1">
                <a:latin typeface="Montserrat" pitchFamily="2" charset="0"/>
                <a:cs typeface="Calibri" panose="020F0502020204030204" pitchFamily="34" charset="0"/>
              </a:rPr>
              <a:t>Description</a:t>
            </a:r>
          </a:p>
          <a:p>
            <a:r>
              <a:rPr lang="en-GB" sz="1400">
                <a:solidFill>
                  <a:schemeClr val="tx1"/>
                </a:solidFill>
                <a:latin typeface="Montserrat" pitchFamily="2" charset="0"/>
                <a:cs typeface="Calibri" panose="020F0502020204030204" pitchFamily="34" charset="0"/>
              </a:rPr>
              <a:t>Describe what you baked and what happened.</a:t>
            </a:r>
          </a:p>
          <a:p>
            <a:endParaRPr lang="en-US" sz="20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A2107760-6D5B-00A5-69ED-F30CCD7A7D0C}"/>
              </a:ext>
            </a:extLst>
          </p:cNvPr>
          <p:cNvSpPr txBox="1"/>
          <p:nvPr/>
        </p:nvSpPr>
        <p:spPr>
          <a:xfrm>
            <a:off x="4227316" y="2920081"/>
            <a:ext cx="1582279" cy="1477328"/>
          </a:xfrm>
          <a:prstGeom prst="rect">
            <a:avLst/>
          </a:prstGeom>
          <a:noFill/>
        </p:spPr>
        <p:txBody>
          <a:bodyPr wrap="square" rtlCol="0">
            <a:spAutoFit/>
          </a:bodyPr>
          <a:lstStyle/>
          <a:p>
            <a:r>
              <a:rPr lang="en-US" sz="1400" b="1">
                <a:latin typeface="Montserrat" pitchFamily="2" charset="0"/>
                <a:cs typeface="Calibri" panose="020F0502020204030204" pitchFamily="34" charset="0"/>
              </a:rPr>
              <a:t>Feelings</a:t>
            </a:r>
          </a:p>
          <a:p>
            <a:r>
              <a:rPr lang="en-GB" sz="1400">
                <a:latin typeface="Montserrat" pitchFamily="2" charset="0"/>
                <a:cs typeface="Calibri" panose="020F0502020204030204" pitchFamily="34" charset="0"/>
              </a:rPr>
              <a:t>Explain how you felt before, during and after baking.</a:t>
            </a:r>
          </a:p>
          <a:p>
            <a:endParaRPr lang="en-US" sz="200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F65DFECC-A2AF-C18D-9137-41DEEF6EAB53}"/>
              </a:ext>
            </a:extLst>
          </p:cNvPr>
          <p:cNvSpPr txBox="1"/>
          <p:nvPr/>
        </p:nvSpPr>
        <p:spPr>
          <a:xfrm>
            <a:off x="4131990" y="4989642"/>
            <a:ext cx="1868498" cy="1600438"/>
          </a:xfrm>
          <a:prstGeom prst="rect">
            <a:avLst/>
          </a:prstGeom>
          <a:noFill/>
        </p:spPr>
        <p:txBody>
          <a:bodyPr wrap="square" rtlCol="0">
            <a:spAutoFit/>
          </a:bodyPr>
          <a:lstStyle/>
          <a:p>
            <a:r>
              <a:rPr lang="en-US" sz="1400" b="1">
                <a:latin typeface="Montserrat" pitchFamily="2" charset="0"/>
                <a:cs typeface="Calibri" panose="020F0502020204030204" pitchFamily="34" charset="0"/>
              </a:rPr>
              <a:t>Conclusion</a:t>
            </a:r>
          </a:p>
          <a:p>
            <a:r>
              <a:rPr lang="en-GB" sz="1400">
                <a:latin typeface="Montserrat" pitchFamily="2" charset="0"/>
                <a:cs typeface="Calibri" panose="020F0502020204030204" pitchFamily="34" charset="0"/>
              </a:rPr>
              <a:t>What did you learn from the situation? What skills do you need to bake better next time?</a:t>
            </a:r>
          </a:p>
        </p:txBody>
      </p:sp>
      <p:sp>
        <p:nvSpPr>
          <p:cNvPr id="22" name="Freeform 5">
            <a:extLst>
              <a:ext uri="{FF2B5EF4-FFF2-40B4-BE49-F238E27FC236}">
                <a16:creationId xmlns:a16="http://schemas.microsoft.com/office/drawing/2014/main" id="{F05F8F83-25FC-F09B-AB85-E8733D78041C}"/>
              </a:ext>
            </a:extLst>
          </p:cNvPr>
          <p:cNvSpPr/>
          <p:nvPr/>
        </p:nvSpPr>
        <p:spPr>
          <a:xfrm>
            <a:off x="808016" y="4787816"/>
            <a:ext cx="215471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DF785D5F-E743-F02D-425F-C9E0CE511504}"/>
              </a:ext>
            </a:extLst>
          </p:cNvPr>
          <p:cNvSpPr txBox="1"/>
          <p:nvPr/>
        </p:nvSpPr>
        <p:spPr>
          <a:xfrm>
            <a:off x="1035235" y="5177100"/>
            <a:ext cx="1700049" cy="954107"/>
          </a:xfrm>
          <a:prstGeom prst="rect">
            <a:avLst/>
          </a:prstGeom>
          <a:noFill/>
        </p:spPr>
        <p:txBody>
          <a:bodyPr wrap="square" rtlCol="0">
            <a:spAutoFit/>
          </a:bodyPr>
          <a:lstStyle/>
          <a:p>
            <a:r>
              <a:rPr lang="en-US" sz="1400" b="1">
                <a:latin typeface="Montserrat" pitchFamily="2" charset="0"/>
                <a:cs typeface="Calibri" panose="020F0502020204030204" pitchFamily="34" charset="0"/>
              </a:rPr>
              <a:t>Analysis</a:t>
            </a:r>
          </a:p>
          <a:p>
            <a:r>
              <a:rPr lang="en-GB" sz="1400">
                <a:latin typeface="Montserrat" pitchFamily="2" charset="0"/>
                <a:cs typeface="Calibri" panose="020F0502020204030204" pitchFamily="34" charset="0"/>
              </a:rPr>
              <a:t>Why did things go well or less well?</a:t>
            </a:r>
          </a:p>
        </p:txBody>
      </p:sp>
      <p:sp>
        <p:nvSpPr>
          <p:cNvPr id="23" name="Freeform 22">
            <a:extLst>
              <a:ext uri="{FF2B5EF4-FFF2-40B4-BE49-F238E27FC236}">
                <a16:creationId xmlns:a16="http://schemas.microsoft.com/office/drawing/2014/main" id="{F06EB89C-7B87-917D-A29F-119439DF59BD}"/>
              </a:ext>
            </a:extLst>
          </p:cNvPr>
          <p:cNvSpPr/>
          <p:nvPr/>
        </p:nvSpPr>
        <p:spPr>
          <a:xfrm>
            <a:off x="7074180" y="4787816"/>
            <a:ext cx="2154941" cy="2069561"/>
          </a:xfrm>
          <a:custGeom>
            <a:avLst/>
            <a:gdLst/>
            <a:ahLst/>
            <a:cxnLst/>
            <a:rect l="l" t="t" r="r" b="b"/>
            <a:pathLst>
              <a:path w="3229805" h="3270688">
                <a:moveTo>
                  <a:pt x="0" y="0"/>
                </a:moveTo>
                <a:lnTo>
                  <a:pt x="3229805" y="0"/>
                </a:lnTo>
                <a:lnTo>
                  <a:pt x="3229805" y="3270688"/>
                </a:lnTo>
                <a:lnTo>
                  <a:pt x="0" y="32706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7">
            <a:extLst>
              <a:ext uri="{FF2B5EF4-FFF2-40B4-BE49-F238E27FC236}">
                <a16:creationId xmlns:a16="http://schemas.microsoft.com/office/drawing/2014/main" id="{118FBC62-5980-3F17-46EF-3BE73E148EC2}"/>
              </a:ext>
            </a:extLst>
          </p:cNvPr>
          <p:cNvSpPr txBox="1"/>
          <p:nvPr/>
        </p:nvSpPr>
        <p:spPr>
          <a:xfrm>
            <a:off x="7330142" y="4989641"/>
            <a:ext cx="1642789" cy="1600438"/>
          </a:xfrm>
          <a:prstGeom prst="rect">
            <a:avLst/>
          </a:prstGeom>
          <a:noFill/>
        </p:spPr>
        <p:txBody>
          <a:bodyPr wrap="square" rtlCol="0">
            <a:spAutoFit/>
          </a:bodyPr>
          <a:lstStyle/>
          <a:p>
            <a:r>
              <a:rPr lang="en-US" sz="1400" b="1">
                <a:latin typeface="Montserrat" pitchFamily="2" charset="0"/>
                <a:cs typeface="Calibri" panose="020F0502020204030204" pitchFamily="34" charset="0"/>
              </a:rPr>
              <a:t>Action plan</a:t>
            </a:r>
          </a:p>
          <a:p>
            <a:r>
              <a:rPr lang="en-GB" sz="1400">
                <a:latin typeface="Montserrat" pitchFamily="2" charset="0"/>
                <a:cs typeface="Calibri" panose="020F0502020204030204" pitchFamily="34" charset="0"/>
              </a:rPr>
              <a:t>If you bake the same thing again, what would you do differently and why?</a:t>
            </a:r>
          </a:p>
        </p:txBody>
      </p:sp>
      <p:sp>
        <p:nvSpPr>
          <p:cNvPr id="24" name="Freeform 6">
            <a:extLst>
              <a:ext uri="{FF2B5EF4-FFF2-40B4-BE49-F238E27FC236}">
                <a16:creationId xmlns:a16="http://schemas.microsoft.com/office/drawing/2014/main" id="{8738BDF1-4C73-5336-CD56-784157CE204C}"/>
              </a:ext>
            </a:extLst>
          </p:cNvPr>
          <p:cNvSpPr/>
          <p:nvPr/>
        </p:nvSpPr>
        <p:spPr>
          <a:xfrm>
            <a:off x="7074180" y="2587977"/>
            <a:ext cx="2154715" cy="2069561"/>
          </a:xfrm>
          <a:custGeom>
            <a:avLst/>
            <a:gdLst/>
            <a:ahLst/>
            <a:cxnLst/>
            <a:rect l="l" t="t" r="r" b="b"/>
            <a:pathLst>
              <a:path w="3229805" h="3270688">
                <a:moveTo>
                  <a:pt x="0" y="0"/>
                </a:moveTo>
                <a:lnTo>
                  <a:pt x="3229805" y="0"/>
                </a:lnTo>
                <a:lnTo>
                  <a:pt x="3229805" y="3270689"/>
                </a:lnTo>
                <a:lnTo>
                  <a:pt x="0" y="327068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FA8C1F2F-BA4B-375B-0A5A-C72ABACB42CF}"/>
              </a:ext>
            </a:extLst>
          </p:cNvPr>
          <p:cNvSpPr txBox="1"/>
          <p:nvPr/>
        </p:nvSpPr>
        <p:spPr>
          <a:xfrm>
            <a:off x="7392789" y="2981534"/>
            <a:ext cx="1602188" cy="1261884"/>
          </a:xfrm>
          <a:prstGeom prst="rect">
            <a:avLst/>
          </a:prstGeom>
          <a:noFill/>
        </p:spPr>
        <p:txBody>
          <a:bodyPr wrap="square" rtlCol="0">
            <a:spAutoFit/>
          </a:bodyPr>
          <a:lstStyle/>
          <a:p>
            <a:r>
              <a:rPr lang="en-US" sz="1400" b="1">
                <a:latin typeface="Montserrat" pitchFamily="2" charset="0"/>
                <a:cs typeface="Calibri" panose="020F0502020204030204" pitchFamily="34" charset="0"/>
              </a:rPr>
              <a:t>Evaluation</a:t>
            </a:r>
          </a:p>
          <a:p>
            <a:r>
              <a:rPr lang="en-GB" sz="1400">
                <a:latin typeface="Montserrat" pitchFamily="2" charset="0"/>
                <a:cs typeface="Calibri" panose="020F0502020204030204" pitchFamily="34" charset="0"/>
              </a:rPr>
              <a:t>What went well and what went less well?</a:t>
            </a:r>
          </a:p>
          <a:p>
            <a:endParaRPr lang="en-US" sz="2000" b="1">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61655B2-9F1D-DCB0-0530-5A570044A7AD}"/>
              </a:ext>
            </a:extLst>
          </p:cNvPr>
          <p:cNvSpPr txBox="1"/>
          <p:nvPr/>
        </p:nvSpPr>
        <p:spPr>
          <a:xfrm rot="20972783">
            <a:off x="9450336" y="2962490"/>
            <a:ext cx="1710547" cy="1384995"/>
          </a:xfrm>
          <a:prstGeom prst="rect">
            <a:avLst/>
          </a:prstGeom>
          <a:noFill/>
        </p:spPr>
        <p:txBody>
          <a:bodyPr wrap="square" rtlCol="0">
            <a:spAutoFit/>
          </a:bodyPr>
          <a:lstStyle/>
          <a:p>
            <a:r>
              <a:rPr lang="en-GB" sz="1200">
                <a:latin typeface="Montserrat" pitchFamily="2" charset="0"/>
                <a:cs typeface="Calibri" panose="020F0502020204030204" pitchFamily="34" charset="0"/>
              </a:rPr>
              <a:t>When finished, one person per group, please stick your </a:t>
            </a:r>
            <a:r>
              <a:rPr lang="en-GB" sz="1200" err="1">
                <a:latin typeface="Montserrat" pitchFamily="2" charset="0"/>
                <a:cs typeface="Calibri" panose="020F0502020204030204" pitchFamily="34" charset="0"/>
              </a:rPr>
              <a:t>post-it</a:t>
            </a:r>
            <a:r>
              <a:rPr lang="en-GB" sz="1200">
                <a:latin typeface="Montserrat" pitchFamily="2" charset="0"/>
                <a:cs typeface="Calibri" panose="020F0502020204030204" pitchFamily="34" charset="0"/>
              </a:rPr>
              <a:t> notes under the correct heading on the whiteboard or wall.</a:t>
            </a:r>
          </a:p>
        </p:txBody>
      </p:sp>
      <p:sp>
        <p:nvSpPr>
          <p:cNvPr id="3" name="Title 1">
            <a:extLst>
              <a:ext uri="{FF2B5EF4-FFF2-40B4-BE49-F238E27FC236}">
                <a16:creationId xmlns:a16="http://schemas.microsoft.com/office/drawing/2014/main" id="{7234E2BE-62D8-C564-E0E9-8A9FC1D70B82}"/>
              </a:ext>
            </a:extLst>
          </p:cNvPr>
          <p:cNvSpPr txBox="1">
            <a:spLocks/>
          </p:cNvSpPr>
          <p:nvPr/>
        </p:nvSpPr>
        <p:spPr>
          <a:xfrm>
            <a:off x="932125" y="347040"/>
            <a:ext cx="11459865"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Arial"/>
              </a:rPr>
              <a:t>Activity 1 continued: </a:t>
            </a:r>
            <a:r>
              <a:rPr lang="en-US" sz="3600">
                <a:latin typeface="Ems bolder font"/>
                <a:ea typeface="Calibri"/>
                <a:cs typeface="Calibri"/>
              </a:rPr>
              <a:t>Let’s think about baking</a:t>
            </a:r>
            <a:endParaRPr lang="en-US" sz="3600">
              <a:latin typeface="Ems bolder font"/>
              <a:cs typeface="Arial" panose="020B0604020202020204" pitchFamily="34" charset="0"/>
            </a:endParaRPr>
          </a:p>
        </p:txBody>
      </p:sp>
      <p:pic>
        <p:nvPicPr>
          <p:cNvPr id="7" name="Picture 6" descr="A blue rectangular object with black edges&#10;&#10;AI-generated content may be incorrect.">
            <a:extLst>
              <a:ext uri="{FF2B5EF4-FFF2-40B4-BE49-F238E27FC236}">
                <a16:creationId xmlns:a16="http://schemas.microsoft.com/office/drawing/2014/main" id="{DAB9B4AD-29E3-360B-1E76-54E4A782B572}"/>
              </a:ext>
            </a:extLst>
          </p:cNvPr>
          <p:cNvPicPr>
            <a:picLocks noChangeAspect="1"/>
          </p:cNvPicPr>
          <p:nvPr/>
        </p:nvPicPr>
        <p:blipFill>
          <a:blip r:embed="rId8"/>
          <a:stretch>
            <a:fillRect/>
          </a:stretch>
        </p:blipFill>
        <p:spPr>
          <a:xfrm>
            <a:off x="386443" y="1431617"/>
            <a:ext cx="11582399" cy="1120938"/>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838015" y="1645593"/>
            <a:ext cx="10515600" cy="535531"/>
          </a:xfrm>
        </p:spPr>
        <p:txBody>
          <a:bodyPr lIns="91440" tIns="45720" rIns="91440" bIns="45720" anchor="t"/>
          <a:lstStyle/>
          <a:p>
            <a:pPr marL="0" indent="0">
              <a:buNone/>
            </a:pPr>
            <a:r>
              <a:rPr lang="en-GB" sz="2000">
                <a:latin typeface="Montserrat" pitchFamily="2" charset="0"/>
                <a:ea typeface="Calibri"/>
                <a:cs typeface="Calibri"/>
              </a:rPr>
              <a:t>Now think about the last time you baked something and share this with the group. </a:t>
            </a:r>
            <a:r>
              <a:rPr lang="en-GB" sz="2000" b="1">
                <a:latin typeface="Montserrat" pitchFamily="2" charset="0"/>
                <a:ea typeface="Calibri"/>
                <a:cs typeface="Calibri"/>
              </a:rPr>
              <a:t>Collectively, answer the following questions on your </a:t>
            </a:r>
            <a:r>
              <a:rPr lang="en-GB" sz="2000" b="1" err="1">
                <a:latin typeface="Montserrat" pitchFamily="2" charset="0"/>
                <a:ea typeface="Calibri"/>
                <a:cs typeface="Calibri"/>
              </a:rPr>
              <a:t>post-it</a:t>
            </a:r>
            <a:r>
              <a:rPr lang="en-GB" sz="2000" b="1">
                <a:latin typeface="Montserrat" pitchFamily="2" charset="0"/>
                <a:ea typeface="Calibri"/>
                <a:cs typeface="Calibri"/>
              </a:rPr>
              <a:t> notes:</a:t>
            </a:r>
          </a:p>
          <a:p>
            <a:pPr marL="0" indent="0">
              <a:buNone/>
            </a:pPr>
            <a:endParaRPr lang="en-US" sz="2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320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descr="A rectangular object with black edges&#10;&#10;AI-generated content may be incorrect.">
            <a:extLst>
              <a:ext uri="{FF2B5EF4-FFF2-40B4-BE49-F238E27FC236}">
                <a16:creationId xmlns:a16="http://schemas.microsoft.com/office/drawing/2014/main" id="{94D34D67-0A08-211F-3091-FA72BC771D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3655" y="1630146"/>
            <a:ext cx="6464507" cy="1330443"/>
          </a:xfrm>
          <a:prstGeom prst="rect">
            <a:avLst/>
          </a:prstGeom>
        </p:spPr>
      </p:pic>
      <p:pic>
        <p:nvPicPr>
          <p:cNvPr id="6" name="Picture 5" descr="A blue rectangular object with black edges&#10;&#10;AI-generated content may be incorrect.">
            <a:extLst>
              <a:ext uri="{FF2B5EF4-FFF2-40B4-BE49-F238E27FC236}">
                <a16:creationId xmlns:a16="http://schemas.microsoft.com/office/drawing/2014/main" id="{CD78A855-77B0-3E21-5E15-4764441068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28" y="2973670"/>
            <a:ext cx="6567902" cy="3661368"/>
          </a:xfrm>
          <a:prstGeom prst="rect">
            <a:avLst/>
          </a:prstGeom>
        </p:spPr>
      </p:pic>
      <p:pic>
        <p:nvPicPr>
          <p:cNvPr id="26" name="Picture 25">
            <a:extLst>
              <a:ext uri="{FF2B5EF4-FFF2-40B4-BE49-F238E27FC236}">
                <a16:creationId xmlns:a16="http://schemas.microsoft.com/office/drawing/2014/main" id="{2CB13712-5D42-8846-D2B3-677CBD423647}"/>
              </a:ext>
            </a:extLst>
          </p:cNvPr>
          <p:cNvPicPr>
            <a:picLocks noChangeAspect="1"/>
          </p:cNvPicPr>
          <p:nvPr/>
        </p:nvPicPr>
        <p:blipFill>
          <a:blip r:embed="rId6"/>
          <a:stretch>
            <a:fillRect/>
          </a:stretch>
        </p:blipFill>
        <p:spPr>
          <a:xfrm>
            <a:off x="6668642" y="1308725"/>
            <a:ext cx="5523357" cy="5523357"/>
          </a:xfrm>
          <a:prstGeom prst="rect">
            <a:avLst/>
          </a:prstGeom>
        </p:spPr>
      </p:pic>
      <p:sp>
        <p:nvSpPr>
          <p:cNvPr id="2" name="Title 1">
            <a:extLst>
              <a:ext uri="{FF2B5EF4-FFF2-40B4-BE49-F238E27FC236}">
                <a16:creationId xmlns:a16="http://schemas.microsoft.com/office/drawing/2014/main" id="{B1388264-20E9-68DC-85A7-90584BC481C7}"/>
              </a:ext>
            </a:extLst>
          </p:cNvPr>
          <p:cNvSpPr>
            <a:spLocks noGrp="1"/>
          </p:cNvSpPr>
          <p:nvPr>
            <p:ph type="title"/>
          </p:nvPr>
        </p:nvSpPr>
        <p:spPr>
          <a:xfrm>
            <a:off x="2825027" y="424508"/>
            <a:ext cx="6538912" cy="535531"/>
          </a:xfrm>
        </p:spPr>
        <p:txBody>
          <a:bodyPr/>
          <a:lstStyle/>
          <a:p>
            <a:pPr algn="ctr"/>
            <a:r>
              <a:rPr lang="en-GB" sz="4000">
                <a:latin typeface="Ems bolder font"/>
                <a:cs typeface="Calibri"/>
              </a:rPr>
              <a:t>Gibbs’ Reflective Cycle</a:t>
            </a:r>
            <a:endParaRPr lang="en-US" sz="4000">
              <a:latin typeface="Ems bolder font"/>
              <a:cs typeface="Calibri"/>
            </a:endParaRPr>
          </a:p>
        </p:txBody>
      </p:sp>
      <p:sp>
        <p:nvSpPr>
          <p:cNvPr id="3" name="Content Placeholder 2">
            <a:extLst>
              <a:ext uri="{FF2B5EF4-FFF2-40B4-BE49-F238E27FC236}">
                <a16:creationId xmlns:a16="http://schemas.microsoft.com/office/drawing/2014/main" id="{C0B21C27-2366-D5A6-6C2D-C78BBDA54A91}"/>
              </a:ext>
            </a:extLst>
          </p:cNvPr>
          <p:cNvSpPr>
            <a:spLocks noGrp="1"/>
          </p:cNvSpPr>
          <p:nvPr>
            <p:ph idx="1"/>
          </p:nvPr>
        </p:nvSpPr>
        <p:spPr>
          <a:xfrm>
            <a:off x="409074" y="3427735"/>
            <a:ext cx="5969424" cy="2607983"/>
          </a:xfrm>
        </p:spPr>
        <p:txBody>
          <a:bodyPr lIns="91440" tIns="45720" rIns="91440" bIns="45720" anchor="t"/>
          <a:lstStyle/>
          <a:p>
            <a:pPr marL="0" indent="0" algn="ctr">
              <a:buNone/>
            </a:pPr>
            <a:r>
              <a:rPr lang="en-GB" sz="2400" b="1">
                <a:latin typeface="Montserrat" pitchFamily="2" charset="0"/>
                <a:cs typeface="Calibri" panose="020F0502020204030204" pitchFamily="34" charset="0"/>
              </a:rPr>
              <a:t>Gibbs’ Reflective Cycle </a:t>
            </a:r>
            <a:r>
              <a:rPr lang="en-GB" sz="2400">
                <a:latin typeface="Montserrat" pitchFamily="2" charset="0"/>
                <a:cs typeface="Calibri" panose="020F0502020204030204" pitchFamily="34" charset="0"/>
              </a:rPr>
              <a:t>is just one model of reflection (you don’t have to use this exact one).</a:t>
            </a:r>
            <a:endParaRPr lang="en-US">
              <a:latin typeface="Montserrat" pitchFamily="2" charset="0"/>
            </a:endParaRPr>
          </a:p>
          <a:p>
            <a:pPr marL="0" indent="0" algn="ctr">
              <a:buNone/>
            </a:pPr>
            <a:br>
              <a:rPr lang="en-GB" sz="2400">
                <a:latin typeface="Montserrat" pitchFamily="2" charset="0"/>
                <a:cs typeface="Calibri" panose="020F0502020204030204" pitchFamily="34" charset="0"/>
              </a:rPr>
            </a:br>
            <a:r>
              <a:rPr lang="en-GB" sz="2400">
                <a:latin typeface="Montserrat" pitchFamily="2" charset="0"/>
                <a:cs typeface="Calibri" panose="020F0502020204030204" pitchFamily="34" charset="0"/>
              </a:rPr>
              <a:t>Reflection should be a systematic process which allows you to make links and to learn from one experience to the next.</a:t>
            </a:r>
            <a:endParaRPr lang="en-GB" sz="2400">
              <a:latin typeface="Montserrat" pitchFamily="2" charset="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4D08FB4B-0A75-B246-3C95-76CA7862421A}"/>
              </a:ext>
            </a:extLst>
          </p:cNvPr>
          <p:cNvSpPr>
            <a:spLocks noGrp="1"/>
          </p:cNvSpPr>
          <p:nvPr>
            <p:ph sz="quarter" idx="10"/>
          </p:nvPr>
        </p:nvSpPr>
        <p:spPr>
          <a:xfrm>
            <a:off x="94728" y="1958051"/>
            <a:ext cx="6224656" cy="567435"/>
          </a:xfrm>
        </p:spPr>
        <p:txBody>
          <a:bodyPr lIns="91440" tIns="45720" rIns="91440" bIns="45720" anchor="t"/>
          <a:lstStyle/>
          <a:p>
            <a:pPr algn="ctr"/>
            <a:r>
              <a:rPr lang="en-GB" b="1">
                <a:solidFill>
                  <a:schemeClr val="accent2">
                    <a:lumMod val="76000"/>
                  </a:schemeClr>
                </a:solidFill>
                <a:latin typeface="Montserrat" pitchFamily="2" charset="0"/>
                <a:ea typeface="Calibri"/>
                <a:cs typeface="Calibri"/>
              </a:rPr>
              <a:t>Surprise! </a:t>
            </a:r>
            <a:r>
              <a:rPr lang="en-GB">
                <a:solidFill>
                  <a:schemeClr val="accent2">
                    <a:lumMod val="76000"/>
                  </a:schemeClr>
                </a:solidFill>
                <a:latin typeface="Montserrat" pitchFamily="2" charset="0"/>
                <a:ea typeface="Calibri"/>
                <a:cs typeface="Calibri"/>
              </a:rPr>
              <a:t>You were just being a </a:t>
            </a:r>
            <a:r>
              <a:rPr lang="en-GB" b="1">
                <a:solidFill>
                  <a:schemeClr val="accent2">
                    <a:lumMod val="76000"/>
                  </a:schemeClr>
                </a:solidFill>
                <a:latin typeface="Montserrat" pitchFamily="2" charset="0"/>
                <a:ea typeface="Calibri"/>
                <a:cs typeface="Calibri"/>
              </a:rPr>
              <a:t>reflective researcher.</a:t>
            </a:r>
            <a:endParaRPr lang="en-US" b="1">
              <a:solidFill>
                <a:schemeClr val="accent2">
                  <a:lumMod val="76000"/>
                </a:schemeClr>
              </a:solidFill>
              <a:latin typeface="Montserrat" pitchFamily="2" charset="0"/>
            </a:endParaRPr>
          </a:p>
          <a:p>
            <a:endParaRPr lang="en-US">
              <a:latin typeface="Calibri" panose="020F0502020204030204" pitchFamily="34" charset="0"/>
              <a:cs typeface="Calibri" panose="020F0502020204030204" pitchFamily="34" charset="0"/>
            </a:endParaRPr>
          </a:p>
        </p:txBody>
      </p:sp>
      <p:pic>
        <p:nvPicPr>
          <p:cNvPr id="7" name="Picture 6" descr="An orange letter v&#10;&#10;AI-generated content may be incorrect.">
            <a:extLst>
              <a:ext uri="{FF2B5EF4-FFF2-40B4-BE49-F238E27FC236}">
                <a16:creationId xmlns:a16="http://schemas.microsoft.com/office/drawing/2014/main" id="{0FA8F992-2047-1313-1A49-15D32D6A575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
            <a:off x="6097883" y="1405422"/>
            <a:ext cx="819674" cy="1336624"/>
          </a:xfrm>
          <a:prstGeom prst="rect">
            <a:avLst/>
          </a:prstGeom>
        </p:spPr>
      </p:pic>
      <p:pic>
        <p:nvPicPr>
          <p:cNvPr id="8" name="Picture 7" descr="An orange letter v&#10;&#10;AI-generated content may be incorrect.">
            <a:extLst>
              <a:ext uri="{FF2B5EF4-FFF2-40B4-BE49-F238E27FC236}">
                <a16:creationId xmlns:a16="http://schemas.microsoft.com/office/drawing/2014/main" id="{0FB4F19B-BEF7-8077-CB03-8E6CC2C03A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
            <a:off x="6566325" y="1998782"/>
            <a:ext cx="819674" cy="1336624"/>
          </a:xfrm>
          <a:prstGeom prst="rect">
            <a:avLst/>
          </a:prstGeom>
        </p:spPr>
      </p:pic>
    </p:spTree>
    <p:extLst>
      <p:ext uri="{BB962C8B-B14F-4D97-AF65-F5344CB8AC3E}">
        <p14:creationId xmlns:p14="http://schemas.microsoft.com/office/powerpoint/2010/main" val="45937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7B46F60E-49CA-3BBB-7A01-03646D3586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0332" y="4686299"/>
            <a:ext cx="5058619" cy="647702"/>
          </a:xfrm>
          <a:prstGeom prst="rect">
            <a:avLst/>
          </a:prstGeom>
        </p:spPr>
      </p:pic>
      <p:pic>
        <p:nvPicPr>
          <p:cNvPr id="18" name="Picture 17" descr="A blue rectangle with black border&#10;&#10;AI-generated content may be incorrect.">
            <a:extLst>
              <a:ext uri="{FF2B5EF4-FFF2-40B4-BE49-F238E27FC236}">
                <a16:creationId xmlns:a16="http://schemas.microsoft.com/office/drawing/2014/main" id="{29942083-CDDD-75BD-7BBC-4FB5B3BCDA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29634" y="3902527"/>
            <a:ext cx="5439616" cy="800104"/>
          </a:xfrm>
          <a:prstGeom prst="rect">
            <a:avLst/>
          </a:prstGeom>
        </p:spPr>
      </p:pic>
      <p:pic>
        <p:nvPicPr>
          <p:cNvPr id="20" name="Picture 19" descr="An orange rectangular object with black edges&#10;&#10;AI-generated content may be incorrect.">
            <a:extLst>
              <a:ext uri="{FF2B5EF4-FFF2-40B4-BE49-F238E27FC236}">
                <a16:creationId xmlns:a16="http://schemas.microsoft.com/office/drawing/2014/main" id="{D32991EE-1AF5-097F-C24A-604BF0821DE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94405" y="6139539"/>
            <a:ext cx="3355143" cy="609605"/>
          </a:xfrm>
          <a:prstGeom prst="rect">
            <a:avLst/>
          </a:prstGeom>
        </p:spPr>
      </p:pic>
      <p:pic>
        <p:nvPicPr>
          <p:cNvPr id="22" name="Picture 21" descr="A blue rectangle with black border&#10;&#10;AI-generated content may be incorrect.">
            <a:extLst>
              <a:ext uri="{FF2B5EF4-FFF2-40B4-BE49-F238E27FC236}">
                <a16:creationId xmlns:a16="http://schemas.microsoft.com/office/drawing/2014/main" id="{870A8C21-C075-0E55-2700-3FDF50649C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67190" y="5415641"/>
            <a:ext cx="3414876" cy="615046"/>
          </a:xfrm>
          <a:prstGeom prst="rect">
            <a:avLst/>
          </a:prstGeom>
        </p:spPr>
      </p:pic>
      <p:pic>
        <p:nvPicPr>
          <p:cNvPr id="26" name="Picture 25" descr="A blue rectangle with black border&#10;&#10;AI-generated content may be incorrect.">
            <a:extLst>
              <a:ext uri="{FF2B5EF4-FFF2-40B4-BE49-F238E27FC236}">
                <a16:creationId xmlns:a16="http://schemas.microsoft.com/office/drawing/2014/main" id="{3C19AD95-9896-1667-FAB0-312FD97469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41948" y="3902527"/>
            <a:ext cx="3306018" cy="685803"/>
          </a:xfrm>
          <a:prstGeom prst="rect">
            <a:avLst/>
          </a:prstGeom>
        </p:spPr>
      </p:pic>
      <p:pic>
        <p:nvPicPr>
          <p:cNvPr id="28" name="Picture 27" descr="An orange rectangular object with black edges&#10;&#10;AI-generated content may be incorrect.">
            <a:extLst>
              <a:ext uri="{FF2B5EF4-FFF2-40B4-BE49-F238E27FC236}">
                <a16:creationId xmlns:a16="http://schemas.microsoft.com/office/drawing/2014/main" id="{DDF2885B-294B-A352-E828-5EAFF9815F1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601818" y="6139541"/>
            <a:ext cx="3191858" cy="620488"/>
          </a:xfrm>
          <a:prstGeom prst="rect">
            <a:avLst/>
          </a:prstGeom>
        </p:spPr>
      </p:pic>
      <p:pic>
        <p:nvPicPr>
          <p:cNvPr id="29" name="Picture 28" descr="A blue rectangle with black border&#10;&#10;AI-generated content may be incorrect.">
            <a:extLst>
              <a:ext uri="{FF2B5EF4-FFF2-40B4-BE49-F238E27FC236}">
                <a16:creationId xmlns:a16="http://schemas.microsoft.com/office/drawing/2014/main" id="{31D8BF1B-06E2-A44F-C35C-449DABAED86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27646" y="5404755"/>
            <a:ext cx="3409433" cy="631374"/>
          </a:xfrm>
          <a:prstGeom prst="rect">
            <a:avLst/>
          </a:prstGeom>
        </p:spPr>
      </p:pic>
      <p:pic>
        <p:nvPicPr>
          <p:cNvPr id="30" name="Picture 29">
            <a:extLst>
              <a:ext uri="{FF2B5EF4-FFF2-40B4-BE49-F238E27FC236}">
                <a16:creationId xmlns:a16="http://schemas.microsoft.com/office/drawing/2014/main" id="{598F15E7-5E00-95D1-D72B-3455FA9D7AD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70604" y="4789714"/>
            <a:ext cx="3208048" cy="544288"/>
          </a:xfrm>
          <a:prstGeom prst="rect">
            <a:avLst/>
          </a:prstGeom>
        </p:spPr>
      </p:pic>
      <p:pic>
        <p:nvPicPr>
          <p:cNvPr id="15" name="Picture 14" descr="A white rectangular object with black edges&#10;&#10;AI-generated content may be incorrect.">
            <a:extLst>
              <a:ext uri="{FF2B5EF4-FFF2-40B4-BE49-F238E27FC236}">
                <a16:creationId xmlns:a16="http://schemas.microsoft.com/office/drawing/2014/main" id="{C986EC6F-E070-13D5-A3CB-8DD880F53A50}"/>
              </a:ext>
            </a:extLst>
          </p:cNvPr>
          <p:cNvPicPr>
            <a:picLocks noChangeAspect="1"/>
          </p:cNvPicPr>
          <p:nvPr/>
        </p:nvPicPr>
        <p:blipFill>
          <a:blip r:embed="rId12"/>
          <a:stretch>
            <a:fillRect/>
          </a:stretch>
        </p:blipFill>
        <p:spPr>
          <a:xfrm>
            <a:off x="154020" y="1382486"/>
            <a:ext cx="12047246" cy="187778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2726378" y="433692"/>
            <a:ext cx="6738254" cy="535531"/>
          </a:xfrm>
        </p:spPr>
        <p:txBody>
          <a:bodyPr/>
          <a:lstStyle/>
          <a:p>
            <a:pPr algn="ctr"/>
            <a:r>
              <a:rPr lang="en-GB" sz="4000">
                <a:latin typeface="Ems bolder font"/>
                <a:cs typeface="Calibri"/>
              </a:rPr>
              <a:t>Definition: Being reflective</a:t>
            </a:r>
            <a:endParaRPr lang="en-US" sz="4000">
              <a:latin typeface="Ems bolder font"/>
              <a:cs typeface="Calibri"/>
            </a:endParaRP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598207" y="1521128"/>
            <a:ext cx="11279351" cy="1472096"/>
          </a:xfrm>
        </p:spPr>
        <p:txBody>
          <a:bodyPr lIns="91440" tIns="45720" rIns="91440" bIns="45720" anchor="t"/>
          <a:lstStyle/>
          <a:p>
            <a:pPr marL="0" indent="0">
              <a:buNone/>
            </a:pPr>
            <a:r>
              <a:rPr lang="en-GB" sz="2400" b="1" i="0">
                <a:effectLst/>
                <a:latin typeface="Montserrat" pitchFamily="2" charset="0"/>
                <a:cs typeface="Calibri" panose="020F0502020204030204" pitchFamily="34" charset="0"/>
              </a:rPr>
              <a:t>Reflective practice involves …</a:t>
            </a:r>
            <a:endParaRPr lang="en-GB" sz="2400">
              <a:latin typeface="Montserrat" pitchFamily="2" charset="0"/>
              <a:cs typeface="Calibri" panose="020F0502020204030204" pitchFamily="34" charset="0"/>
            </a:endParaRPr>
          </a:p>
          <a:p>
            <a:pPr lvl="1"/>
            <a:r>
              <a:rPr lang="en-GB">
                <a:latin typeface="Montserrat" pitchFamily="2" charset="0"/>
                <a:ea typeface="Calibri"/>
                <a:cs typeface="Calibri"/>
              </a:rPr>
              <a:t>Looking back at past experiences, actions, or thoughts, and thinking about them critically. It's like looking in a mirror to see </a:t>
            </a:r>
            <a:r>
              <a:rPr lang="en-GB" b="1">
                <a:latin typeface="Montserrat" pitchFamily="2" charset="0"/>
                <a:ea typeface="Calibri"/>
                <a:cs typeface="Calibri"/>
              </a:rPr>
              <a:t>what happened, why it happened </a:t>
            </a:r>
            <a:r>
              <a:rPr lang="en-GB">
                <a:latin typeface="Montserrat" pitchFamily="2" charset="0"/>
                <a:ea typeface="Calibri"/>
                <a:cs typeface="Calibri"/>
              </a:rPr>
              <a:t>and</a:t>
            </a:r>
            <a:r>
              <a:rPr lang="en-GB" b="1">
                <a:latin typeface="Montserrat" pitchFamily="2" charset="0"/>
                <a:ea typeface="Calibri"/>
                <a:cs typeface="Calibri"/>
              </a:rPr>
              <a:t> how you can improve.</a:t>
            </a:r>
          </a:p>
        </p:txBody>
      </p:sp>
      <p:sp>
        <p:nvSpPr>
          <p:cNvPr id="16" name="TextBox 15">
            <a:extLst>
              <a:ext uri="{FF2B5EF4-FFF2-40B4-BE49-F238E27FC236}">
                <a16:creationId xmlns:a16="http://schemas.microsoft.com/office/drawing/2014/main" id="{976CB1AC-588B-131A-2370-80A04E6B39D5}"/>
              </a:ext>
            </a:extLst>
          </p:cNvPr>
          <p:cNvSpPr txBox="1"/>
          <p:nvPr/>
        </p:nvSpPr>
        <p:spPr>
          <a:xfrm>
            <a:off x="1726744" y="4044483"/>
            <a:ext cx="3747467" cy="400110"/>
          </a:xfrm>
          <a:prstGeom prst="rect">
            <a:avLst/>
          </a:prstGeom>
          <a:noFill/>
        </p:spPr>
        <p:txBody>
          <a:bodyPr wrap="square">
            <a:spAutoFit/>
          </a:bodyPr>
          <a:lstStyle/>
          <a:p>
            <a:r>
              <a:rPr lang="en-GB" sz="2000" b="1">
                <a:latin typeface="Calibri" panose="020F0502020204030204" pitchFamily="34" charset="0"/>
                <a:cs typeface="Calibri" panose="020F0502020204030204" pitchFamily="34" charset="0"/>
              </a:rPr>
              <a:t>Helps develop confidence</a:t>
            </a:r>
          </a:p>
        </p:txBody>
      </p:sp>
      <p:sp>
        <p:nvSpPr>
          <p:cNvPr id="19" name="TextBox 18">
            <a:extLst>
              <a:ext uri="{FF2B5EF4-FFF2-40B4-BE49-F238E27FC236}">
                <a16:creationId xmlns:a16="http://schemas.microsoft.com/office/drawing/2014/main" id="{B37CA375-6FD3-3B3F-63B9-46E5D14E2285}"/>
              </a:ext>
            </a:extLst>
          </p:cNvPr>
          <p:cNvSpPr txBox="1"/>
          <p:nvPr/>
        </p:nvSpPr>
        <p:spPr>
          <a:xfrm>
            <a:off x="7325708" y="4887653"/>
            <a:ext cx="3414876" cy="369332"/>
          </a:xfrm>
          <a:prstGeom prst="rect">
            <a:avLst/>
          </a:prstGeom>
          <a:noFill/>
        </p:spPr>
        <p:txBody>
          <a:bodyPr wrap="square">
            <a:spAutoFit/>
          </a:bodyPr>
          <a:lstStyle/>
          <a:p>
            <a:pPr marL="800100" lvl="1" indent="-342900"/>
            <a:r>
              <a:rPr lang="en-GB" b="1">
                <a:latin typeface="Montserrat" pitchFamily="2" charset="0"/>
                <a:cs typeface="Calibri" panose="020F0502020204030204" pitchFamily="34" charset="0"/>
              </a:rPr>
              <a:t>Encourages innovation</a:t>
            </a:r>
          </a:p>
        </p:txBody>
      </p:sp>
      <p:sp>
        <p:nvSpPr>
          <p:cNvPr id="21" name="TextBox 20">
            <a:extLst>
              <a:ext uri="{FF2B5EF4-FFF2-40B4-BE49-F238E27FC236}">
                <a16:creationId xmlns:a16="http://schemas.microsoft.com/office/drawing/2014/main" id="{6ADBA623-CB66-2CD8-CF4A-EC553B218453}"/>
              </a:ext>
            </a:extLst>
          </p:cNvPr>
          <p:cNvSpPr txBox="1"/>
          <p:nvPr/>
        </p:nvSpPr>
        <p:spPr>
          <a:xfrm>
            <a:off x="1082758" y="5533837"/>
            <a:ext cx="3849841" cy="369332"/>
          </a:xfrm>
          <a:prstGeom prst="rect">
            <a:avLst/>
          </a:prstGeom>
          <a:noFill/>
        </p:spPr>
        <p:txBody>
          <a:bodyPr wrap="square">
            <a:spAutoFit/>
          </a:bodyPr>
          <a:lstStyle/>
          <a:p>
            <a:pPr marL="800100" lvl="1" indent="-342900"/>
            <a:r>
              <a:rPr lang="en-GB" b="1">
                <a:latin typeface="Montserrat" pitchFamily="2" charset="0"/>
                <a:cs typeface="Calibri" panose="020F0502020204030204" pitchFamily="34" charset="0"/>
              </a:rPr>
              <a:t>Improves critical thinking</a:t>
            </a:r>
          </a:p>
        </p:txBody>
      </p:sp>
      <p:sp>
        <p:nvSpPr>
          <p:cNvPr id="23" name="TextBox 22">
            <a:extLst>
              <a:ext uri="{FF2B5EF4-FFF2-40B4-BE49-F238E27FC236}">
                <a16:creationId xmlns:a16="http://schemas.microsoft.com/office/drawing/2014/main" id="{8FF0684B-C010-360A-A46E-7F86716C49B9}"/>
              </a:ext>
            </a:extLst>
          </p:cNvPr>
          <p:cNvSpPr txBox="1"/>
          <p:nvPr/>
        </p:nvSpPr>
        <p:spPr>
          <a:xfrm>
            <a:off x="7366856" y="5524124"/>
            <a:ext cx="3899916" cy="400110"/>
          </a:xfrm>
          <a:prstGeom prst="rect">
            <a:avLst/>
          </a:prstGeom>
          <a:noFill/>
        </p:spPr>
        <p:txBody>
          <a:bodyPr wrap="square">
            <a:spAutoFit/>
          </a:bodyPr>
          <a:lstStyle/>
          <a:p>
            <a:pPr marL="800100" lvl="1" indent="-342900"/>
            <a:r>
              <a:rPr lang="en-GB" sz="2000" b="1">
                <a:latin typeface="Calibri" panose="020F0502020204030204" pitchFamily="34" charset="0"/>
                <a:cs typeface="Calibri" panose="020F0502020204030204" pitchFamily="34" charset="0"/>
              </a:rPr>
              <a:t>Promotes self-awareness</a:t>
            </a:r>
          </a:p>
        </p:txBody>
      </p:sp>
      <p:sp>
        <p:nvSpPr>
          <p:cNvPr id="25" name="TextBox 24">
            <a:extLst>
              <a:ext uri="{FF2B5EF4-FFF2-40B4-BE49-F238E27FC236}">
                <a16:creationId xmlns:a16="http://schemas.microsoft.com/office/drawing/2014/main" id="{68ACB6F8-4413-FE26-DAEC-E3BE2D00AF08}"/>
              </a:ext>
            </a:extLst>
          </p:cNvPr>
          <p:cNvSpPr txBox="1"/>
          <p:nvPr/>
        </p:nvSpPr>
        <p:spPr>
          <a:xfrm>
            <a:off x="705834" y="4866813"/>
            <a:ext cx="5269438" cy="338554"/>
          </a:xfrm>
          <a:prstGeom prst="rect">
            <a:avLst/>
          </a:prstGeom>
          <a:noFill/>
        </p:spPr>
        <p:txBody>
          <a:bodyPr wrap="square">
            <a:spAutoFit/>
          </a:bodyPr>
          <a:lstStyle/>
          <a:p>
            <a:r>
              <a:rPr lang="en-GB" sz="1600" b="1">
                <a:latin typeface="Montserrat" pitchFamily="2" charset="0"/>
                <a:cs typeface="Calibri" panose="020F0502020204030204" pitchFamily="34" charset="0"/>
              </a:rPr>
              <a:t>Enhances the rigour and validity of research</a:t>
            </a:r>
          </a:p>
        </p:txBody>
      </p:sp>
      <p:sp>
        <p:nvSpPr>
          <p:cNvPr id="27" name="TextBox 26">
            <a:extLst>
              <a:ext uri="{FF2B5EF4-FFF2-40B4-BE49-F238E27FC236}">
                <a16:creationId xmlns:a16="http://schemas.microsoft.com/office/drawing/2014/main" id="{8E401103-AC53-597B-8973-005C7DAD5C5B}"/>
              </a:ext>
            </a:extLst>
          </p:cNvPr>
          <p:cNvSpPr txBox="1"/>
          <p:nvPr/>
        </p:nvSpPr>
        <p:spPr>
          <a:xfrm>
            <a:off x="1242452" y="6259675"/>
            <a:ext cx="3530455" cy="369332"/>
          </a:xfrm>
          <a:prstGeom prst="rect">
            <a:avLst/>
          </a:prstGeom>
          <a:noFill/>
        </p:spPr>
        <p:txBody>
          <a:bodyPr wrap="square">
            <a:spAutoFit/>
          </a:bodyPr>
          <a:lstStyle/>
          <a:p>
            <a:pPr marL="800100" lvl="1" indent="-342900"/>
            <a:r>
              <a:rPr lang="en-GB" b="1">
                <a:latin typeface="Montserrat" pitchFamily="2" charset="0"/>
                <a:cs typeface="Calibri" panose="020F0502020204030204" pitchFamily="34" charset="0"/>
              </a:rPr>
              <a:t>Informs future research</a:t>
            </a:r>
          </a:p>
        </p:txBody>
      </p:sp>
      <p:sp>
        <p:nvSpPr>
          <p:cNvPr id="31" name="TextBox 30">
            <a:extLst>
              <a:ext uri="{FF2B5EF4-FFF2-40B4-BE49-F238E27FC236}">
                <a16:creationId xmlns:a16="http://schemas.microsoft.com/office/drawing/2014/main" id="{15DE35B3-C8CE-D193-BBDA-561EE8686129}"/>
              </a:ext>
            </a:extLst>
          </p:cNvPr>
          <p:cNvSpPr txBox="1"/>
          <p:nvPr/>
        </p:nvSpPr>
        <p:spPr>
          <a:xfrm>
            <a:off x="7325708" y="6239642"/>
            <a:ext cx="3941064" cy="369332"/>
          </a:xfrm>
          <a:prstGeom prst="rect">
            <a:avLst/>
          </a:prstGeom>
          <a:noFill/>
        </p:spPr>
        <p:txBody>
          <a:bodyPr wrap="square">
            <a:spAutoFit/>
          </a:bodyPr>
          <a:lstStyle/>
          <a:p>
            <a:pPr marL="800100" lvl="1" indent="-342900"/>
            <a:r>
              <a:rPr lang="en-GB" b="1">
                <a:latin typeface="Montserrat" pitchFamily="2" charset="0"/>
                <a:cs typeface="Calibri" panose="020F0502020204030204" pitchFamily="34" charset="0"/>
              </a:rPr>
              <a:t>Encourages adaptation</a:t>
            </a:r>
          </a:p>
        </p:txBody>
      </p:sp>
      <p:sp>
        <p:nvSpPr>
          <p:cNvPr id="5" name="TextBox 4">
            <a:extLst>
              <a:ext uri="{FF2B5EF4-FFF2-40B4-BE49-F238E27FC236}">
                <a16:creationId xmlns:a16="http://schemas.microsoft.com/office/drawing/2014/main" id="{7D8A2D3A-1B8B-DCBF-72EB-E3AFEC5777AC}"/>
              </a:ext>
            </a:extLst>
          </p:cNvPr>
          <p:cNvSpPr txBox="1"/>
          <p:nvPr/>
        </p:nvSpPr>
        <p:spPr>
          <a:xfrm>
            <a:off x="520" y="3346529"/>
            <a:ext cx="11777823" cy="461665"/>
          </a:xfrm>
          <a:prstGeom prst="rect">
            <a:avLst/>
          </a:prstGeom>
          <a:noFill/>
        </p:spPr>
        <p:txBody>
          <a:bodyPr wrap="square">
            <a:spAutoFit/>
          </a:bodyPr>
          <a:lstStyle/>
          <a:p>
            <a:pPr lvl="1"/>
            <a:r>
              <a:rPr lang="en-GB" sz="2400" b="1">
                <a:latin typeface="Montserrat" pitchFamily="2" charset="0"/>
                <a:ea typeface="Calibri"/>
                <a:cs typeface="Calibri"/>
              </a:rPr>
              <a:t>Being reflective in research is beneficial because the process …</a:t>
            </a:r>
          </a:p>
        </p:txBody>
      </p:sp>
      <p:sp>
        <p:nvSpPr>
          <p:cNvPr id="6" name="TextBox 5">
            <a:extLst>
              <a:ext uri="{FF2B5EF4-FFF2-40B4-BE49-F238E27FC236}">
                <a16:creationId xmlns:a16="http://schemas.microsoft.com/office/drawing/2014/main" id="{ECE7E7D5-546C-E18D-53B1-D44A33176E87}"/>
              </a:ext>
            </a:extLst>
          </p:cNvPr>
          <p:cNvSpPr txBox="1"/>
          <p:nvPr/>
        </p:nvSpPr>
        <p:spPr>
          <a:xfrm>
            <a:off x="6930695" y="4044483"/>
            <a:ext cx="478426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latin typeface="Montserrat" pitchFamily="2" charset="0"/>
              </a:rPr>
              <a:t>Promotes continuous improvement and learning from experience</a:t>
            </a:r>
            <a:r>
              <a:rPr lang="en-US" sz="1600">
                <a:latin typeface="Montserrat" pitchFamily="2" charset="0"/>
              </a:rPr>
              <a:t>​</a:t>
            </a:r>
          </a:p>
          <a:p>
            <a:r>
              <a:rPr lang="en-US" sz="2000"/>
              <a:t>​</a:t>
            </a:r>
          </a:p>
        </p:txBody>
      </p:sp>
    </p:spTree>
    <p:extLst>
      <p:ext uri="{BB962C8B-B14F-4D97-AF65-F5344CB8AC3E}">
        <p14:creationId xmlns:p14="http://schemas.microsoft.com/office/powerpoint/2010/main" val="1809994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7" name="Picture 6" descr="A blue rectangle with black border&#10;&#10;AI-generated content may be incorrect.">
            <a:extLst>
              <a:ext uri="{FF2B5EF4-FFF2-40B4-BE49-F238E27FC236}">
                <a16:creationId xmlns:a16="http://schemas.microsoft.com/office/drawing/2014/main" id="{78D9B44C-9A76-E3CE-6AFE-3566875835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228" y="1415481"/>
            <a:ext cx="6500583" cy="4876464"/>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424073" y="1718600"/>
            <a:ext cx="5813441" cy="4124495"/>
          </a:xfrm>
        </p:spPr>
        <p:txBody>
          <a:bodyPr lIns="91440" tIns="45720" rIns="91440" bIns="45720" anchor="t"/>
          <a:lstStyle/>
          <a:p>
            <a:r>
              <a:rPr lang="en-GB" sz="2200">
                <a:latin typeface="Montserrat"/>
                <a:cs typeface="Calibri"/>
              </a:rPr>
              <a:t>Consider your own research</a:t>
            </a:r>
          </a:p>
          <a:p>
            <a:r>
              <a:rPr lang="en-GB" sz="2200">
                <a:latin typeface="Montserrat"/>
                <a:ea typeface="Calibri"/>
                <a:cs typeface="Calibri"/>
              </a:rPr>
              <a:t>Use Gibbs’ Reflective Cycle to reflect on at least </a:t>
            </a:r>
            <a:r>
              <a:rPr lang="en-GB" sz="2200" b="1">
                <a:solidFill>
                  <a:schemeClr val="accent2"/>
                </a:solidFill>
                <a:latin typeface="Montserrat"/>
                <a:ea typeface="Calibri"/>
                <a:cs typeface="Calibri"/>
              </a:rPr>
              <a:t>ONE</a:t>
            </a:r>
            <a:r>
              <a:rPr lang="en-GB" sz="2200">
                <a:latin typeface="Montserrat"/>
                <a:ea typeface="Calibri"/>
                <a:cs typeface="Calibri"/>
              </a:rPr>
              <a:t> element of your practice or a hurdle you have overcome, for example, you could reflect on:</a:t>
            </a:r>
          </a:p>
          <a:p>
            <a:pPr lvl="1"/>
            <a:r>
              <a:rPr lang="en-GB" sz="2200">
                <a:latin typeface="Montserrat"/>
                <a:ea typeface="Calibri"/>
                <a:cs typeface="Calibri"/>
              </a:rPr>
              <a:t>The process of signing up to the Researcher Training Programme</a:t>
            </a:r>
          </a:p>
          <a:p>
            <a:pPr lvl="1"/>
            <a:r>
              <a:rPr lang="en-GB" sz="2200">
                <a:latin typeface="Montserrat"/>
                <a:cs typeface="Calibri"/>
              </a:rPr>
              <a:t>How you have chosen your research topic (if you have one)</a:t>
            </a:r>
            <a:endParaRPr lang="en-GB" sz="2200">
              <a:latin typeface="Montserrat"/>
              <a:cs typeface="Calibri" panose="020F0502020204030204" pitchFamily="34" charset="0"/>
            </a:endParaRPr>
          </a:p>
          <a:p>
            <a:r>
              <a:rPr lang="en-GB" sz="2200">
                <a:latin typeface="Montserrat"/>
                <a:cs typeface="Calibri"/>
              </a:rPr>
              <a:t>Start with the description</a:t>
            </a:r>
            <a:endParaRPr lang="en-GB" sz="2200">
              <a:latin typeface="Montserrat"/>
              <a:ea typeface="Calibri"/>
              <a:cs typeface="Calibri"/>
            </a:endParaRPr>
          </a:p>
          <a:p>
            <a:pPr marL="0" indent="0">
              <a:buNone/>
            </a:pPr>
            <a:endParaRPr lang="en-US" sz="2200"/>
          </a:p>
        </p:txBody>
      </p:sp>
      <p:pic>
        <p:nvPicPr>
          <p:cNvPr id="3" name="Picture 2">
            <a:extLst>
              <a:ext uri="{FF2B5EF4-FFF2-40B4-BE49-F238E27FC236}">
                <a16:creationId xmlns:a16="http://schemas.microsoft.com/office/drawing/2014/main" id="{B3B47514-50F6-4483-FE24-FC6C848D88B9}"/>
              </a:ext>
            </a:extLst>
          </p:cNvPr>
          <p:cNvPicPr>
            <a:picLocks noChangeAspect="1"/>
          </p:cNvPicPr>
          <p:nvPr/>
        </p:nvPicPr>
        <p:blipFill>
          <a:blip r:embed="rId5"/>
          <a:srcRect r="2871" b="-142"/>
          <a:stretch>
            <a:fillRect/>
          </a:stretch>
        </p:blipFill>
        <p:spPr>
          <a:xfrm>
            <a:off x="6818520" y="1317812"/>
            <a:ext cx="5381119" cy="5548060"/>
          </a:xfrm>
          <a:prstGeom prst="rect">
            <a:avLst/>
          </a:prstGeom>
        </p:spPr>
      </p:pic>
      <p:sp>
        <p:nvSpPr>
          <p:cNvPr id="6" name="Freeform 5">
            <a:extLst>
              <a:ext uri="{FF2B5EF4-FFF2-40B4-BE49-F238E27FC236}">
                <a16:creationId xmlns:a16="http://schemas.microsoft.com/office/drawing/2014/main" id="{65571442-5CFF-D6BF-FF00-496335A4D285}"/>
              </a:ext>
            </a:extLst>
          </p:cNvPr>
          <p:cNvSpPr/>
          <p:nvPr/>
        </p:nvSpPr>
        <p:spPr>
          <a:xfrm>
            <a:off x="5018271" y="5083657"/>
            <a:ext cx="3337579" cy="2579007"/>
          </a:xfrm>
          <a:custGeom>
            <a:avLst/>
            <a:gdLst/>
            <a:ahLst/>
            <a:cxnLst/>
            <a:rect l="l" t="t" r="r" b="b"/>
            <a:pathLst>
              <a:path w="4750130" h="4114800">
                <a:moveTo>
                  <a:pt x="0" y="0"/>
                </a:moveTo>
                <a:lnTo>
                  <a:pt x="4750130" y="0"/>
                </a:lnTo>
                <a:lnTo>
                  <a:pt x="475013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103E38EC-2562-24C2-C06E-73732B716BC8}"/>
              </a:ext>
            </a:extLst>
          </p:cNvPr>
          <p:cNvSpPr txBox="1"/>
          <p:nvPr/>
        </p:nvSpPr>
        <p:spPr>
          <a:xfrm>
            <a:off x="5577100" y="5177602"/>
            <a:ext cx="2152775" cy="1200329"/>
          </a:xfrm>
          <a:prstGeom prst="rect">
            <a:avLst/>
          </a:prstGeom>
          <a:noFill/>
        </p:spPr>
        <p:txBody>
          <a:bodyPr wrap="square" rtlCol="0">
            <a:spAutoFit/>
          </a:bodyPr>
          <a:lstStyle/>
          <a:p>
            <a:pPr algn="ctr"/>
            <a:r>
              <a:rPr lang="en-GB" b="1">
                <a:latin typeface="Montserrat" pitchFamily="2" charset="0"/>
                <a:cs typeface="Calibri" panose="020F0502020204030204" pitchFamily="34" charset="0"/>
              </a:rPr>
              <a:t>Next</a:t>
            </a:r>
            <a:r>
              <a:rPr lang="en-GB">
                <a:latin typeface="Montserrat" pitchFamily="2" charset="0"/>
                <a:cs typeface="Calibri" panose="020F0502020204030204" pitchFamily="34" charset="0"/>
              </a:rPr>
              <a:t>: Discuss your thoughts with the person next to you!</a:t>
            </a:r>
          </a:p>
        </p:txBody>
      </p:sp>
      <p:sp>
        <p:nvSpPr>
          <p:cNvPr id="4" name="Title 1">
            <a:extLst>
              <a:ext uri="{FF2B5EF4-FFF2-40B4-BE49-F238E27FC236}">
                <a16:creationId xmlns:a16="http://schemas.microsoft.com/office/drawing/2014/main" id="{7B6DCED5-40BA-3BB4-2D7B-189E74A4DE7A}"/>
              </a:ext>
            </a:extLst>
          </p:cNvPr>
          <p:cNvSpPr>
            <a:spLocks noGrp="1"/>
          </p:cNvSpPr>
          <p:nvPr>
            <p:ph type="title"/>
          </p:nvPr>
        </p:nvSpPr>
        <p:spPr>
          <a:xfrm>
            <a:off x="2107253" y="421786"/>
            <a:ext cx="7976503" cy="535531"/>
          </a:xfrm>
        </p:spPr>
        <p:txBody>
          <a:bodyPr/>
          <a:lstStyle/>
          <a:p>
            <a:pPr algn="ctr"/>
            <a:r>
              <a:rPr lang="en-GB" sz="4000">
                <a:latin typeface="Ems bolder font"/>
                <a:cs typeface="Calibri"/>
              </a:rPr>
              <a:t>Activity 2: Individual reflections</a:t>
            </a:r>
            <a:endParaRPr lang="en-US">
              <a:latin typeface="Ems bolder font"/>
            </a:endParaRPr>
          </a:p>
        </p:txBody>
      </p:sp>
    </p:spTree>
    <p:extLst>
      <p:ext uri="{BB962C8B-B14F-4D97-AF65-F5344CB8AC3E}">
        <p14:creationId xmlns:p14="http://schemas.microsoft.com/office/powerpoint/2010/main" val="228063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7" name="Picture 6" descr="A blue rectangle with black border&#10;&#10;AI-generated content may be incorrect.">
            <a:extLst>
              <a:ext uri="{FF2B5EF4-FFF2-40B4-BE49-F238E27FC236}">
                <a16:creationId xmlns:a16="http://schemas.microsoft.com/office/drawing/2014/main" id="{BDBA3663-DCBA-2A63-2A01-D075BF8772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0680" y="1345608"/>
            <a:ext cx="7770639" cy="660462"/>
          </a:xfrm>
          <a:prstGeom prst="rect">
            <a:avLst/>
          </a:prstGeom>
        </p:spPr>
      </p:pic>
      <p:sp>
        <p:nvSpPr>
          <p:cNvPr id="3" name="Content Placeholder 2">
            <a:extLst>
              <a:ext uri="{FF2B5EF4-FFF2-40B4-BE49-F238E27FC236}">
                <a16:creationId xmlns:a16="http://schemas.microsoft.com/office/drawing/2014/main" id="{373938D2-E81A-5199-CD9D-9E0F820F5CA0}"/>
              </a:ext>
            </a:extLst>
          </p:cNvPr>
          <p:cNvSpPr>
            <a:spLocks noGrp="1"/>
          </p:cNvSpPr>
          <p:nvPr>
            <p:ph idx="1"/>
          </p:nvPr>
        </p:nvSpPr>
        <p:spPr>
          <a:xfrm>
            <a:off x="2384456" y="1549961"/>
            <a:ext cx="7348397" cy="456109"/>
          </a:xfrm>
        </p:spPr>
        <p:txBody>
          <a:bodyPr lIns="91440" tIns="45720" rIns="91440" bIns="45720" anchor="t"/>
          <a:lstStyle/>
          <a:p>
            <a:pPr marL="0" indent="0" algn="ctr">
              <a:buNone/>
            </a:pPr>
            <a:r>
              <a:rPr lang="en-GB" sz="1800" b="1" i="1">
                <a:latin typeface="Montserrat" pitchFamily="2" charset="0"/>
                <a:ea typeface="Calibri"/>
                <a:cs typeface="Calibri"/>
              </a:rPr>
              <a:t>Add your reflections to the worksheet in your Workbook.</a:t>
            </a:r>
          </a:p>
          <a:p>
            <a:pPr marL="0" indent="0">
              <a:buNone/>
            </a:pPr>
            <a:endParaRPr lang="en-US" sz="240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12CE063D-2B36-26B6-CDB7-E4F017C13848}"/>
              </a:ext>
            </a:extLst>
          </p:cNvPr>
          <p:cNvSpPr>
            <a:spLocks noGrp="1"/>
          </p:cNvSpPr>
          <p:nvPr>
            <p:ph type="title"/>
          </p:nvPr>
        </p:nvSpPr>
        <p:spPr>
          <a:xfrm>
            <a:off x="3565769" y="421786"/>
            <a:ext cx="5059472" cy="535531"/>
          </a:xfrm>
        </p:spPr>
        <p:txBody>
          <a:bodyPr/>
          <a:lstStyle/>
          <a:p>
            <a:pPr algn="ctr"/>
            <a:r>
              <a:rPr lang="en-GB" sz="4000" dirty="0">
                <a:latin typeface="Ems bolder font"/>
                <a:cs typeface="Calibri"/>
              </a:rPr>
              <a:t>Activity 2 continued:</a:t>
            </a:r>
            <a:r>
              <a:rPr lang="en-GB" sz="4000" b="1" dirty="0">
                <a:latin typeface="Arial"/>
                <a:cs typeface="Calibri"/>
              </a:rPr>
              <a:t> </a:t>
            </a:r>
            <a:endParaRPr lang="en-US" dirty="0"/>
          </a:p>
        </p:txBody>
      </p:sp>
      <p:pic>
        <p:nvPicPr>
          <p:cNvPr id="4" name="Picture 3" descr="A diagram of a diagram&#10;&#10;AI-generated content may be incorrect.">
            <a:extLst>
              <a:ext uri="{FF2B5EF4-FFF2-40B4-BE49-F238E27FC236}">
                <a16:creationId xmlns:a16="http://schemas.microsoft.com/office/drawing/2014/main" id="{A7771599-5A44-9C9B-B9A8-21E0974BC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80842" y="2006070"/>
            <a:ext cx="3430315" cy="4851930"/>
          </a:xfrm>
          <a:prstGeom prst="rect">
            <a:avLst/>
          </a:prstGeom>
        </p:spPr>
      </p:pic>
    </p:spTree>
    <p:extLst>
      <p:ext uri="{BB962C8B-B14F-4D97-AF65-F5344CB8AC3E}">
        <p14:creationId xmlns:p14="http://schemas.microsoft.com/office/powerpoint/2010/main" val="340292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CD2C4C8-0894-CD34-76E5-A4AB9D2D6681}"/>
              </a:ext>
            </a:extLst>
          </p:cNvPr>
          <p:cNvGrpSpPr/>
          <p:nvPr/>
        </p:nvGrpSpPr>
        <p:grpSpPr>
          <a:xfrm>
            <a:off x="500496" y="1672581"/>
            <a:ext cx="7352604" cy="3896648"/>
            <a:chOff x="500496" y="1672581"/>
            <a:chExt cx="7352604" cy="3896648"/>
          </a:xfrm>
        </p:grpSpPr>
        <p:pic>
          <p:nvPicPr>
            <p:cNvPr id="12" name="Picture 11">
              <a:extLst>
                <a:ext uri="{FF2B5EF4-FFF2-40B4-BE49-F238E27FC236}">
                  <a16:creationId xmlns:a16="http://schemas.microsoft.com/office/drawing/2014/main" id="{27C5A7A8-F506-31D3-6DAB-9C8EC68C58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496" y="1672581"/>
              <a:ext cx="7352604" cy="3896648"/>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69CA2338-B586-90E0-907C-6468227A25FC}"/>
                </a:ext>
              </a:extLst>
            </p:cNvPr>
            <p:cNvPicPr>
              <a:picLocks noChangeAspect="1"/>
            </p:cNvPicPr>
            <p:nvPr/>
          </p:nvPicPr>
          <p:blipFill>
            <a:blip r:embed="rId5"/>
            <a:stretch>
              <a:fillRect/>
            </a:stretch>
          </p:blipFill>
          <p:spPr>
            <a:xfrm>
              <a:off x="1685283" y="2928580"/>
              <a:ext cx="1762371" cy="543001"/>
            </a:xfrm>
            <a:prstGeom prst="rect">
              <a:avLst/>
            </a:prstGeom>
          </p:spPr>
        </p:pic>
      </p:grpSp>
      <p:pic>
        <p:nvPicPr>
          <p:cNvPr id="8" name="Picture 7" descr="A person holding a sign&#10;&#10;Description automatically generated">
            <a:extLst>
              <a:ext uri="{FF2B5EF4-FFF2-40B4-BE49-F238E27FC236}">
                <a16:creationId xmlns:a16="http://schemas.microsoft.com/office/drawing/2014/main" id="{B6855F67-3A1F-DD94-AAF7-6CE7242349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79747" y="1062182"/>
            <a:ext cx="10660854" cy="5804296"/>
          </a:xfrm>
          <a:prstGeom prst="rect">
            <a:avLst/>
          </a:prstGeom>
        </p:spPr>
      </p:pic>
      <p:pic>
        <p:nvPicPr>
          <p:cNvPr id="6" name="Picture 5" descr="A blue rectangle with black border&#10;&#10;AI-generated content may be incorrect.">
            <a:extLst>
              <a:ext uri="{FF2B5EF4-FFF2-40B4-BE49-F238E27FC236}">
                <a16:creationId xmlns:a16="http://schemas.microsoft.com/office/drawing/2014/main" id="{2D925F7B-F7D1-E45C-5157-2AFBD989DE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60000" flipH="1">
            <a:off x="6135715" y="1119107"/>
            <a:ext cx="4577745" cy="2458640"/>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rot="20738939" flipH="1">
            <a:off x="6540352" y="1503047"/>
            <a:ext cx="3768470" cy="1676993"/>
          </a:xfrm>
        </p:spPr>
        <p:txBody>
          <a:bodyPr lIns="91440" tIns="45720" rIns="91440" bIns="45720" anchor="t"/>
          <a:lstStyle/>
          <a:p>
            <a:pPr marL="0" indent="0" algn="ctr">
              <a:buNone/>
            </a:pPr>
            <a:r>
              <a:rPr lang="en-GB" sz="2400">
                <a:solidFill>
                  <a:schemeClr val="bg2"/>
                </a:solidFill>
                <a:latin typeface="Montserrat" pitchFamily="2" charset="0"/>
                <a:ea typeface="Calibri"/>
                <a:cs typeface="Calibri"/>
              </a:rPr>
              <a:t>Read the news headline.</a:t>
            </a:r>
            <a:br>
              <a:rPr lang="en-GB" sz="2400">
                <a:solidFill>
                  <a:schemeClr val="bg2"/>
                </a:solidFill>
                <a:latin typeface="Montserrat" pitchFamily="2" charset="0"/>
                <a:cs typeface="Calibri" panose="020F0502020204030204" pitchFamily="34" charset="0"/>
              </a:rPr>
            </a:br>
            <a:br>
              <a:rPr lang="en-GB" sz="2400">
                <a:solidFill>
                  <a:schemeClr val="bg2"/>
                </a:solidFill>
                <a:latin typeface="Montserrat" pitchFamily="2" charset="0"/>
                <a:cs typeface="Calibri" panose="020F0502020204030204" pitchFamily="34" charset="0"/>
              </a:rPr>
            </a:br>
            <a:r>
              <a:rPr lang="en-GB" sz="2400" b="1">
                <a:solidFill>
                  <a:schemeClr val="bg2"/>
                </a:solidFill>
                <a:latin typeface="Montserrat" pitchFamily="2" charset="0"/>
                <a:ea typeface="Calibri"/>
                <a:cs typeface="Calibri"/>
              </a:rPr>
              <a:t>What is your knee-jerk reaction?</a:t>
            </a:r>
          </a:p>
        </p:txBody>
      </p:sp>
      <p:sp>
        <p:nvSpPr>
          <p:cNvPr id="5" name="Title 1">
            <a:extLst>
              <a:ext uri="{FF2B5EF4-FFF2-40B4-BE49-F238E27FC236}">
                <a16:creationId xmlns:a16="http://schemas.microsoft.com/office/drawing/2014/main" id="{E4C550B7-A13D-6F2A-C8E7-196F14080F43}"/>
              </a:ext>
            </a:extLst>
          </p:cNvPr>
          <p:cNvSpPr>
            <a:spLocks noGrp="1"/>
          </p:cNvSpPr>
          <p:nvPr>
            <p:ph type="title"/>
          </p:nvPr>
        </p:nvSpPr>
        <p:spPr>
          <a:xfrm>
            <a:off x="2869253" y="433692"/>
            <a:ext cx="6452503" cy="535531"/>
          </a:xfrm>
        </p:spPr>
        <p:txBody>
          <a:bodyPr/>
          <a:lstStyle/>
          <a:p>
            <a:pPr algn="ctr"/>
            <a:r>
              <a:rPr lang="en-GB" sz="4000">
                <a:latin typeface="Ems bolder font"/>
                <a:cs typeface="Calibri"/>
              </a:rPr>
              <a:t>Activity 3: Being reflexive</a:t>
            </a:r>
          </a:p>
        </p:txBody>
      </p:sp>
    </p:spTree>
    <p:extLst>
      <p:ext uri="{BB962C8B-B14F-4D97-AF65-F5344CB8AC3E}">
        <p14:creationId xmlns:p14="http://schemas.microsoft.com/office/powerpoint/2010/main" val="401609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6EDBBDE-1B50-820A-FCA8-27EB2742B817}"/>
              </a:ext>
            </a:extLst>
          </p:cNvPr>
          <p:cNvGraphicFramePr>
            <a:graphicFrameLocks noGrp="1"/>
          </p:cNvGraphicFramePr>
          <p:nvPr>
            <p:extLst>
              <p:ext uri="{D42A27DB-BD31-4B8C-83A1-F6EECF244321}">
                <p14:modId xmlns:p14="http://schemas.microsoft.com/office/powerpoint/2010/main" val="1785921181"/>
              </p:ext>
            </p:extLst>
          </p:nvPr>
        </p:nvGraphicFramePr>
        <p:xfrm>
          <a:off x="2344703" y="2456124"/>
          <a:ext cx="8169855" cy="4093122"/>
        </p:xfrm>
        <a:graphic>
          <a:graphicData uri="http://schemas.openxmlformats.org/drawingml/2006/table">
            <a:tbl>
              <a:tblPr/>
              <a:tblGrid>
                <a:gridCol w="1870991">
                  <a:extLst>
                    <a:ext uri="{9D8B030D-6E8A-4147-A177-3AD203B41FA5}">
                      <a16:colId xmlns:a16="http://schemas.microsoft.com/office/drawing/2014/main" val="20000"/>
                    </a:ext>
                  </a:extLst>
                </a:gridCol>
                <a:gridCol w="1112123">
                  <a:extLst>
                    <a:ext uri="{9D8B030D-6E8A-4147-A177-3AD203B41FA5}">
                      <a16:colId xmlns:a16="http://schemas.microsoft.com/office/drawing/2014/main" val="20001"/>
                    </a:ext>
                  </a:extLst>
                </a:gridCol>
                <a:gridCol w="1112208">
                  <a:extLst>
                    <a:ext uri="{9D8B030D-6E8A-4147-A177-3AD203B41FA5}">
                      <a16:colId xmlns:a16="http://schemas.microsoft.com/office/drawing/2014/main" val="20002"/>
                    </a:ext>
                  </a:extLst>
                </a:gridCol>
                <a:gridCol w="1113839">
                  <a:extLst>
                    <a:ext uri="{9D8B030D-6E8A-4147-A177-3AD203B41FA5}">
                      <a16:colId xmlns:a16="http://schemas.microsoft.com/office/drawing/2014/main" val="20003"/>
                    </a:ext>
                  </a:extLst>
                </a:gridCol>
                <a:gridCol w="1111341">
                  <a:extLst>
                    <a:ext uri="{9D8B030D-6E8A-4147-A177-3AD203B41FA5}">
                      <a16:colId xmlns:a16="http://schemas.microsoft.com/office/drawing/2014/main" val="20004"/>
                    </a:ext>
                  </a:extLst>
                </a:gridCol>
                <a:gridCol w="1849353">
                  <a:extLst>
                    <a:ext uri="{9D8B030D-6E8A-4147-A177-3AD203B41FA5}">
                      <a16:colId xmlns:a16="http://schemas.microsoft.com/office/drawing/2014/main" val="20005"/>
                    </a:ext>
                  </a:extLst>
                </a:gridCol>
              </a:tblGrid>
              <a:tr h="521056">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r>
                        <a:rPr lang="en-US" sz="1600">
                          <a:solidFill>
                            <a:schemeClr val="tx1"/>
                          </a:solidFill>
                          <a:latin typeface="Montserrat" pitchFamily="2" charset="0"/>
                          <a:ea typeface="Glacial Indifference"/>
                          <a:cs typeface="Calibri" panose="020F0502020204030204" pitchFamily="34" charset="0"/>
                          <a:sym typeface="Glacial Indifference"/>
                        </a:rPr>
                        <a:t>1</a:t>
                      </a: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r>
                        <a:rPr lang="en-US" sz="1600">
                          <a:solidFill>
                            <a:schemeClr val="tx1"/>
                          </a:solidFill>
                          <a:latin typeface="Montserrat" pitchFamily="2" charset="0"/>
                          <a:ea typeface="Glacial Indifference"/>
                          <a:cs typeface="Calibri" panose="020F0502020204030204" pitchFamily="34" charset="0"/>
                          <a:sym typeface="Glacial Indifference"/>
                        </a:rPr>
                        <a:t>2</a:t>
                      </a: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r>
                        <a:rPr lang="en-US" sz="1600">
                          <a:solidFill>
                            <a:schemeClr val="tx1"/>
                          </a:solidFill>
                          <a:latin typeface="Montserrat" pitchFamily="2" charset="0"/>
                          <a:ea typeface="Glacial Indifference"/>
                          <a:cs typeface="Calibri" panose="020F0502020204030204" pitchFamily="34" charset="0"/>
                          <a:sym typeface="Glacial Indifference"/>
                        </a:rPr>
                        <a:t>3</a:t>
                      </a: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r>
                        <a:rPr lang="en-US" sz="1600">
                          <a:solidFill>
                            <a:schemeClr val="tx1"/>
                          </a:solidFill>
                          <a:latin typeface="Montserrat" pitchFamily="2" charset="0"/>
                          <a:ea typeface="Glacial Indifference"/>
                          <a:cs typeface="Calibri" panose="020F0502020204030204" pitchFamily="34" charset="0"/>
                          <a:sym typeface="Glacial Indifference"/>
                        </a:rPr>
                        <a:t>4</a:t>
                      </a: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extLst>
                  <a:ext uri="{0D108BD9-81ED-4DB2-BD59-A6C34878D82A}">
                    <a16:rowId xmlns:a16="http://schemas.microsoft.com/office/drawing/2014/main" val="10000"/>
                  </a:ext>
                </a:extLst>
              </a:tr>
              <a:tr h="1640852">
                <a:tc>
                  <a:txBody>
                    <a:bodyPr/>
                    <a:lstStyle/>
                    <a:p>
                      <a:pPr algn="ctr">
                        <a:lnSpc>
                          <a:spcPts val="1959"/>
                        </a:lnSpc>
                        <a:defRPr/>
                      </a:pPr>
                      <a:r>
                        <a:rPr lang="en-US" sz="2000">
                          <a:solidFill>
                            <a:schemeClr val="tx1"/>
                          </a:solidFill>
                          <a:latin typeface="Montserrat" pitchFamily="2" charset="0"/>
                          <a:ea typeface="Glacial Indifference"/>
                          <a:cs typeface="Calibri" panose="020F0502020204030204" pitchFamily="34" charset="0"/>
                          <a:sym typeface="Glacial Indifference"/>
                        </a:rPr>
                        <a:t>Does</a:t>
                      </a:r>
                      <a:r>
                        <a:rPr lang="en-US" sz="2000" b="1">
                          <a:solidFill>
                            <a:schemeClr val="tx1"/>
                          </a:solidFill>
                          <a:latin typeface="Montserrat" pitchFamily="2" charset="0"/>
                          <a:ea typeface="Glacial Indifference"/>
                          <a:cs typeface="Calibri" panose="020F0502020204030204" pitchFamily="34" charset="0"/>
                          <a:sym typeface="Glacial Indifference"/>
                        </a:rPr>
                        <a:t> </a:t>
                      </a:r>
                      <a:r>
                        <a:rPr lang="en-US" sz="2000" b="1">
                          <a:solidFill>
                            <a:schemeClr val="tx1"/>
                          </a:solidFill>
                          <a:latin typeface="Montserrat" pitchFamily="2" charset="0"/>
                          <a:ea typeface="Glacial Indifference Bold"/>
                          <a:cs typeface="Calibri" panose="020F0502020204030204" pitchFamily="34" charset="0"/>
                          <a:sym typeface="Glacial Indifference Bold"/>
                        </a:rPr>
                        <a:t>not </a:t>
                      </a:r>
                      <a:r>
                        <a:rPr lang="en-US" sz="2000">
                          <a:solidFill>
                            <a:schemeClr val="tx1"/>
                          </a:solidFill>
                          <a:latin typeface="Montserrat" pitchFamily="2" charset="0"/>
                          <a:ea typeface="Glacial Indifference"/>
                          <a:cs typeface="Calibri" panose="020F0502020204030204" pitchFamily="34" charset="0"/>
                          <a:sym typeface="Glacial Indifference"/>
                        </a:rPr>
                        <a:t>agree</a:t>
                      </a:r>
                      <a:r>
                        <a:rPr lang="en-US" sz="2000">
                          <a:solidFill>
                            <a:schemeClr val="tx1"/>
                          </a:solidFill>
                          <a:latin typeface="Montserrat" pitchFamily="2" charset="0"/>
                          <a:ea typeface="+mn-ea"/>
                          <a:cs typeface="Calibri" panose="020F0502020204030204" pitchFamily="34" charset="0"/>
                          <a:sym typeface="Glacial Indifference"/>
                        </a:rPr>
                        <a:t> w</a:t>
                      </a:r>
                      <a:r>
                        <a:rPr lang="en-US" sz="2000">
                          <a:solidFill>
                            <a:schemeClr val="tx1"/>
                          </a:solidFill>
                          <a:latin typeface="Montserrat" pitchFamily="2" charset="0"/>
                          <a:ea typeface="Glacial Indifference"/>
                          <a:cs typeface="Calibri" panose="020F0502020204030204" pitchFamily="34" charset="0"/>
                          <a:sym typeface="Glacial Indifference"/>
                        </a:rPr>
                        <a:t>ith using vaccinations</a:t>
                      </a: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r>
                        <a:rPr lang="en-US" sz="2000" b="1">
                          <a:solidFill>
                            <a:schemeClr val="tx1"/>
                          </a:solidFill>
                          <a:latin typeface="Montserrat" pitchFamily="2" charset="0"/>
                          <a:ea typeface="Glacial Indifference Bold"/>
                          <a:cs typeface="Calibri" panose="020F0502020204030204" pitchFamily="34" charset="0"/>
                          <a:sym typeface="Glacial Indifference Bold"/>
                        </a:rPr>
                        <a:t>Does </a:t>
                      </a:r>
                      <a:r>
                        <a:rPr lang="en-US" sz="2000">
                          <a:solidFill>
                            <a:schemeClr val="tx1"/>
                          </a:solidFill>
                          <a:latin typeface="Montserrat" pitchFamily="2" charset="0"/>
                          <a:ea typeface="Glacial Indifference"/>
                          <a:cs typeface="Calibri" panose="020F0502020204030204" pitchFamily="34" charset="0"/>
                          <a:sym typeface="Glacial Indifference"/>
                        </a:rPr>
                        <a:t>agree</a:t>
                      </a:r>
                      <a:r>
                        <a:rPr lang="en-US" sz="2000">
                          <a:solidFill>
                            <a:schemeClr val="tx1"/>
                          </a:solidFill>
                          <a:latin typeface="Montserrat" pitchFamily="2" charset="0"/>
                          <a:ea typeface="+mn-ea"/>
                          <a:cs typeface="Calibri" panose="020F0502020204030204" pitchFamily="34" charset="0"/>
                          <a:sym typeface="Glacial Indifference"/>
                        </a:rPr>
                        <a:t> </a:t>
                      </a:r>
                      <a:r>
                        <a:rPr lang="en-US" sz="2000">
                          <a:solidFill>
                            <a:schemeClr val="tx1"/>
                          </a:solidFill>
                          <a:latin typeface="Montserrat" pitchFamily="2" charset="0"/>
                          <a:ea typeface="Glacial Indifference"/>
                          <a:cs typeface="Calibri" panose="020F0502020204030204" pitchFamily="34" charset="0"/>
                          <a:sym typeface="Glacial Indifference"/>
                        </a:rPr>
                        <a:t>with using vaccinations</a:t>
                      </a: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extLst>
                  <a:ext uri="{0D108BD9-81ED-4DB2-BD59-A6C34878D82A}">
                    <a16:rowId xmlns:a16="http://schemas.microsoft.com/office/drawing/2014/main" val="10001"/>
                  </a:ext>
                </a:extLst>
              </a:tr>
              <a:tr h="1931214">
                <a:tc>
                  <a:txBody>
                    <a:bodyPr/>
                    <a:lstStyle/>
                    <a:p>
                      <a:pPr algn="ctr">
                        <a:lnSpc>
                          <a:spcPts val="1959"/>
                        </a:lnSpc>
                        <a:defRPr/>
                      </a:pPr>
                      <a:r>
                        <a:rPr lang="en-US" sz="2000" b="1">
                          <a:solidFill>
                            <a:schemeClr val="tx1"/>
                          </a:solidFill>
                          <a:latin typeface="Montserrat" pitchFamily="2" charset="0"/>
                          <a:ea typeface="Glacial Indifference Bold"/>
                          <a:cs typeface="Calibri" panose="020F0502020204030204" pitchFamily="34" charset="0"/>
                          <a:sym typeface="Glacial Indifference Bold"/>
                        </a:rPr>
                        <a:t>Very</a:t>
                      </a:r>
                      <a:r>
                        <a:rPr lang="en-US" sz="2000" b="1">
                          <a:solidFill>
                            <a:schemeClr val="tx1"/>
                          </a:solidFill>
                          <a:latin typeface="Montserrat" pitchFamily="2" charset="0"/>
                          <a:ea typeface="Glacial Indifference"/>
                          <a:cs typeface="Calibri" panose="020F0502020204030204" pitchFamily="34" charset="0"/>
                          <a:sym typeface="Glacial Indifference"/>
                        </a:rPr>
                        <a:t> </a:t>
                      </a:r>
                      <a:r>
                        <a:rPr lang="en-US" sz="2000" b="1">
                          <a:solidFill>
                            <a:schemeClr val="tx1"/>
                          </a:solidFill>
                          <a:latin typeface="Montserrat" pitchFamily="2" charset="0"/>
                          <a:ea typeface="Glacial Indifference Bold"/>
                          <a:cs typeface="Calibri" panose="020F0502020204030204" pitchFamily="34" charset="0"/>
                          <a:sym typeface="Glacial Indifference Bold"/>
                        </a:rPr>
                        <a:t>little</a:t>
                      </a:r>
                      <a:r>
                        <a:rPr lang="en-US" sz="2000" b="1">
                          <a:solidFill>
                            <a:schemeClr val="tx1"/>
                          </a:solidFill>
                          <a:latin typeface="Montserrat" pitchFamily="2" charset="0"/>
                          <a:ea typeface="Glacial Indifference"/>
                          <a:cs typeface="Calibri" panose="020F0502020204030204" pitchFamily="34" charset="0"/>
                          <a:sym typeface="Glacial Indifference"/>
                        </a:rPr>
                        <a:t> </a:t>
                      </a:r>
                      <a:r>
                        <a:rPr lang="en-US" sz="2000">
                          <a:solidFill>
                            <a:schemeClr val="tx1"/>
                          </a:solidFill>
                          <a:latin typeface="Montserrat" pitchFamily="2" charset="0"/>
                          <a:ea typeface="Glacial Indifference"/>
                          <a:cs typeface="Calibri" panose="020F0502020204030204" pitchFamily="34" charset="0"/>
                          <a:sym typeface="Glacial Indifference"/>
                        </a:rPr>
                        <a:t>personal experience of receiving vaccinations</a:t>
                      </a:r>
                      <a:endParaRPr lang="en-US" sz="20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endParaRPr lang="en-US" sz="16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solidFill>
                      <a:srgbClr val="FFFFFF"/>
                    </a:solidFill>
                  </a:tcPr>
                </a:tc>
                <a:tc>
                  <a:txBody>
                    <a:bodyPr/>
                    <a:lstStyle/>
                    <a:p>
                      <a:pPr algn="ctr">
                        <a:lnSpc>
                          <a:spcPts val="1959"/>
                        </a:lnSpc>
                        <a:defRPr/>
                      </a:pPr>
                      <a:r>
                        <a:rPr lang="en-US" sz="2000" b="1">
                          <a:solidFill>
                            <a:schemeClr val="tx1"/>
                          </a:solidFill>
                          <a:latin typeface="Montserrat" pitchFamily="2" charset="0"/>
                          <a:ea typeface="Glacial Indifference Bold"/>
                          <a:cs typeface="Calibri" panose="020F0502020204030204" pitchFamily="34" charset="0"/>
                          <a:sym typeface="Glacial Indifference Bold"/>
                        </a:rPr>
                        <a:t>Lots</a:t>
                      </a:r>
                      <a:r>
                        <a:rPr lang="en-US" sz="2000">
                          <a:solidFill>
                            <a:schemeClr val="tx1"/>
                          </a:solidFill>
                          <a:latin typeface="Montserrat" pitchFamily="2" charset="0"/>
                          <a:ea typeface="Glacial Indifference"/>
                          <a:cs typeface="Calibri" panose="020F0502020204030204" pitchFamily="34" charset="0"/>
                          <a:sym typeface="Glacial Indifference"/>
                        </a:rPr>
                        <a:t> of personal experience of receiving vaccinations</a:t>
                      </a:r>
                      <a:endParaRPr lang="en-US" sz="2000">
                        <a:solidFill>
                          <a:schemeClr val="tx1"/>
                        </a:solidFill>
                        <a:latin typeface="Montserrat" pitchFamily="2" charset="0"/>
                        <a:cs typeface="Calibri" panose="020F0502020204030204" pitchFamily="34" charset="0"/>
                      </a:endParaRPr>
                    </a:p>
                  </a:txBody>
                  <a:tcPr marL="114300" marR="114300" marT="114300" marB="114300" anchor="ctr">
                    <a:lnL w="19050" cap="flat" cmpd="sng" algn="ctr">
                      <a:solidFill>
                        <a:srgbClr val="123E70"/>
                      </a:solidFill>
                      <a:prstDash val="solid"/>
                      <a:round/>
                      <a:headEnd type="none" w="med" len="med"/>
                      <a:tailEnd type="none" w="med" len="med"/>
                    </a:lnL>
                    <a:lnR w="19050" cap="flat" cmpd="sng" algn="ctr">
                      <a:solidFill>
                        <a:srgbClr val="123E70"/>
                      </a:solidFill>
                      <a:prstDash val="solid"/>
                      <a:round/>
                      <a:headEnd type="none" w="med" len="med"/>
                      <a:tailEnd type="none" w="med" len="med"/>
                    </a:lnR>
                    <a:lnT w="19050" cap="flat" cmpd="sng" algn="ctr">
                      <a:solidFill>
                        <a:srgbClr val="123E70"/>
                      </a:solidFill>
                      <a:prstDash val="solid"/>
                      <a:round/>
                      <a:headEnd type="none" w="med" len="med"/>
                      <a:tailEnd type="none" w="med" len="med"/>
                    </a:lnT>
                    <a:lnB w="19050" cap="flat" cmpd="sng" algn="ctr">
                      <a:solidFill>
                        <a:srgbClr val="123E7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4" name="Picture 3" descr="A blue rectangle with black border&#10;&#10;AI-generated content may be incorrect.">
            <a:extLst>
              <a:ext uri="{FF2B5EF4-FFF2-40B4-BE49-F238E27FC236}">
                <a16:creationId xmlns:a16="http://schemas.microsoft.com/office/drawing/2014/main" id="{CC2A1EDE-4274-44D6-3ADD-868BC158B781}"/>
              </a:ext>
            </a:extLst>
          </p:cNvPr>
          <p:cNvPicPr>
            <a:picLocks noChangeAspect="1"/>
          </p:cNvPicPr>
          <p:nvPr/>
        </p:nvPicPr>
        <p:blipFill>
          <a:blip r:embed="rId4"/>
          <a:stretch>
            <a:fillRect/>
          </a:stretch>
        </p:blipFill>
        <p:spPr>
          <a:xfrm>
            <a:off x="-156638" y="1484805"/>
            <a:ext cx="12497101" cy="793128"/>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196128" y="1662996"/>
            <a:ext cx="12467006" cy="595927"/>
          </a:xfrm>
        </p:spPr>
        <p:txBody>
          <a:bodyPr lIns="91440" tIns="45720" rIns="91440" bIns="45720" anchor="t"/>
          <a:lstStyle/>
          <a:p>
            <a:pPr marL="0" indent="0">
              <a:buNone/>
            </a:pPr>
            <a:r>
              <a:rPr lang="en-GB" sz="2000">
                <a:solidFill>
                  <a:schemeClr val="bg2"/>
                </a:solidFill>
                <a:latin typeface="Montserrat" pitchFamily="2" charset="0"/>
                <a:ea typeface="Calibri"/>
                <a:cs typeface="Calibri"/>
              </a:rPr>
              <a:t>Now </a:t>
            </a:r>
            <a:r>
              <a:rPr lang="en-GB" sz="2000" b="1">
                <a:solidFill>
                  <a:schemeClr val="bg2"/>
                </a:solidFill>
                <a:latin typeface="Montserrat" pitchFamily="2" charset="0"/>
                <a:ea typeface="Calibri"/>
                <a:cs typeface="Calibri"/>
              </a:rPr>
              <a:t>rate yourself </a:t>
            </a:r>
            <a:r>
              <a:rPr lang="en-GB" sz="2000">
                <a:solidFill>
                  <a:schemeClr val="bg2"/>
                </a:solidFill>
                <a:latin typeface="Montserrat" pitchFamily="2" charset="0"/>
                <a:ea typeface="Calibri"/>
                <a:cs typeface="Calibri"/>
              </a:rPr>
              <a:t>on each of these scales (you can do this privately; you </a:t>
            </a:r>
            <a:r>
              <a:rPr lang="en-GB" sz="2000" u="sng">
                <a:solidFill>
                  <a:schemeClr val="bg2"/>
                </a:solidFill>
                <a:latin typeface="Montserrat" pitchFamily="2" charset="0"/>
                <a:ea typeface="Calibri"/>
                <a:cs typeface="Calibri"/>
              </a:rPr>
              <a:t>don’t</a:t>
            </a:r>
            <a:r>
              <a:rPr lang="en-GB" sz="2000">
                <a:solidFill>
                  <a:schemeClr val="bg2"/>
                </a:solidFill>
                <a:latin typeface="Montserrat" pitchFamily="2" charset="0"/>
                <a:ea typeface="Calibri"/>
                <a:cs typeface="Calibri"/>
              </a:rPr>
              <a:t> have to share</a:t>
            </a:r>
            <a:r>
              <a:rPr lang="en-GB" sz="2400">
                <a:solidFill>
                  <a:schemeClr val="bg2"/>
                </a:solidFill>
                <a:latin typeface="Calibri"/>
                <a:ea typeface="Calibri"/>
                <a:cs typeface="Calibri"/>
              </a:rPr>
              <a:t>):</a:t>
            </a:r>
          </a:p>
        </p:txBody>
      </p:sp>
      <p:grpSp>
        <p:nvGrpSpPr>
          <p:cNvPr id="58" name="Group 3">
            <a:extLst>
              <a:ext uri="{FF2B5EF4-FFF2-40B4-BE49-F238E27FC236}">
                <a16:creationId xmlns:a16="http://schemas.microsoft.com/office/drawing/2014/main" id="{99B0145E-E95B-6B57-EE95-FCED934BB85E}"/>
              </a:ext>
            </a:extLst>
          </p:cNvPr>
          <p:cNvGrpSpPr/>
          <p:nvPr/>
        </p:nvGrpSpPr>
        <p:grpSpPr>
          <a:xfrm>
            <a:off x="4594388" y="3533977"/>
            <a:ext cx="409809" cy="409809"/>
            <a:chOff x="0" y="0"/>
            <a:chExt cx="812800" cy="812800"/>
          </a:xfrm>
        </p:grpSpPr>
        <p:sp>
          <p:nvSpPr>
            <p:cNvPr id="59" name="Freeform 4">
              <a:extLst>
                <a:ext uri="{FF2B5EF4-FFF2-40B4-BE49-F238E27FC236}">
                  <a16:creationId xmlns:a16="http://schemas.microsoft.com/office/drawing/2014/main" id="{31B27E00-FC6F-CFB3-30EA-E957780E10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60" name="TextBox 5">
              <a:extLst>
                <a:ext uri="{FF2B5EF4-FFF2-40B4-BE49-F238E27FC236}">
                  <a16:creationId xmlns:a16="http://schemas.microsoft.com/office/drawing/2014/main" id="{1393FD8A-1F3B-6424-8A33-AEDAE204D97A}"/>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61" name="Group 6">
            <a:extLst>
              <a:ext uri="{FF2B5EF4-FFF2-40B4-BE49-F238E27FC236}">
                <a16:creationId xmlns:a16="http://schemas.microsoft.com/office/drawing/2014/main" id="{ABEBD9F8-8279-19DF-F68F-2F909DD5B96C}"/>
              </a:ext>
            </a:extLst>
          </p:cNvPr>
          <p:cNvGrpSpPr/>
          <p:nvPr/>
        </p:nvGrpSpPr>
        <p:grpSpPr>
          <a:xfrm>
            <a:off x="4440664" y="5107071"/>
            <a:ext cx="521874" cy="625234"/>
            <a:chOff x="76200" y="95250"/>
            <a:chExt cx="1035066" cy="1240065"/>
          </a:xfrm>
        </p:grpSpPr>
        <p:sp>
          <p:nvSpPr>
            <p:cNvPr id="62" name="Freeform 7">
              <a:extLst>
                <a:ext uri="{FF2B5EF4-FFF2-40B4-BE49-F238E27FC236}">
                  <a16:creationId xmlns:a16="http://schemas.microsoft.com/office/drawing/2014/main" id="{152C1AA5-A6CD-D6C0-F004-C1CC038B6E39}"/>
                </a:ext>
              </a:extLst>
            </p:cNvPr>
            <p:cNvSpPr/>
            <p:nvPr/>
          </p:nvSpPr>
          <p:spPr>
            <a:xfrm>
              <a:off x="298466" y="522515"/>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63" name="TextBox 8">
              <a:extLst>
                <a:ext uri="{FF2B5EF4-FFF2-40B4-BE49-F238E27FC236}">
                  <a16:creationId xmlns:a16="http://schemas.microsoft.com/office/drawing/2014/main" id="{5FDA3A9B-2E85-AFF2-432B-F653AF91D27E}"/>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64" name="Group 9">
            <a:extLst>
              <a:ext uri="{FF2B5EF4-FFF2-40B4-BE49-F238E27FC236}">
                <a16:creationId xmlns:a16="http://schemas.microsoft.com/office/drawing/2014/main" id="{06861A96-354A-E2A8-4A85-61B7074F2C61}"/>
              </a:ext>
            </a:extLst>
          </p:cNvPr>
          <p:cNvGrpSpPr/>
          <p:nvPr/>
        </p:nvGrpSpPr>
        <p:grpSpPr>
          <a:xfrm>
            <a:off x="5638930" y="3524002"/>
            <a:ext cx="409809" cy="409809"/>
            <a:chOff x="0" y="0"/>
            <a:chExt cx="812800" cy="812800"/>
          </a:xfrm>
        </p:grpSpPr>
        <p:sp>
          <p:nvSpPr>
            <p:cNvPr id="65" name="Freeform 10">
              <a:extLst>
                <a:ext uri="{FF2B5EF4-FFF2-40B4-BE49-F238E27FC236}">
                  <a16:creationId xmlns:a16="http://schemas.microsoft.com/office/drawing/2014/main" id="{7AC25ECB-2849-BAFB-7BE3-A6F2F4B67A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66" name="TextBox 11">
              <a:extLst>
                <a:ext uri="{FF2B5EF4-FFF2-40B4-BE49-F238E27FC236}">
                  <a16:creationId xmlns:a16="http://schemas.microsoft.com/office/drawing/2014/main" id="{60449AD2-0BF1-78A5-B576-89460CA8220D}"/>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67" name="Group 12">
            <a:extLst>
              <a:ext uri="{FF2B5EF4-FFF2-40B4-BE49-F238E27FC236}">
                <a16:creationId xmlns:a16="http://schemas.microsoft.com/office/drawing/2014/main" id="{200647CD-1EE3-A2C9-752B-9BEFF810CAE4}"/>
              </a:ext>
            </a:extLst>
          </p:cNvPr>
          <p:cNvGrpSpPr/>
          <p:nvPr/>
        </p:nvGrpSpPr>
        <p:grpSpPr>
          <a:xfrm>
            <a:off x="5677350" y="5322496"/>
            <a:ext cx="409809" cy="409809"/>
            <a:chOff x="0" y="0"/>
            <a:chExt cx="812800" cy="812800"/>
          </a:xfrm>
        </p:grpSpPr>
        <p:sp>
          <p:nvSpPr>
            <p:cNvPr id="68" name="Freeform 13">
              <a:extLst>
                <a:ext uri="{FF2B5EF4-FFF2-40B4-BE49-F238E27FC236}">
                  <a16:creationId xmlns:a16="http://schemas.microsoft.com/office/drawing/2014/main" id="{A20EDDB9-F0A7-FCFA-6449-393D66A0203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69" name="TextBox 14">
              <a:extLst>
                <a:ext uri="{FF2B5EF4-FFF2-40B4-BE49-F238E27FC236}">
                  <a16:creationId xmlns:a16="http://schemas.microsoft.com/office/drawing/2014/main" id="{A241064C-C71D-FF4B-8ED5-23829F77703A}"/>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70" name="Group 15">
            <a:extLst>
              <a:ext uri="{FF2B5EF4-FFF2-40B4-BE49-F238E27FC236}">
                <a16:creationId xmlns:a16="http://schemas.microsoft.com/office/drawing/2014/main" id="{A8741200-0112-D758-CD31-03B27DE971D4}"/>
              </a:ext>
            </a:extLst>
          </p:cNvPr>
          <p:cNvGrpSpPr/>
          <p:nvPr/>
        </p:nvGrpSpPr>
        <p:grpSpPr>
          <a:xfrm>
            <a:off x="6767966" y="3533977"/>
            <a:ext cx="409809" cy="409809"/>
            <a:chOff x="0" y="0"/>
            <a:chExt cx="812800" cy="812800"/>
          </a:xfrm>
        </p:grpSpPr>
        <p:sp>
          <p:nvSpPr>
            <p:cNvPr id="71" name="Freeform 16">
              <a:extLst>
                <a:ext uri="{FF2B5EF4-FFF2-40B4-BE49-F238E27FC236}">
                  <a16:creationId xmlns:a16="http://schemas.microsoft.com/office/drawing/2014/main" id="{59EA7E08-9F1C-7ED6-CA61-0EC4F9B370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72" name="TextBox 17">
              <a:extLst>
                <a:ext uri="{FF2B5EF4-FFF2-40B4-BE49-F238E27FC236}">
                  <a16:creationId xmlns:a16="http://schemas.microsoft.com/office/drawing/2014/main" id="{1CEE7560-99C9-5586-8344-0052081C4E66}"/>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73" name="Group 18">
            <a:extLst>
              <a:ext uri="{FF2B5EF4-FFF2-40B4-BE49-F238E27FC236}">
                <a16:creationId xmlns:a16="http://schemas.microsoft.com/office/drawing/2014/main" id="{D9E263C6-7190-451E-96F2-5BCFCF4C2549}"/>
              </a:ext>
            </a:extLst>
          </p:cNvPr>
          <p:cNvGrpSpPr/>
          <p:nvPr/>
        </p:nvGrpSpPr>
        <p:grpSpPr>
          <a:xfrm>
            <a:off x="6767965" y="5333611"/>
            <a:ext cx="409809" cy="409809"/>
            <a:chOff x="0" y="0"/>
            <a:chExt cx="812800" cy="812800"/>
          </a:xfrm>
        </p:grpSpPr>
        <p:sp>
          <p:nvSpPr>
            <p:cNvPr id="74" name="Freeform 19">
              <a:extLst>
                <a:ext uri="{FF2B5EF4-FFF2-40B4-BE49-F238E27FC236}">
                  <a16:creationId xmlns:a16="http://schemas.microsoft.com/office/drawing/2014/main" id="{5E83F28B-9263-B105-F93D-3A41B5DE57A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75" name="TextBox 20">
              <a:extLst>
                <a:ext uri="{FF2B5EF4-FFF2-40B4-BE49-F238E27FC236}">
                  <a16:creationId xmlns:a16="http://schemas.microsoft.com/office/drawing/2014/main" id="{527A0B97-A366-CF77-6712-1232C1C3A6E3}"/>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76" name="Group 21">
            <a:extLst>
              <a:ext uri="{FF2B5EF4-FFF2-40B4-BE49-F238E27FC236}">
                <a16:creationId xmlns:a16="http://schemas.microsoft.com/office/drawing/2014/main" id="{5E4CA667-D557-E17E-A3E2-B88B9E04D5E2}"/>
              </a:ext>
            </a:extLst>
          </p:cNvPr>
          <p:cNvGrpSpPr/>
          <p:nvPr/>
        </p:nvGrpSpPr>
        <p:grpSpPr>
          <a:xfrm>
            <a:off x="7893513" y="3533977"/>
            <a:ext cx="409809" cy="409809"/>
            <a:chOff x="0" y="0"/>
            <a:chExt cx="812800" cy="812800"/>
          </a:xfrm>
        </p:grpSpPr>
        <p:sp>
          <p:nvSpPr>
            <p:cNvPr id="77" name="Freeform 22">
              <a:extLst>
                <a:ext uri="{FF2B5EF4-FFF2-40B4-BE49-F238E27FC236}">
                  <a16:creationId xmlns:a16="http://schemas.microsoft.com/office/drawing/2014/main" id="{E7C3D74E-6EDD-5059-DBD4-20D70D2F33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78" name="TextBox 23">
              <a:extLst>
                <a:ext uri="{FF2B5EF4-FFF2-40B4-BE49-F238E27FC236}">
                  <a16:creationId xmlns:a16="http://schemas.microsoft.com/office/drawing/2014/main" id="{FF16A152-DB7D-C1D2-99F0-AE66E909E9C0}"/>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grpSp>
        <p:nvGrpSpPr>
          <p:cNvPr id="79" name="Group 24">
            <a:extLst>
              <a:ext uri="{FF2B5EF4-FFF2-40B4-BE49-F238E27FC236}">
                <a16:creationId xmlns:a16="http://schemas.microsoft.com/office/drawing/2014/main" id="{1826099E-4D42-591A-6EA2-C735A4D15861}"/>
              </a:ext>
            </a:extLst>
          </p:cNvPr>
          <p:cNvGrpSpPr/>
          <p:nvPr/>
        </p:nvGrpSpPr>
        <p:grpSpPr>
          <a:xfrm>
            <a:off x="7893513" y="5328810"/>
            <a:ext cx="409809" cy="409809"/>
            <a:chOff x="0" y="0"/>
            <a:chExt cx="812800" cy="812800"/>
          </a:xfrm>
        </p:grpSpPr>
        <p:sp>
          <p:nvSpPr>
            <p:cNvPr id="80" name="Freeform 25">
              <a:extLst>
                <a:ext uri="{FF2B5EF4-FFF2-40B4-BE49-F238E27FC236}">
                  <a16:creationId xmlns:a16="http://schemas.microsoft.com/office/drawing/2014/main" id="{B25C6FC8-6C1B-0E24-83E0-3FEFB239B0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81" name="TextBox 26">
              <a:extLst>
                <a:ext uri="{FF2B5EF4-FFF2-40B4-BE49-F238E27FC236}">
                  <a16:creationId xmlns:a16="http://schemas.microsoft.com/office/drawing/2014/main" id="{20D0E2E0-F7DD-3469-CC6E-AC2DD07B7B05}"/>
                </a:ext>
              </a:extLst>
            </p:cNvPr>
            <p:cNvSpPr txBox="1"/>
            <p:nvPr/>
          </p:nvSpPr>
          <p:spPr>
            <a:xfrm>
              <a:off x="76200" y="95250"/>
              <a:ext cx="660400" cy="641350"/>
            </a:xfrm>
            <a:prstGeom prst="rect">
              <a:avLst/>
            </a:prstGeom>
          </p:spPr>
          <p:txBody>
            <a:bodyPr lIns="50800" tIns="50800" rIns="50800" bIns="50800" rtlCol="0" anchor="ctr"/>
            <a:lstStyle/>
            <a:p>
              <a:pPr algn="ctr">
                <a:lnSpc>
                  <a:spcPts val="1962"/>
                </a:lnSpc>
              </a:pPr>
              <a:endParaRPr/>
            </a:p>
          </p:txBody>
        </p:sp>
      </p:grpSp>
      <p:sp>
        <p:nvSpPr>
          <p:cNvPr id="3" name="Title 1">
            <a:extLst>
              <a:ext uri="{FF2B5EF4-FFF2-40B4-BE49-F238E27FC236}">
                <a16:creationId xmlns:a16="http://schemas.microsoft.com/office/drawing/2014/main" id="{A7A55A44-C399-FD3A-7812-9E3BB01838A7}"/>
              </a:ext>
            </a:extLst>
          </p:cNvPr>
          <p:cNvSpPr>
            <a:spLocks noGrp="1"/>
          </p:cNvSpPr>
          <p:nvPr>
            <p:ph type="title"/>
          </p:nvPr>
        </p:nvSpPr>
        <p:spPr>
          <a:xfrm>
            <a:off x="3582267" y="421786"/>
            <a:ext cx="5026475" cy="535531"/>
          </a:xfrm>
        </p:spPr>
        <p:txBody>
          <a:bodyPr/>
          <a:lstStyle/>
          <a:p>
            <a:pPr algn="ctr"/>
            <a:r>
              <a:rPr lang="en-GB" sz="4000">
                <a:latin typeface="Ems bolder font"/>
                <a:cs typeface="Calibri"/>
              </a:rPr>
              <a:t>Activity 3 continued</a:t>
            </a:r>
            <a:endParaRPr lang="en-US">
              <a:latin typeface="Ems bolder font"/>
            </a:endParaRPr>
          </a:p>
        </p:txBody>
      </p:sp>
    </p:spTree>
    <p:extLst>
      <p:ext uri="{BB962C8B-B14F-4D97-AF65-F5344CB8AC3E}">
        <p14:creationId xmlns:p14="http://schemas.microsoft.com/office/powerpoint/2010/main" val="3742211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3A8F752-B6F6-D7A9-3D11-788D59C2DD92}"/>
              </a:ext>
            </a:extLst>
          </p:cNvPr>
          <p:cNvGrpSpPr/>
          <p:nvPr/>
        </p:nvGrpSpPr>
        <p:grpSpPr>
          <a:xfrm>
            <a:off x="500496" y="1672581"/>
            <a:ext cx="7352604" cy="3896648"/>
            <a:chOff x="500496" y="1672581"/>
            <a:chExt cx="7352604" cy="3896648"/>
          </a:xfrm>
        </p:grpSpPr>
        <p:pic>
          <p:nvPicPr>
            <p:cNvPr id="10" name="Picture 9">
              <a:extLst>
                <a:ext uri="{FF2B5EF4-FFF2-40B4-BE49-F238E27FC236}">
                  <a16:creationId xmlns:a16="http://schemas.microsoft.com/office/drawing/2014/main" id="{D249D131-B046-FD8F-B37B-AC44C704C7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496" y="1672581"/>
              <a:ext cx="7352604" cy="389664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9C170122-F8C4-36B7-03BC-8AED5E744425}"/>
                </a:ext>
              </a:extLst>
            </p:cNvPr>
            <p:cNvPicPr>
              <a:picLocks noChangeAspect="1"/>
            </p:cNvPicPr>
            <p:nvPr/>
          </p:nvPicPr>
          <p:blipFill>
            <a:blip r:embed="rId5"/>
            <a:stretch>
              <a:fillRect/>
            </a:stretch>
          </p:blipFill>
          <p:spPr>
            <a:xfrm>
              <a:off x="1458035" y="3007705"/>
              <a:ext cx="1762371" cy="543001"/>
            </a:xfrm>
            <a:prstGeom prst="rect">
              <a:avLst/>
            </a:prstGeom>
          </p:spPr>
        </p:pic>
      </p:grpSp>
      <p:sp>
        <p:nvSpPr>
          <p:cNvPr id="7" name="Title 1">
            <a:extLst>
              <a:ext uri="{FF2B5EF4-FFF2-40B4-BE49-F238E27FC236}">
                <a16:creationId xmlns:a16="http://schemas.microsoft.com/office/drawing/2014/main" id="{67461ACA-E0DC-2C94-60D1-80547612A52C}"/>
              </a:ext>
            </a:extLst>
          </p:cNvPr>
          <p:cNvSpPr>
            <a:spLocks noGrp="1"/>
          </p:cNvSpPr>
          <p:nvPr>
            <p:ph type="title"/>
          </p:nvPr>
        </p:nvSpPr>
        <p:spPr>
          <a:xfrm>
            <a:off x="3582267" y="433692"/>
            <a:ext cx="5026475" cy="535531"/>
          </a:xfrm>
        </p:spPr>
        <p:txBody>
          <a:bodyPr/>
          <a:lstStyle/>
          <a:p>
            <a:pPr algn="ctr"/>
            <a:r>
              <a:rPr lang="en-GB" sz="4000">
                <a:latin typeface="Ems bolder font"/>
                <a:cs typeface="Calibri"/>
              </a:rPr>
              <a:t>Activity 3 continued</a:t>
            </a:r>
            <a:endParaRPr lang="en-US">
              <a:latin typeface="Ems bolder font"/>
            </a:endParaRPr>
          </a:p>
        </p:txBody>
      </p:sp>
      <p:pic>
        <p:nvPicPr>
          <p:cNvPr id="8" name="Picture 7" descr="A blue rectangle with black border&#10;&#10;AI-generated content may be incorrect.">
            <a:extLst>
              <a:ext uri="{FF2B5EF4-FFF2-40B4-BE49-F238E27FC236}">
                <a16:creationId xmlns:a16="http://schemas.microsoft.com/office/drawing/2014/main" id="{8BF01E67-68C3-A21E-C819-BCB8AF52D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99613" y="3022946"/>
            <a:ext cx="4849888" cy="3264185"/>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6709144" y="3462424"/>
            <a:ext cx="4024821" cy="1192582"/>
          </a:xfrm>
        </p:spPr>
        <p:txBody>
          <a:bodyPr lIns="91440" tIns="45720" rIns="91440" bIns="45720" anchor="t"/>
          <a:lstStyle/>
          <a:p>
            <a:pPr marL="0" indent="0" algn="ctr">
              <a:buNone/>
            </a:pPr>
            <a:r>
              <a:rPr lang="en-GB" b="1">
                <a:solidFill>
                  <a:schemeClr val="bg2"/>
                </a:solidFill>
                <a:latin typeface="Montserrat" pitchFamily="2" charset="0"/>
                <a:ea typeface="Calibri"/>
                <a:cs typeface="Calibri"/>
              </a:rPr>
              <a:t>Read the news headline again. </a:t>
            </a:r>
            <a:endParaRPr lang="en-US">
              <a:latin typeface="Montserrat" pitchFamily="2" charset="0"/>
            </a:endParaRPr>
          </a:p>
          <a:p>
            <a:pPr marL="0" indent="0" algn="ctr">
              <a:buNone/>
            </a:pPr>
            <a:r>
              <a:rPr lang="en-GB" sz="2400">
                <a:solidFill>
                  <a:schemeClr val="bg2"/>
                </a:solidFill>
                <a:latin typeface="Montserrat" pitchFamily="2" charset="0"/>
                <a:ea typeface="Calibri"/>
                <a:cs typeface="Calibri"/>
              </a:rPr>
              <a:t>Consider how your </a:t>
            </a:r>
            <a:r>
              <a:rPr lang="en-GB" sz="2400" b="1">
                <a:solidFill>
                  <a:schemeClr val="bg2"/>
                </a:solidFill>
                <a:latin typeface="Montserrat" pitchFamily="2" charset="0"/>
                <a:ea typeface="Calibri"/>
                <a:cs typeface="Calibri"/>
              </a:rPr>
              <a:t>internal biases </a:t>
            </a:r>
            <a:r>
              <a:rPr lang="en-GB" sz="2400">
                <a:solidFill>
                  <a:schemeClr val="bg2"/>
                </a:solidFill>
                <a:latin typeface="Montserrat" pitchFamily="2" charset="0"/>
                <a:ea typeface="Calibri"/>
                <a:cs typeface="Calibri"/>
              </a:rPr>
              <a:t>might have influenced your </a:t>
            </a:r>
            <a:r>
              <a:rPr lang="en-GB" sz="2400" b="1">
                <a:solidFill>
                  <a:schemeClr val="bg2"/>
                </a:solidFill>
                <a:latin typeface="Montserrat" pitchFamily="2" charset="0"/>
                <a:ea typeface="Calibri"/>
                <a:cs typeface="Calibri"/>
              </a:rPr>
              <a:t>reaction</a:t>
            </a:r>
            <a:r>
              <a:rPr lang="en-GB" sz="2400">
                <a:solidFill>
                  <a:schemeClr val="bg2"/>
                </a:solidFill>
                <a:latin typeface="Montserrat" pitchFamily="2" charset="0"/>
                <a:ea typeface="Calibri"/>
                <a:cs typeface="Calibri"/>
              </a:rPr>
              <a:t> to the headline.</a:t>
            </a:r>
            <a:endParaRPr lang="en-GB" sz="2400" b="1">
              <a:solidFill>
                <a:schemeClr val="bg2"/>
              </a:solidFill>
              <a:latin typeface="Montserrat" pitchFamily="2" charset="0"/>
              <a:ea typeface="Calibri"/>
              <a:cs typeface="Calibri"/>
            </a:endParaRPr>
          </a:p>
        </p:txBody>
      </p:sp>
      <p:pic>
        <p:nvPicPr>
          <p:cNvPr id="4" name="Picture 3" descr="A magnifying glass with a green handle&#10;&#10;AI-generated content may be incorrect.">
            <a:extLst>
              <a:ext uri="{FF2B5EF4-FFF2-40B4-BE49-F238E27FC236}">
                <a16:creationId xmlns:a16="http://schemas.microsoft.com/office/drawing/2014/main" id="{A09BFA26-9FCF-2BD7-4793-6B54C463DAA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55983" y="2614967"/>
            <a:ext cx="2974474" cy="1691108"/>
          </a:xfrm>
          <a:prstGeom prst="rect">
            <a:avLst/>
          </a:prstGeom>
        </p:spPr>
      </p:pic>
    </p:spTree>
    <p:extLst>
      <p:ext uri="{BB962C8B-B14F-4D97-AF65-F5344CB8AC3E}">
        <p14:creationId xmlns:p14="http://schemas.microsoft.com/office/powerpoint/2010/main" val="572285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0" name="Picture 9" descr="A blue speech bubble on a black background&#10;&#10;AI-generated content may be incorrect.">
            <a:extLst>
              <a:ext uri="{FF2B5EF4-FFF2-40B4-BE49-F238E27FC236}">
                <a16:creationId xmlns:a16="http://schemas.microsoft.com/office/drawing/2014/main" id="{8ABECADC-8694-F4C6-EC3E-8C275740F5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7944" y="979717"/>
            <a:ext cx="4699447" cy="4691741"/>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2432121" y="436414"/>
            <a:ext cx="7324724" cy="535531"/>
          </a:xfrm>
        </p:spPr>
        <p:txBody>
          <a:bodyPr/>
          <a:lstStyle/>
          <a:p>
            <a:pPr algn="ctr"/>
            <a:r>
              <a:rPr lang="en-GB" sz="4000">
                <a:latin typeface="Ems bolder font"/>
                <a:ea typeface="Calibri"/>
                <a:cs typeface="Calibri"/>
              </a:rPr>
              <a:t>DEFINITION: Being reflexive</a:t>
            </a:r>
            <a:endParaRPr lang="en-US" sz="4000">
              <a:latin typeface="Ems bolder font"/>
              <a:ea typeface="Calibri"/>
              <a:cs typeface="Calibri"/>
            </a:endParaRPr>
          </a:p>
        </p:txBody>
      </p:sp>
      <p:sp>
        <p:nvSpPr>
          <p:cNvPr id="7" name="Freeform 4">
            <a:extLst>
              <a:ext uri="{FF2B5EF4-FFF2-40B4-BE49-F238E27FC236}">
                <a16:creationId xmlns:a16="http://schemas.microsoft.com/office/drawing/2014/main" id="{DADBC5E9-5E90-8C82-FEFE-1E679B2FDB7F}"/>
              </a:ext>
            </a:extLst>
          </p:cNvPr>
          <p:cNvSpPr/>
          <p:nvPr/>
        </p:nvSpPr>
        <p:spPr>
          <a:xfrm flipH="1">
            <a:off x="10771909" y="705252"/>
            <a:ext cx="1591159" cy="1932420"/>
          </a:xfrm>
          <a:custGeom>
            <a:avLst/>
            <a:gdLst/>
            <a:ahLst/>
            <a:cxnLst/>
            <a:rect l="l" t="t" r="r" b="b"/>
            <a:pathLst>
              <a:path w="3372422" h="4114800">
                <a:moveTo>
                  <a:pt x="3372422" y="0"/>
                </a:moveTo>
                <a:lnTo>
                  <a:pt x="0" y="0"/>
                </a:lnTo>
                <a:lnTo>
                  <a:pt x="0" y="4114800"/>
                </a:lnTo>
                <a:lnTo>
                  <a:pt x="3372422" y="4114800"/>
                </a:lnTo>
                <a:lnTo>
                  <a:pt x="337242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786B823B-A652-F64F-6746-56CE55E6D34F}"/>
              </a:ext>
            </a:extLst>
          </p:cNvPr>
          <p:cNvSpPr/>
          <p:nvPr/>
        </p:nvSpPr>
        <p:spPr>
          <a:xfrm>
            <a:off x="-144386" y="5017168"/>
            <a:ext cx="1900997" cy="1840832"/>
          </a:xfrm>
          <a:custGeom>
            <a:avLst/>
            <a:gdLst/>
            <a:ahLst/>
            <a:cxnLst/>
            <a:rect l="l" t="t" r="r" b="b"/>
            <a:pathLst>
              <a:path w="4854767" h="5394186">
                <a:moveTo>
                  <a:pt x="0" y="0"/>
                </a:moveTo>
                <a:lnTo>
                  <a:pt x="4854767" y="0"/>
                </a:lnTo>
                <a:lnTo>
                  <a:pt x="4854767" y="5394186"/>
                </a:lnTo>
                <a:lnTo>
                  <a:pt x="0" y="5394186"/>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7CC5CDCE-ED43-03BC-0578-D8AAF59CA75E}"/>
              </a:ext>
            </a:extLst>
          </p:cNvPr>
          <p:cNvSpPr txBox="1"/>
          <p:nvPr/>
        </p:nvSpPr>
        <p:spPr>
          <a:xfrm>
            <a:off x="1080550" y="1480127"/>
            <a:ext cx="3933409" cy="3170099"/>
          </a:xfrm>
          <a:prstGeom prst="rect">
            <a:avLst/>
          </a:prstGeom>
          <a:noFill/>
        </p:spPr>
        <p:txBody>
          <a:bodyPr wrap="square" rtlCol="0">
            <a:spAutoFit/>
          </a:bodyPr>
          <a:lstStyle/>
          <a:p>
            <a:pPr algn="ctr"/>
            <a:r>
              <a:rPr lang="en-GB" sz="2000" b="1" i="0">
                <a:effectLst/>
                <a:latin typeface="Montserrat" pitchFamily="2" charset="0"/>
                <a:cs typeface="Calibri" panose="020F0502020204030204" pitchFamily="34" charset="0"/>
              </a:rPr>
              <a:t>Reflexivity</a:t>
            </a:r>
            <a:r>
              <a:rPr lang="en-GB" sz="2000" b="0" i="0">
                <a:effectLst/>
                <a:latin typeface="Montserrat" pitchFamily="2" charset="0"/>
                <a:cs typeface="Calibri" panose="020F0502020204030204" pitchFamily="34" charset="0"/>
              </a:rPr>
              <a:t> involves reflecting on your own </a:t>
            </a:r>
            <a:r>
              <a:rPr lang="en-GB" sz="2000" b="1" i="0">
                <a:effectLst/>
                <a:latin typeface="Montserrat" pitchFamily="2" charset="0"/>
                <a:cs typeface="Calibri" panose="020F0502020204030204" pitchFamily="34" charset="0"/>
              </a:rPr>
              <a:t>beliefs</a:t>
            </a:r>
            <a:r>
              <a:rPr lang="en-GB" sz="2000" b="0" i="0">
                <a:effectLst/>
                <a:latin typeface="Montserrat" pitchFamily="2" charset="0"/>
                <a:cs typeface="Calibri" panose="020F0502020204030204" pitchFamily="34" charset="0"/>
              </a:rPr>
              <a:t>, </a:t>
            </a:r>
            <a:r>
              <a:rPr lang="en-GB" sz="2000" b="1" i="0">
                <a:effectLst/>
                <a:latin typeface="Montserrat" pitchFamily="2" charset="0"/>
                <a:cs typeface="Calibri" panose="020F0502020204030204" pitchFamily="34" charset="0"/>
              </a:rPr>
              <a:t>assumptions</a:t>
            </a:r>
            <a:r>
              <a:rPr lang="en-GB" sz="2000" b="0" i="0">
                <a:effectLst/>
                <a:latin typeface="Montserrat" pitchFamily="2" charset="0"/>
                <a:cs typeface="Calibri" panose="020F0502020204030204" pitchFamily="34" charset="0"/>
              </a:rPr>
              <a:t>, and </a:t>
            </a:r>
            <a:r>
              <a:rPr lang="en-GB" sz="2000" b="1" i="0">
                <a:effectLst/>
                <a:latin typeface="Montserrat" pitchFamily="2" charset="0"/>
                <a:cs typeface="Calibri" panose="020F0502020204030204" pitchFamily="34" charset="0"/>
              </a:rPr>
              <a:t>biases</a:t>
            </a:r>
            <a:r>
              <a:rPr lang="en-GB" sz="2000" b="0" i="0">
                <a:effectLst/>
                <a:latin typeface="Montserrat" pitchFamily="2" charset="0"/>
                <a:cs typeface="Calibri" panose="020F0502020204030204" pitchFamily="34" charset="0"/>
              </a:rPr>
              <a:t>, and how they </a:t>
            </a:r>
            <a:r>
              <a:rPr lang="en-GB" sz="2000" b="1" i="0">
                <a:effectLst/>
                <a:latin typeface="Montserrat" pitchFamily="2" charset="0"/>
                <a:cs typeface="Calibri" panose="020F0502020204030204" pitchFamily="34" charset="0"/>
              </a:rPr>
              <a:t>influence</a:t>
            </a:r>
            <a:r>
              <a:rPr lang="en-GB" sz="2000" b="0" i="0">
                <a:effectLst/>
                <a:latin typeface="Montserrat" pitchFamily="2" charset="0"/>
                <a:cs typeface="Calibri" panose="020F0502020204030204" pitchFamily="34" charset="0"/>
              </a:rPr>
              <a:t> your </a:t>
            </a:r>
            <a:r>
              <a:rPr lang="en-GB" sz="2000" b="1" i="0">
                <a:effectLst/>
                <a:latin typeface="Montserrat" pitchFamily="2" charset="0"/>
                <a:cs typeface="Calibri" panose="020F0502020204030204" pitchFamily="34" charset="0"/>
              </a:rPr>
              <a:t>actions</a:t>
            </a:r>
            <a:r>
              <a:rPr lang="en-GB" sz="2000" b="0" i="0">
                <a:effectLst/>
                <a:latin typeface="Montserrat" pitchFamily="2" charset="0"/>
                <a:cs typeface="Calibri" panose="020F0502020204030204" pitchFamily="34" charset="0"/>
              </a:rPr>
              <a:t> and </a:t>
            </a:r>
            <a:r>
              <a:rPr lang="en-GB" sz="2000" b="1" i="0">
                <a:effectLst/>
                <a:latin typeface="Montserrat" pitchFamily="2" charset="0"/>
                <a:cs typeface="Calibri" panose="020F0502020204030204" pitchFamily="34" charset="0"/>
              </a:rPr>
              <a:t>interpretations</a:t>
            </a:r>
            <a:r>
              <a:rPr lang="en-GB" sz="2000" b="0" i="0">
                <a:effectLst/>
                <a:latin typeface="Montserrat" pitchFamily="2" charset="0"/>
                <a:cs typeface="Calibri" panose="020F0502020204030204" pitchFamily="34" charset="0"/>
              </a:rPr>
              <a:t>. It's like looking at the mirror itself, examining how your own </a:t>
            </a:r>
            <a:r>
              <a:rPr lang="en-GB" sz="2000" i="0">
                <a:effectLst/>
                <a:latin typeface="Montserrat" pitchFamily="2" charset="0"/>
                <a:cs typeface="Calibri" panose="020F0502020204030204" pitchFamily="34" charset="0"/>
              </a:rPr>
              <a:t>perspectives</a:t>
            </a:r>
            <a:r>
              <a:rPr lang="en-GB" sz="2000" b="0" i="0">
                <a:effectLst/>
                <a:latin typeface="Montserrat" pitchFamily="2" charset="0"/>
                <a:cs typeface="Calibri" panose="020F0502020204030204" pitchFamily="34" charset="0"/>
              </a:rPr>
              <a:t> </a:t>
            </a:r>
            <a:r>
              <a:rPr lang="en-GB" sz="2000" b="1" i="0">
                <a:effectLst/>
                <a:latin typeface="Montserrat" pitchFamily="2" charset="0"/>
                <a:cs typeface="Calibri" panose="020F0502020204030204" pitchFamily="34" charset="0"/>
              </a:rPr>
              <a:t>shape</a:t>
            </a:r>
            <a:r>
              <a:rPr lang="en-GB" sz="2000" b="0" i="0">
                <a:effectLst/>
                <a:latin typeface="Montserrat" pitchFamily="2" charset="0"/>
                <a:cs typeface="Calibri" panose="020F0502020204030204" pitchFamily="34" charset="0"/>
              </a:rPr>
              <a:t> your understanding of the world </a:t>
            </a:r>
            <a:endParaRPr lang="en-GB" sz="2000">
              <a:latin typeface="Montserrat" pitchFamily="2" charset="0"/>
              <a:cs typeface="Calibri" panose="020F0502020204030204" pitchFamily="34" charset="0"/>
            </a:endParaRPr>
          </a:p>
        </p:txBody>
      </p:sp>
      <p:pic>
        <p:nvPicPr>
          <p:cNvPr id="9" name="Picture 8" descr="A close up of a speech bubble&#10;&#10;AI-generated content may be incorrect.">
            <a:extLst>
              <a:ext uri="{FF2B5EF4-FFF2-40B4-BE49-F238E27FC236}">
                <a16:creationId xmlns:a16="http://schemas.microsoft.com/office/drawing/2014/main" id="{A24EFF13-8697-24B6-AE50-E9042E4E3A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V="1">
            <a:off x="5242603" y="979716"/>
            <a:ext cx="6311450" cy="5872839"/>
          </a:xfrm>
          <a:prstGeom prst="rect">
            <a:avLst/>
          </a:prstGeom>
        </p:spPr>
      </p:pic>
      <p:sp>
        <p:nvSpPr>
          <p:cNvPr id="6" name="TextBox 5">
            <a:extLst>
              <a:ext uri="{FF2B5EF4-FFF2-40B4-BE49-F238E27FC236}">
                <a16:creationId xmlns:a16="http://schemas.microsoft.com/office/drawing/2014/main" id="{FECB7AA7-714E-4E74-B3ED-D6C4C9182B24}"/>
              </a:ext>
            </a:extLst>
          </p:cNvPr>
          <p:cNvSpPr txBox="1"/>
          <p:nvPr/>
        </p:nvSpPr>
        <p:spPr>
          <a:xfrm>
            <a:off x="5850992" y="2059320"/>
            <a:ext cx="5094671" cy="4093428"/>
          </a:xfrm>
          <a:prstGeom prst="rect">
            <a:avLst/>
          </a:prstGeom>
          <a:noFill/>
        </p:spPr>
        <p:txBody>
          <a:bodyPr wrap="square" lIns="91440" tIns="45720" rIns="91440" bIns="45720" rtlCol="0" anchor="t">
            <a:spAutoFit/>
          </a:bodyPr>
          <a:lstStyle/>
          <a:p>
            <a:pPr algn="ctr"/>
            <a:r>
              <a:rPr lang="en-GB" sz="2000" b="1" i="0">
                <a:effectLst/>
                <a:latin typeface="Montserrat"/>
                <a:cs typeface="Calibri"/>
              </a:rPr>
              <a:t>Reflexivity</a:t>
            </a:r>
            <a:r>
              <a:rPr lang="en-GB" sz="2000" b="0" i="0">
                <a:effectLst/>
                <a:latin typeface="Montserrat"/>
                <a:cs typeface="Calibri"/>
              </a:rPr>
              <a:t> is a key feature of learning. It goes beyond reflection to consider the wider social and political context and to question and </a:t>
            </a:r>
            <a:r>
              <a:rPr lang="en-GB" sz="2000" b="1" i="0">
                <a:effectLst/>
                <a:latin typeface="Montserrat"/>
                <a:cs typeface="Calibri"/>
              </a:rPr>
              <a:t>explore assumptions</a:t>
            </a:r>
            <a:r>
              <a:rPr lang="en-GB" sz="2000" b="0" i="0">
                <a:effectLst/>
                <a:latin typeface="Montserrat"/>
                <a:cs typeface="Calibri"/>
              </a:rPr>
              <a:t> that have previously been taken for granted. Therefore, it has the potential to enable researchers to </a:t>
            </a:r>
            <a:r>
              <a:rPr lang="en-GB" sz="2000" b="1" i="0">
                <a:effectLst/>
                <a:latin typeface="Montserrat"/>
                <a:cs typeface="Calibri"/>
              </a:rPr>
              <a:t>critically</a:t>
            </a:r>
            <a:r>
              <a:rPr lang="en-GB" sz="2000" b="0" i="0">
                <a:effectLst/>
                <a:latin typeface="Montserrat"/>
                <a:cs typeface="Calibri"/>
              </a:rPr>
              <a:t> </a:t>
            </a:r>
            <a:r>
              <a:rPr lang="en-GB" sz="2000" b="1" i="0">
                <a:effectLst/>
                <a:latin typeface="Montserrat"/>
                <a:cs typeface="Calibri"/>
              </a:rPr>
              <a:t>examine</a:t>
            </a:r>
            <a:r>
              <a:rPr lang="en-GB" sz="2000" b="0" i="0">
                <a:effectLst/>
                <a:latin typeface="Montserrat"/>
                <a:cs typeface="Calibri"/>
              </a:rPr>
              <a:t> their work and to identify how their underlying </a:t>
            </a:r>
            <a:r>
              <a:rPr lang="en-GB" sz="2000" b="1" i="0">
                <a:effectLst/>
                <a:latin typeface="Montserrat"/>
                <a:cs typeface="Calibri"/>
              </a:rPr>
              <a:t>values</a:t>
            </a:r>
            <a:r>
              <a:rPr lang="en-GB" sz="2000" b="0" i="0">
                <a:effectLst/>
                <a:latin typeface="Montserrat"/>
                <a:cs typeface="Calibri"/>
              </a:rPr>
              <a:t>, </a:t>
            </a:r>
            <a:r>
              <a:rPr lang="en-GB" sz="2000" b="1" i="0">
                <a:effectLst/>
                <a:latin typeface="Montserrat"/>
                <a:cs typeface="Calibri"/>
              </a:rPr>
              <a:t>assumptions</a:t>
            </a:r>
            <a:r>
              <a:rPr lang="en-GB" sz="2000" b="0" i="0">
                <a:effectLst/>
                <a:latin typeface="Montserrat"/>
                <a:cs typeface="Calibri"/>
              </a:rPr>
              <a:t>, and </a:t>
            </a:r>
            <a:r>
              <a:rPr lang="en-GB" sz="2000" b="1" i="0">
                <a:effectLst/>
                <a:latin typeface="Montserrat"/>
                <a:cs typeface="Calibri"/>
              </a:rPr>
              <a:t>beliefs</a:t>
            </a:r>
            <a:r>
              <a:rPr lang="en-GB" sz="2000" b="0" i="0">
                <a:effectLst/>
                <a:latin typeface="Montserrat"/>
                <a:cs typeface="Calibri"/>
              </a:rPr>
              <a:t> affect the synthesis, dissemination, exchange, and application of their research findings. </a:t>
            </a:r>
            <a:endParaRPr lang="en-GB" sz="2000">
              <a:latin typeface="Montserrat"/>
              <a:cs typeface="Calibri"/>
            </a:endParaRPr>
          </a:p>
        </p:txBody>
      </p:sp>
    </p:spTree>
    <p:extLst>
      <p:ext uri="{BB962C8B-B14F-4D97-AF65-F5344CB8AC3E}">
        <p14:creationId xmlns:p14="http://schemas.microsoft.com/office/powerpoint/2010/main" val="271217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0" name="Picture 9" descr="An orange rectangular object with black border&#10;&#10;AI-generated content may be incorrect.">
            <a:extLst>
              <a:ext uri="{FF2B5EF4-FFF2-40B4-BE49-F238E27FC236}">
                <a16:creationId xmlns:a16="http://schemas.microsoft.com/office/drawing/2014/main" id="{9F35FB72-CA70-0552-E528-1351E2204808}"/>
              </a:ext>
            </a:extLst>
          </p:cNvPr>
          <p:cNvPicPr>
            <a:picLocks noChangeAspect="1"/>
          </p:cNvPicPr>
          <p:nvPr/>
        </p:nvPicPr>
        <p:blipFill>
          <a:blip r:embed="rId4"/>
          <a:stretch>
            <a:fillRect/>
          </a:stretch>
        </p:blipFill>
        <p:spPr>
          <a:xfrm>
            <a:off x="429409" y="1496786"/>
            <a:ext cx="11268346" cy="2112688"/>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838200" y="1693225"/>
            <a:ext cx="10515600" cy="2118846"/>
          </a:xfrm>
        </p:spPr>
        <p:txBody>
          <a:bodyPr lIns="91440" tIns="45720" rIns="91440" bIns="45720" anchor="t"/>
          <a:lstStyle/>
          <a:p>
            <a:r>
              <a:rPr lang="en-GB" sz="2400" b="1">
                <a:latin typeface="Montserrat" pitchFamily="2" charset="0"/>
                <a:ea typeface="Calibri"/>
                <a:cs typeface="Calibri"/>
              </a:rPr>
              <a:t>Reflexivity</a:t>
            </a:r>
            <a:r>
              <a:rPr lang="en-GB" sz="2400" b="0" i="0">
                <a:effectLst/>
                <a:latin typeface="Montserrat" pitchFamily="2" charset="0"/>
                <a:ea typeface="Calibri"/>
                <a:cs typeface="Calibri"/>
              </a:rPr>
              <a:t> involves looking at things through a </a:t>
            </a:r>
            <a:r>
              <a:rPr lang="en-GB" sz="2400" b="1" i="0">
                <a:effectLst/>
                <a:latin typeface="Montserrat" pitchFamily="2" charset="0"/>
                <a:ea typeface="Calibri"/>
                <a:cs typeface="Calibri"/>
              </a:rPr>
              <a:t>lens</a:t>
            </a:r>
            <a:r>
              <a:rPr lang="en-GB" sz="2400" b="0" i="0">
                <a:effectLst/>
                <a:latin typeface="Montserrat" pitchFamily="2" charset="0"/>
                <a:ea typeface="Calibri"/>
                <a:cs typeface="Calibri"/>
              </a:rPr>
              <a:t>: </a:t>
            </a:r>
            <a:r>
              <a:rPr lang="en-GB" sz="2400">
                <a:latin typeface="Montserrat" pitchFamily="2" charset="0"/>
                <a:ea typeface="Calibri"/>
                <a:cs typeface="Calibri"/>
              </a:rPr>
              <a:t>the lens of your own beliefs, biases and assumptions. </a:t>
            </a:r>
            <a:endParaRPr lang="en-GB" sz="2400" b="0" i="0">
              <a:effectLst/>
              <a:latin typeface="Montserrat" pitchFamily="2" charset="0"/>
              <a:ea typeface="Calibri"/>
              <a:cs typeface="Calibri"/>
            </a:endParaRPr>
          </a:p>
          <a:p>
            <a:r>
              <a:rPr lang="en-GB" sz="2400">
                <a:latin typeface="Montserrat" pitchFamily="2" charset="0"/>
                <a:cs typeface="Calibri" panose="020F0502020204030204" pitchFamily="34" charset="0"/>
              </a:rPr>
              <a:t>It </a:t>
            </a:r>
            <a:r>
              <a:rPr lang="en-GB" sz="2400" b="0" i="0">
                <a:effectLst/>
                <a:latin typeface="Montserrat" pitchFamily="2" charset="0"/>
                <a:cs typeface="Calibri" panose="020F0502020204030204" pitchFamily="34" charset="0"/>
              </a:rPr>
              <a:t>means thinking about </a:t>
            </a:r>
            <a:r>
              <a:rPr lang="en-GB" sz="2400" b="1" i="0">
                <a:effectLst/>
                <a:latin typeface="Montserrat" pitchFamily="2" charset="0"/>
                <a:cs typeface="Calibri" panose="020F0502020204030204" pitchFamily="34" charset="0"/>
              </a:rPr>
              <a:t>why</a:t>
            </a:r>
            <a:r>
              <a:rPr lang="en-GB" sz="2400" b="0" i="0">
                <a:effectLst/>
                <a:latin typeface="Montserrat" pitchFamily="2" charset="0"/>
                <a:cs typeface="Calibri" panose="020F0502020204030204" pitchFamily="34" charset="0"/>
              </a:rPr>
              <a:t> you believe certain things, why you </a:t>
            </a:r>
            <a:r>
              <a:rPr lang="en-GB" sz="2400" b="1" i="0">
                <a:effectLst/>
                <a:latin typeface="Montserrat" pitchFamily="2" charset="0"/>
                <a:cs typeface="Calibri" panose="020F0502020204030204" pitchFamily="34" charset="0"/>
              </a:rPr>
              <a:t>react</a:t>
            </a:r>
            <a:r>
              <a:rPr lang="en-GB" sz="2400" b="0" i="0">
                <a:effectLst/>
                <a:latin typeface="Montserrat" pitchFamily="2" charset="0"/>
                <a:cs typeface="Calibri" panose="020F0502020204030204" pitchFamily="34" charset="0"/>
              </a:rPr>
              <a:t> the way you do, and how your </a:t>
            </a:r>
            <a:r>
              <a:rPr lang="en-GB" sz="2400" b="1" i="0">
                <a:effectLst/>
                <a:latin typeface="Montserrat" pitchFamily="2" charset="0"/>
                <a:cs typeface="Calibri" panose="020F0502020204030204" pitchFamily="34" charset="0"/>
              </a:rPr>
              <a:t>experiences</a:t>
            </a:r>
            <a:r>
              <a:rPr lang="en-GB" sz="2400" b="0" i="0">
                <a:effectLst/>
                <a:latin typeface="Montserrat" pitchFamily="2" charset="0"/>
                <a:cs typeface="Calibri" panose="020F0502020204030204" pitchFamily="34" charset="0"/>
              </a:rPr>
              <a:t> and </a:t>
            </a:r>
            <a:r>
              <a:rPr lang="en-GB" sz="2400" b="1" i="0">
                <a:effectLst/>
                <a:latin typeface="Montserrat" pitchFamily="2" charset="0"/>
                <a:cs typeface="Calibri" panose="020F0502020204030204" pitchFamily="34" charset="0"/>
              </a:rPr>
              <a:t>background</a:t>
            </a:r>
            <a:r>
              <a:rPr lang="en-GB" sz="2400" b="0" i="0">
                <a:effectLst/>
                <a:latin typeface="Montserrat" pitchFamily="2" charset="0"/>
                <a:cs typeface="Calibri" panose="020F0502020204030204" pitchFamily="34" charset="0"/>
              </a:rPr>
              <a:t> shape your </a:t>
            </a:r>
            <a:r>
              <a:rPr lang="en-GB" sz="2400" b="1" i="0">
                <a:effectLst/>
                <a:latin typeface="Montserrat" pitchFamily="2" charset="0"/>
                <a:cs typeface="Calibri" panose="020F0502020204030204" pitchFamily="34" charset="0"/>
              </a:rPr>
              <a:t>perspective</a:t>
            </a:r>
            <a:r>
              <a:rPr lang="en-GB" sz="2400" b="0" i="0">
                <a:effectLst/>
                <a:latin typeface="Montserrat" pitchFamily="2" charset="0"/>
                <a:cs typeface="Calibri" panose="020F0502020204030204" pitchFamily="34" charset="0"/>
              </a:rPr>
              <a:t>. </a:t>
            </a:r>
            <a:endParaRPr lang="en-GB" sz="2400">
              <a:latin typeface="Montserrat" pitchFamily="2" charset="0"/>
              <a:cs typeface="Calibri" panose="020F0502020204030204" pitchFamily="34" charset="0"/>
            </a:endParaRPr>
          </a:p>
          <a:p>
            <a:pPr marL="0" indent="0">
              <a:buNone/>
            </a:pPr>
            <a:endParaRPr lang="en-US" sz="240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37B74B31-CEF7-0E61-AA9F-2D955051337A}"/>
              </a:ext>
            </a:extLst>
          </p:cNvPr>
          <p:cNvSpPr>
            <a:spLocks noGrp="1"/>
          </p:cNvSpPr>
          <p:nvPr>
            <p:ph type="title"/>
          </p:nvPr>
        </p:nvSpPr>
        <p:spPr>
          <a:xfrm>
            <a:off x="4820517" y="409880"/>
            <a:ext cx="2585694" cy="535531"/>
          </a:xfrm>
        </p:spPr>
        <p:txBody>
          <a:bodyPr/>
          <a:lstStyle/>
          <a:p>
            <a:pPr algn="ctr"/>
            <a:r>
              <a:rPr lang="en-GB" sz="4000">
                <a:latin typeface="Ems bolder font"/>
                <a:cs typeface="Calibri"/>
              </a:rPr>
              <a:t>Summary</a:t>
            </a:r>
            <a:endParaRPr lang="en-US">
              <a:latin typeface="Ems bolder font"/>
            </a:endParaRPr>
          </a:p>
        </p:txBody>
      </p:sp>
      <p:pic>
        <p:nvPicPr>
          <p:cNvPr id="3" name="Picture 2" descr="A blue rectangle with black border&#10;&#10;AI-generated content may be incorrect.">
            <a:extLst>
              <a:ext uri="{FF2B5EF4-FFF2-40B4-BE49-F238E27FC236}">
                <a16:creationId xmlns:a16="http://schemas.microsoft.com/office/drawing/2014/main" id="{FF2AFEC2-9DF6-52D9-115B-AB49FDAF926A}"/>
              </a:ext>
            </a:extLst>
          </p:cNvPr>
          <p:cNvPicPr>
            <a:picLocks noChangeAspect="1"/>
          </p:cNvPicPr>
          <p:nvPr/>
        </p:nvPicPr>
        <p:blipFill>
          <a:blip r:embed="rId5"/>
          <a:stretch>
            <a:fillRect/>
          </a:stretch>
        </p:blipFill>
        <p:spPr>
          <a:xfrm>
            <a:off x="833" y="4723856"/>
            <a:ext cx="12144800" cy="1959416"/>
          </a:xfrm>
          <a:prstGeom prst="rect">
            <a:avLst/>
          </a:prstGeom>
        </p:spPr>
      </p:pic>
      <p:sp>
        <p:nvSpPr>
          <p:cNvPr id="7" name="TextBox 6">
            <a:extLst>
              <a:ext uri="{FF2B5EF4-FFF2-40B4-BE49-F238E27FC236}">
                <a16:creationId xmlns:a16="http://schemas.microsoft.com/office/drawing/2014/main" id="{BE5A9DFD-EB8B-9508-2255-81E38D248F7F}"/>
              </a:ext>
            </a:extLst>
          </p:cNvPr>
          <p:cNvSpPr txBox="1"/>
          <p:nvPr/>
        </p:nvSpPr>
        <p:spPr>
          <a:xfrm>
            <a:off x="2141985" y="5289093"/>
            <a:ext cx="9454622" cy="1200329"/>
          </a:xfrm>
          <a:prstGeom prst="rect">
            <a:avLst/>
          </a:prstGeom>
          <a:noFill/>
        </p:spPr>
        <p:txBody>
          <a:bodyPr wrap="square" lIns="91440" tIns="45720" rIns="91440" bIns="45720" anchor="t">
            <a:spAutoFit/>
          </a:bodyPr>
          <a:lstStyle/>
          <a:p>
            <a:pPr algn="ctr"/>
            <a:r>
              <a:rPr lang="en-GB" sz="2400">
                <a:latin typeface="Montserrat" pitchFamily="2" charset="0"/>
                <a:cs typeface="Calibri" panose="020F0502020204030204" pitchFamily="34" charset="0"/>
              </a:rPr>
              <a:t>Think again about your </a:t>
            </a:r>
            <a:r>
              <a:rPr lang="en-GB" sz="2400" b="1">
                <a:latin typeface="Montserrat" pitchFamily="2" charset="0"/>
                <a:cs typeface="Calibri" panose="020F0502020204030204" pitchFamily="34" charset="0"/>
              </a:rPr>
              <a:t>baking </a:t>
            </a:r>
            <a:r>
              <a:rPr lang="en-GB" sz="2400">
                <a:latin typeface="Montserrat" pitchFamily="2" charset="0"/>
                <a:cs typeface="Calibri" panose="020F0502020204030204" pitchFamily="34" charset="0"/>
              </a:rPr>
              <a:t>example – can you suggest any ways in which you were </a:t>
            </a:r>
            <a:r>
              <a:rPr lang="en-GB" sz="2400" b="1">
                <a:latin typeface="Montserrat" pitchFamily="2" charset="0"/>
                <a:cs typeface="Calibri" panose="020F0502020204030204" pitchFamily="34" charset="0"/>
              </a:rPr>
              <a:t>reflexive </a:t>
            </a:r>
            <a:r>
              <a:rPr lang="en-GB" sz="2400">
                <a:latin typeface="Montserrat" pitchFamily="2" charset="0"/>
                <a:cs typeface="Calibri" panose="020F0502020204030204" pitchFamily="34" charset="0"/>
              </a:rPr>
              <a:t>during the baking process? </a:t>
            </a:r>
          </a:p>
        </p:txBody>
      </p:sp>
      <p:sp>
        <p:nvSpPr>
          <p:cNvPr id="9" name="Freeform 5">
            <a:extLst>
              <a:ext uri="{FF2B5EF4-FFF2-40B4-BE49-F238E27FC236}">
                <a16:creationId xmlns:a16="http://schemas.microsoft.com/office/drawing/2014/main" id="{9BCEF992-A420-2710-A494-CCE564B76534}"/>
              </a:ext>
            </a:extLst>
          </p:cNvPr>
          <p:cNvSpPr/>
          <p:nvPr/>
        </p:nvSpPr>
        <p:spPr>
          <a:xfrm>
            <a:off x="533655" y="4926453"/>
            <a:ext cx="1721680" cy="1555943"/>
          </a:xfrm>
          <a:custGeom>
            <a:avLst/>
            <a:gdLst/>
            <a:ahLst/>
            <a:cxnLst/>
            <a:rect l="l" t="t" r="r" b="b"/>
            <a:pathLst>
              <a:path w="2291930" h="2457834">
                <a:moveTo>
                  <a:pt x="0" y="0"/>
                </a:moveTo>
                <a:lnTo>
                  <a:pt x="2291930" y="0"/>
                </a:lnTo>
                <a:lnTo>
                  <a:pt x="2291930" y="2457834"/>
                </a:lnTo>
                <a:lnTo>
                  <a:pt x="0" y="2457834"/>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pic>
        <p:nvPicPr>
          <p:cNvPr id="11" name="Picture 10" descr="A blue rectangle with black border&#10;&#10;AI-generated content may be incorrect.">
            <a:extLst>
              <a:ext uri="{FF2B5EF4-FFF2-40B4-BE49-F238E27FC236}">
                <a16:creationId xmlns:a16="http://schemas.microsoft.com/office/drawing/2014/main" id="{41692836-B91E-7FB8-B218-A73DEA20D37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62951" y="3956610"/>
            <a:ext cx="7037951" cy="715210"/>
          </a:xfrm>
          <a:prstGeom prst="rect">
            <a:avLst/>
          </a:prstGeom>
        </p:spPr>
      </p:pic>
      <p:sp>
        <p:nvSpPr>
          <p:cNvPr id="8" name="Rounded Rectangle 7">
            <a:extLst>
              <a:ext uri="{FF2B5EF4-FFF2-40B4-BE49-F238E27FC236}">
                <a16:creationId xmlns:a16="http://schemas.microsoft.com/office/drawing/2014/main" id="{DA8C789F-A7FC-65A2-31D2-0807B7890515}"/>
              </a:ext>
            </a:extLst>
          </p:cNvPr>
          <p:cNvSpPr/>
          <p:nvPr/>
        </p:nvSpPr>
        <p:spPr>
          <a:xfrm>
            <a:off x="838200" y="4084392"/>
            <a:ext cx="5853849" cy="393961"/>
          </a:xfrm>
          <a:prstGeom prst="roundRect">
            <a:avLst/>
          </a:prstGeom>
          <a:noFill/>
          <a:ln w="38100">
            <a:noFill/>
          </a:ln>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r>
              <a:rPr lang="en-US" sz="2800" b="1">
                <a:solidFill>
                  <a:schemeClr val="bg2"/>
                </a:solidFill>
                <a:latin typeface="Montserrat" pitchFamily="2" charset="0"/>
                <a:ea typeface="Calibri"/>
                <a:cs typeface="Calibri"/>
              </a:rPr>
              <a:t>Activity 4: Reflexively baking?</a:t>
            </a:r>
            <a:endParaRPr lang="en-US" sz="2800" b="1">
              <a:solidFill>
                <a:schemeClr val="bg2"/>
              </a:solidFill>
              <a:latin typeface="Montserrat" pitchFamily="2" charset="0"/>
              <a:ea typeface="Calibri"/>
              <a:cs typeface="Calibri" panose="020F0502020204030204" pitchFamily="34" charset="0"/>
            </a:endParaRPr>
          </a:p>
        </p:txBody>
      </p:sp>
      <p:pic>
        <p:nvPicPr>
          <p:cNvPr id="13" name="Picture 12" descr="A light bulb with a black background&#10;&#10;AI-generated content may be incorrect.">
            <a:extLst>
              <a:ext uri="{FF2B5EF4-FFF2-40B4-BE49-F238E27FC236}">
                <a16:creationId xmlns:a16="http://schemas.microsoft.com/office/drawing/2014/main" id="{AEACEF70-6407-67F2-C588-D861BFDA225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500000">
            <a:off x="10172660" y="3874641"/>
            <a:ext cx="2399633" cy="1256633"/>
          </a:xfrm>
          <a:prstGeom prst="rect">
            <a:avLst/>
          </a:prstGeom>
        </p:spPr>
      </p:pic>
    </p:spTree>
    <p:extLst>
      <p:ext uri="{BB962C8B-B14F-4D97-AF65-F5344CB8AC3E}">
        <p14:creationId xmlns:p14="http://schemas.microsoft.com/office/powerpoint/2010/main" val="699243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An orange rectangular object with black border&#10;&#10;AI-generated content may be incorrect.">
            <a:extLst>
              <a:ext uri="{FF2B5EF4-FFF2-40B4-BE49-F238E27FC236}">
                <a16:creationId xmlns:a16="http://schemas.microsoft.com/office/drawing/2014/main" id="{C0EE268F-1D04-2EBC-CDD8-898FFFB3FF75}"/>
              </a:ext>
            </a:extLst>
          </p:cNvPr>
          <p:cNvPicPr>
            <a:picLocks noChangeAspect="1"/>
          </p:cNvPicPr>
          <p:nvPr/>
        </p:nvPicPr>
        <p:blipFill>
          <a:blip r:embed="rId4"/>
          <a:stretch>
            <a:fillRect/>
          </a:stretch>
        </p:blipFill>
        <p:spPr>
          <a:xfrm>
            <a:off x="889" y="1743789"/>
            <a:ext cx="12193063" cy="4375711"/>
          </a:xfrm>
          <a:prstGeom prst="rect">
            <a:avLst/>
          </a:prstGeom>
        </p:spPr>
      </p:pic>
      <p:sp>
        <p:nvSpPr>
          <p:cNvPr id="6" name="Freeform 5">
            <a:extLst>
              <a:ext uri="{FF2B5EF4-FFF2-40B4-BE49-F238E27FC236}">
                <a16:creationId xmlns:a16="http://schemas.microsoft.com/office/drawing/2014/main" id="{D63C2443-2357-1F58-1DDE-C9AEBBE83E7D}"/>
              </a:ext>
            </a:extLst>
          </p:cNvPr>
          <p:cNvSpPr/>
          <p:nvPr/>
        </p:nvSpPr>
        <p:spPr>
          <a:xfrm>
            <a:off x="9691811" y="4671846"/>
            <a:ext cx="2497048" cy="2184259"/>
          </a:xfrm>
          <a:custGeom>
            <a:avLst/>
            <a:gdLst/>
            <a:ahLst/>
            <a:cxnLst/>
            <a:rect l="l" t="t" r="r" b="b"/>
            <a:pathLst>
              <a:path w="2291930" h="2457834">
                <a:moveTo>
                  <a:pt x="0" y="0"/>
                </a:moveTo>
                <a:lnTo>
                  <a:pt x="2291930" y="0"/>
                </a:lnTo>
                <a:lnTo>
                  <a:pt x="2291930" y="2457834"/>
                </a:lnTo>
                <a:lnTo>
                  <a:pt x="0" y="2457834"/>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7">
            <a:extLst>
              <a:ext uri="{FF2B5EF4-FFF2-40B4-BE49-F238E27FC236}">
                <a16:creationId xmlns:a16="http://schemas.microsoft.com/office/drawing/2014/main" id="{7FBA4DEE-47AD-613A-E94A-23F74BA62365}"/>
              </a:ext>
            </a:extLst>
          </p:cNvPr>
          <p:cNvSpPr txBox="1"/>
          <p:nvPr/>
        </p:nvSpPr>
        <p:spPr>
          <a:xfrm>
            <a:off x="837704" y="2083436"/>
            <a:ext cx="10515600" cy="3785652"/>
          </a:xfrm>
          <a:prstGeom prst="rect">
            <a:avLst/>
          </a:prstGeom>
          <a:noFill/>
        </p:spPr>
        <p:txBody>
          <a:bodyPr wrap="square" lIns="91440" tIns="45720" rIns="91440" bIns="45720" anchor="t">
            <a:spAutoFit/>
          </a:bodyPr>
          <a:lstStyle/>
          <a:p>
            <a:pPr algn="ctr"/>
            <a:r>
              <a:rPr lang="en-GB" sz="2400" b="1" dirty="0">
                <a:latin typeface="Montserrat" pitchFamily="2" charset="0"/>
                <a:cs typeface="Calibri"/>
              </a:rPr>
              <a:t>Reflexivity</a:t>
            </a:r>
            <a:r>
              <a:rPr lang="en-GB" sz="2400" dirty="0">
                <a:latin typeface="Montserrat" pitchFamily="2" charset="0"/>
                <a:cs typeface="Calibri"/>
              </a:rPr>
              <a:t> refers to all of the decisions you made </a:t>
            </a:r>
            <a:r>
              <a:rPr lang="en-GB" sz="2400" b="1" dirty="0">
                <a:latin typeface="Montserrat" pitchFamily="2" charset="0"/>
                <a:cs typeface="Calibri"/>
              </a:rPr>
              <a:t>in the moment</a:t>
            </a:r>
            <a:r>
              <a:rPr lang="en-GB" sz="2400" dirty="0">
                <a:latin typeface="Montserrat" pitchFamily="2" charset="0"/>
                <a:cs typeface="Calibri"/>
              </a:rPr>
              <a:t>, while you were baking.</a:t>
            </a:r>
          </a:p>
          <a:p>
            <a:pPr algn="ctr"/>
            <a:endParaRPr lang="en-GB" sz="2400" dirty="0">
              <a:latin typeface="Montserrat" pitchFamily="2" charset="0"/>
              <a:ea typeface="Calibri"/>
              <a:cs typeface="Calibri"/>
            </a:endParaRPr>
          </a:p>
          <a:p>
            <a:pPr algn="ctr"/>
            <a:r>
              <a:rPr lang="en-GB" sz="2400" dirty="0">
                <a:latin typeface="Montserrat" pitchFamily="2" charset="0"/>
                <a:ea typeface="Calibri"/>
                <a:cs typeface="Calibri"/>
              </a:rPr>
              <a:t>You considered your </a:t>
            </a:r>
            <a:r>
              <a:rPr lang="en-GB" sz="2400" b="1" dirty="0">
                <a:latin typeface="Montserrat" pitchFamily="2" charset="0"/>
                <a:ea typeface="Calibri"/>
                <a:cs typeface="Calibri"/>
              </a:rPr>
              <a:t>own biases</a:t>
            </a:r>
            <a:r>
              <a:rPr lang="en-GB" sz="2400" dirty="0">
                <a:latin typeface="Montserrat" pitchFamily="2" charset="0"/>
                <a:ea typeface="Calibri"/>
                <a:cs typeface="Calibri"/>
              </a:rPr>
              <a:t>, the </a:t>
            </a:r>
            <a:r>
              <a:rPr lang="en-GB" sz="2400" b="1" dirty="0">
                <a:latin typeface="Montserrat" pitchFamily="2" charset="0"/>
                <a:ea typeface="Calibri"/>
                <a:cs typeface="Calibri"/>
              </a:rPr>
              <a:t>biases of your intended audience</a:t>
            </a:r>
            <a:r>
              <a:rPr lang="en-GB" sz="2400" dirty="0">
                <a:latin typeface="Montserrat" pitchFamily="2" charset="0"/>
                <a:ea typeface="Calibri"/>
                <a:cs typeface="Calibri"/>
              </a:rPr>
              <a:t>, and the </a:t>
            </a:r>
            <a:r>
              <a:rPr lang="en-GB" sz="2400" b="1" dirty="0">
                <a:latin typeface="Montserrat" pitchFamily="2" charset="0"/>
                <a:ea typeface="Calibri"/>
                <a:cs typeface="Calibri"/>
              </a:rPr>
              <a:t>appliances available to you</a:t>
            </a:r>
            <a:r>
              <a:rPr lang="en-GB" sz="2400" dirty="0">
                <a:latin typeface="Montserrat" pitchFamily="2" charset="0"/>
                <a:ea typeface="Calibri"/>
                <a:cs typeface="Calibri"/>
              </a:rPr>
              <a:t>, when you decided:</a:t>
            </a:r>
          </a:p>
          <a:p>
            <a:pPr algn="ctr"/>
            <a:endParaRPr lang="en-GB" sz="2400" dirty="0">
              <a:latin typeface="Montserrat" pitchFamily="2" charset="0"/>
              <a:cs typeface="Calibri" panose="020F0502020204030204" pitchFamily="34" charset="0"/>
            </a:endParaRPr>
          </a:p>
          <a:p>
            <a:pPr marL="342900" indent="-342900" algn="ctr">
              <a:buFont typeface="Arial" panose="020B0604020202020204" pitchFamily="34" charset="0"/>
              <a:buChar char="•"/>
            </a:pPr>
            <a:r>
              <a:rPr lang="en-GB" sz="2400" dirty="0">
                <a:latin typeface="Montserrat" pitchFamily="2" charset="0"/>
                <a:ea typeface="Calibri"/>
                <a:cs typeface="Calibri"/>
              </a:rPr>
              <a:t>Whether to add any extra ingredients</a:t>
            </a:r>
          </a:p>
          <a:p>
            <a:pPr marL="342900" indent="-342900" algn="ctr">
              <a:buFont typeface="Arial" panose="020B0604020202020204" pitchFamily="34" charset="0"/>
              <a:buChar char="•"/>
            </a:pPr>
            <a:r>
              <a:rPr lang="en-GB" sz="2400" dirty="0">
                <a:latin typeface="Montserrat" pitchFamily="2" charset="0"/>
                <a:ea typeface="Calibri"/>
                <a:cs typeface="Calibri"/>
              </a:rPr>
              <a:t>Whether to cater for any dietary requirements</a:t>
            </a:r>
          </a:p>
          <a:p>
            <a:pPr marL="342900" indent="-342900" algn="ctr">
              <a:buFont typeface="Arial" panose="020B0604020202020204" pitchFamily="34" charset="0"/>
              <a:buChar char="•"/>
            </a:pPr>
            <a:r>
              <a:rPr lang="en-GB" sz="2400" dirty="0">
                <a:latin typeface="Montserrat" pitchFamily="2" charset="0"/>
                <a:cs typeface="Calibri"/>
              </a:rPr>
              <a:t>Whether it was OK to lick the spoon … !</a:t>
            </a:r>
            <a:endParaRPr lang="en-GB" sz="2400" dirty="0">
              <a:latin typeface="Montserrat" pitchFamily="2" charset="0"/>
              <a:ea typeface="Calibri"/>
              <a:cs typeface="Calibri"/>
            </a:endParaRPr>
          </a:p>
          <a:p>
            <a:pPr algn="ctr"/>
            <a:endParaRPr lang="en-GB" sz="2400" dirty="0">
              <a:latin typeface="Calibri"/>
              <a:cs typeface="Calibri"/>
            </a:endParaRPr>
          </a:p>
        </p:txBody>
      </p:sp>
      <p:sp>
        <p:nvSpPr>
          <p:cNvPr id="3" name="Title 1">
            <a:extLst>
              <a:ext uri="{FF2B5EF4-FFF2-40B4-BE49-F238E27FC236}">
                <a16:creationId xmlns:a16="http://schemas.microsoft.com/office/drawing/2014/main" id="{4C1F7D8A-7EC8-271D-E60F-D275A1CAD534}"/>
              </a:ext>
            </a:extLst>
          </p:cNvPr>
          <p:cNvSpPr>
            <a:spLocks noGrp="1"/>
          </p:cNvSpPr>
          <p:nvPr>
            <p:ph type="title"/>
          </p:nvPr>
        </p:nvSpPr>
        <p:spPr>
          <a:xfrm>
            <a:off x="3463205" y="397974"/>
            <a:ext cx="5264599" cy="535531"/>
          </a:xfrm>
        </p:spPr>
        <p:txBody>
          <a:bodyPr/>
          <a:lstStyle/>
          <a:p>
            <a:pPr algn="ctr"/>
            <a:r>
              <a:rPr lang="en-GB" sz="4000">
                <a:latin typeface="Ems bolder font"/>
                <a:cs typeface="Calibri"/>
              </a:rPr>
              <a:t>Summary continued </a:t>
            </a:r>
            <a:endParaRPr lang="en-US">
              <a:latin typeface="Ems bolder font"/>
            </a:endParaRPr>
          </a:p>
        </p:txBody>
      </p:sp>
      <p:pic>
        <p:nvPicPr>
          <p:cNvPr id="5" name="Picture 4" descr="A light bulb with a black background&#10;&#10;AI-generated content may be incorrect.">
            <a:extLst>
              <a:ext uri="{FF2B5EF4-FFF2-40B4-BE49-F238E27FC236}">
                <a16:creationId xmlns:a16="http://schemas.microsoft.com/office/drawing/2014/main" id="{09251314-2ABB-D0E6-D88B-8CA962DF66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900000">
            <a:off x="10279607" y="1221009"/>
            <a:ext cx="2399633" cy="1256633"/>
          </a:xfrm>
          <a:prstGeom prst="rect">
            <a:avLst/>
          </a:prstGeom>
        </p:spPr>
      </p:pic>
    </p:spTree>
    <p:extLst>
      <p:ext uri="{BB962C8B-B14F-4D97-AF65-F5344CB8AC3E}">
        <p14:creationId xmlns:p14="http://schemas.microsoft.com/office/powerpoint/2010/main" val="2325819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A blue rectangle with black border&#10;&#10;AI-generated content may be incorrect.">
            <a:extLst>
              <a:ext uri="{FF2B5EF4-FFF2-40B4-BE49-F238E27FC236}">
                <a16:creationId xmlns:a16="http://schemas.microsoft.com/office/drawing/2014/main" id="{A5E23B37-2C1B-DEEC-77A9-A78D33AAD1A2}"/>
              </a:ext>
            </a:extLst>
          </p:cNvPr>
          <p:cNvPicPr>
            <a:picLocks noChangeAspect="1"/>
          </p:cNvPicPr>
          <p:nvPr/>
        </p:nvPicPr>
        <p:blipFill>
          <a:blip r:embed="rId4"/>
          <a:stretch>
            <a:fillRect/>
          </a:stretch>
        </p:blipFill>
        <p:spPr>
          <a:xfrm>
            <a:off x="1621" y="3818020"/>
            <a:ext cx="12177872" cy="2487387"/>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420090" y="395494"/>
            <a:ext cx="10515600" cy="535531"/>
          </a:xfrm>
        </p:spPr>
        <p:txBody>
          <a:bodyPr/>
          <a:lstStyle/>
          <a:p>
            <a:pPr algn="ctr"/>
            <a:r>
              <a:rPr lang="en-GB" sz="4000">
                <a:latin typeface="Ems bolder font"/>
                <a:cs typeface="Calibri"/>
              </a:rPr>
              <a:t>Definition: Positionality in research </a:t>
            </a:r>
            <a:endParaRPr lang="en-US" sz="4000">
              <a:latin typeface="Ems bolder font"/>
              <a:ea typeface="Calibri" panose="020F0502020204030204" pitchFamily="34" charset="0"/>
              <a:cs typeface="Calibri"/>
            </a:endParaRP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855126" y="4131836"/>
            <a:ext cx="10515600" cy="1865226"/>
          </a:xfrm>
        </p:spPr>
        <p:txBody>
          <a:bodyPr lIns="91440" tIns="45720" rIns="91440" bIns="45720" anchor="t"/>
          <a:lstStyle/>
          <a:p>
            <a:pPr marL="0" indent="0" algn="ctr">
              <a:buNone/>
            </a:pPr>
            <a:r>
              <a:rPr lang="en-GB" sz="2400" b="1" i="0">
                <a:effectLst/>
                <a:latin typeface="Montserrat" pitchFamily="2" charset="0"/>
                <a:ea typeface="Calibri"/>
                <a:cs typeface="Calibri"/>
              </a:rPr>
              <a:t>Positionality </a:t>
            </a:r>
            <a:r>
              <a:rPr lang="en-GB" sz="2400" b="0" i="0">
                <a:effectLst/>
                <a:latin typeface="Montserrat" pitchFamily="2" charset="0"/>
                <a:ea typeface="Calibri"/>
                <a:cs typeface="Calibri"/>
              </a:rPr>
              <a:t>refers to the </a:t>
            </a:r>
            <a:r>
              <a:rPr lang="en-GB" sz="2400" b="1" i="0">
                <a:effectLst/>
                <a:latin typeface="Montserrat" pitchFamily="2" charset="0"/>
                <a:ea typeface="Calibri"/>
                <a:cs typeface="Calibri"/>
              </a:rPr>
              <a:t>position a researcher has chosen to adopt within a given research study</a:t>
            </a:r>
            <a:r>
              <a:rPr lang="en-GB" sz="2400" b="0" i="0">
                <a:effectLst/>
                <a:latin typeface="Montserrat" pitchFamily="2" charset="0"/>
                <a:ea typeface="Calibri"/>
                <a:cs typeface="Calibri"/>
              </a:rPr>
              <a:t> (</a:t>
            </a:r>
            <a:r>
              <a:rPr lang="en-GB" sz="2400" b="0" i="0" u="sng">
                <a:effectLst/>
                <a:latin typeface="Montserrat" pitchFamily="2" charset="0"/>
                <a:ea typeface="Calibri"/>
                <a:cs typeface="Calibri"/>
                <a:hlinkClick r:id="rId5">
                  <a:extLst>
                    <a:ext uri="{A12FA001-AC4F-418D-AE19-62706E023703}">
                      <ahyp:hlinkClr xmlns:ahyp="http://schemas.microsoft.com/office/drawing/2018/hyperlinkcolor" val="tx"/>
                    </a:ext>
                  </a:extLst>
                </a:hlinkClick>
              </a:rPr>
              <a:t>Savin-Baden &amp; Major, 2013</a:t>
            </a:r>
            <a:r>
              <a:rPr lang="en-GB" sz="2400" b="0" i="0">
                <a:effectLst/>
                <a:latin typeface="Montserrat" pitchFamily="2" charset="0"/>
                <a:ea typeface="Calibri"/>
                <a:cs typeface="Calibri"/>
              </a:rPr>
              <a:t>). It necessitates the researcher consciously examining their own identity to allow their readers (their audience) to assess the effect of their personal characteristics and perspectives in relation to the study population, the topic under study and the research process.</a:t>
            </a:r>
            <a:endParaRPr lang="en-US" sz="2400">
              <a:latin typeface="Montserrat" pitchFamily="2" charset="0"/>
              <a:ea typeface="Calibri"/>
              <a:cs typeface="Calibri"/>
            </a:endParaRPr>
          </a:p>
          <a:p>
            <a:pPr marL="0" indent="0">
              <a:buNone/>
            </a:pPr>
            <a:endParaRPr lang="en-US" sz="2400"/>
          </a:p>
        </p:txBody>
      </p:sp>
      <p:pic>
        <p:nvPicPr>
          <p:cNvPr id="5" name="Picture 4" descr="Positionality &amp; Research - WI+RE">
            <a:extLst>
              <a:ext uri="{FF2B5EF4-FFF2-40B4-BE49-F238E27FC236}">
                <a16:creationId xmlns:a16="http://schemas.microsoft.com/office/drawing/2014/main" id="{B2303C62-CD12-420B-7D19-10CFD9FBB5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35606" y="1239370"/>
            <a:ext cx="2743200" cy="2743200"/>
          </a:xfrm>
          <a:prstGeom prst="rect">
            <a:avLst/>
          </a:prstGeom>
        </p:spPr>
      </p:pic>
    </p:spTree>
    <p:extLst>
      <p:ext uri="{BB962C8B-B14F-4D97-AF65-F5344CB8AC3E}">
        <p14:creationId xmlns:p14="http://schemas.microsoft.com/office/powerpoint/2010/main" val="214103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le with black border&#10;&#10;AI-generated content may be incorrect.">
            <a:extLst>
              <a:ext uri="{FF2B5EF4-FFF2-40B4-BE49-F238E27FC236}">
                <a16:creationId xmlns:a16="http://schemas.microsoft.com/office/drawing/2014/main" id="{4FD70EE1-F775-8F21-67F2-8CD5ECF320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1517" y="2083594"/>
            <a:ext cx="5834906" cy="3911204"/>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545255" y="2749564"/>
            <a:ext cx="5047211" cy="1732829"/>
          </a:xfrm>
        </p:spPr>
        <p:txBody>
          <a:bodyPr lIns="91440" tIns="45720" rIns="91440" bIns="45720" anchor="t"/>
          <a:lstStyle/>
          <a:p>
            <a:r>
              <a:rPr lang="en-GB" sz="2000">
                <a:latin typeface="Montserrat" pitchFamily="2" charset="0"/>
                <a:ea typeface="Calibri" panose="020F0502020204030204" pitchFamily="34" charset="0"/>
                <a:cs typeface="Calibri" panose="020F0502020204030204" pitchFamily="34" charset="0"/>
              </a:rPr>
              <a:t>Think about the same scenario you </a:t>
            </a:r>
            <a:r>
              <a:rPr lang="en-GB" sz="2000" b="1">
                <a:latin typeface="Montserrat" pitchFamily="2" charset="0"/>
                <a:ea typeface="Calibri" panose="020F0502020204030204" pitchFamily="34" charset="0"/>
                <a:cs typeface="Calibri" panose="020F0502020204030204" pitchFamily="34" charset="0"/>
              </a:rPr>
              <a:t>reflected</a:t>
            </a:r>
            <a:r>
              <a:rPr lang="en-GB" sz="2000">
                <a:latin typeface="Montserrat" pitchFamily="2" charset="0"/>
                <a:ea typeface="Calibri" panose="020F0502020204030204" pitchFamily="34" charset="0"/>
                <a:cs typeface="Calibri" panose="020F0502020204030204" pitchFamily="34" charset="0"/>
              </a:rPr>
              <a:t> on earlier</a:t>
            </a:r>
          </a:p>
          <a:p>
            <a:r>
              <a:rPr lang="en-GB" sz="2000">
                <a:latin typeface="Montserrat" pitchFamily="2" charset="0"/>
                <a:ea typeface="Calibri" panose="020F0502020204030204" pitchFamily="34" charset="0"/>
                <a:cs typeface="Calibri" panose="020F0502020204030204" pitchFamily="34" charset="0"/>
              </a:rPr>
              <a:t>Use the prompts on the worksheet to add your thoughts: h</a:t>
            </a:r>
            <a:r>
              <a:rPr lang="en-US" sz="2000" b="0">
                <a:latin typeface="Montserrat" pitchFamily="2" charset="0"/>
                <a:ea typeface="Calibri" panose="020F0502020204030204" pitchFamily="34" charset="0"/>
                <a:cs typeface="Calibri" panose="020F0502020204030204" pitchFamily="34" charset="0"/>
              </a:rPr>
              <a:t>ow did your </a:t>
            </a:r>
            <a:r>
              <a:rPr lang="en-US" sz="2000" b="1">
                <a:latin typeface="Montserrat" pitchFamily="2" charset="0"/>
                <a:ea typeface="Calibri" panose="020F0502020204030204" pitchFamily="34" charset="0"/>
                <a:cs typeface="Calibri" panose="020F0502020204030204" pitchFamily="34" charset="0"/>
              </a:rPr>
              <a:t>assumptions</a:t>
            </a:r>
            <a:r>
              <a:rPr lang="en-US" sz="2000" b="0">
                <a:latin typeface="Montserrat" pitchFamily="2" charset="0"/>
                <a:ea typeface="Calibri" panose="020F0502020204030204" pitchFamily="34" charset="0"/>
                <a:cs typeface="Calibri" panose="020F0502020204030204" pitchFamily="34" charset="0"/>
              </a:rPr>
              <a:t>, </a:t>
            </a:r>
            <a:r>
              <a:rPr lang="en-US" sz="2000" b="1">
                <a:latin typeface="Montserrat" pitchFamily="2" charset="0"/>
                <a:ea typeface="Calibri" panose="020F0502020204030204" pitchFamily="34" charset="0"/>
                <a:cs typeface="Calibri" panose="020F0502020204030204" pitchFamily="34" charset="0"/>
              </a:rPr>
              <a:t>biases </a:t>
            </a:r>
            <a:r>
              <a:rPr lang="en-US" sz="2000" b="0">
                <a:latin typeface="Montserrat" pitchFamily="2" charset="0"/>
                <a:ea typeface="Calibri" panose="020F0502020204030204" pitchFamily="34" charset="0"/>
                <a:cs typeface="Calibri" panose="020F0502020204030204" pitchFamily="34" charset="0"/>
              </a:rPr>
              <a:t>and </a:t>
            </a:r>
            <a:r>
              <a:rPr lang="en-US" sz="2000" b="1">
                <a:latin typeface="Montserrat" pitchFamily="2" charset="0"/>
                <a:ea typeface="Calibri" panose="020F0502020204030204" pitchFamily="34" charset="0"/>
                <a:cs typeface="Calibri" panose="020F0502020204030204" pitchFamily="34" charset="0"/>
              </a:rPr>
              <a:t>experiences </a:t>
            </a:r>
            <a:r>
              <a:rPr lang="en-US" sz="2000" b="0">
                <a:latin typeface="Montserrat" pitchFamily="2" charset="0"/>
                <a:ea typeface="Calibri" panose="020F0502020204030204" pitchFamily="34" charset="0"/>
                <a:cs typeface="Calibri" panose="020F0502020204030204" pitchFamily="34" charset="0"/>
              </a:rPr>
              <a:t>shape your </a:t>
            </a:r>
            <a:r>
              <a:rPr lang="en-US" sz="2000" b="0" err="1">
                <a:latin typeface="Montserrat" pitchFamily="2" charset="0"/>
                <a:ea typeface="Calibri" panose="020F0502020204030204" pitchFamily="34" charset="0"/>
                <a:cs typeface="Calibri" panose="020F0502020204030204" pitchFamily="34" charset="0"/>
              </a:rPr>
              <a:t>behaviour</a:t>
            </a:r>
            <a:r>
              <a:rPr lang="en-US" sz="2000" b="0">
                <a:latin typeface="Montserrat" pitchFamily="2" charset="0"/>
                <a:ea typeface="Calibri" panose="020F0502020204030204" pitchFamily="34" charset="0"/>
                <a:cs typeface="Calibri" panose="020F0502020204030204" pitchFamily="34" charset="0"/>
              </a:rPr>
              <a:t>?</a:t>
            </a:r>
            <a:endParaRPr lang="en-GB" sz="2000">
              <a:latin typeface="Montserrat" pitchFamily="2" charset="0"/>
              <a:ea typeface="Calibri" panose="020F0502020204030204" pitchFamily="34" charset="0"/>
              <a:cs typeface="Calibri" panose="020F0502020204030204" pitchFamily="34" charset="0"/>
            </a:endParaRPr>
          </a:p>
          <a:p>
            <a:r>
              <a:rPr lang="en-GB" sz="2000">
                <a:latin typeface="Montserrat" pitchFamily="2" charset="0"/>
                <a:ea typeface="Calibri" panose="020F0502020204030204" pitchFamily="34" charset="0"/>
                <a:cs typeface="Calibri" panose="020F0502020204030204" pitchFamily="34" charset="0"/>
              </a:rPr>
              <a:t>Extension: Were you </a:t>
            </a:r>
            <a:r>
              <a:rPr lang="en-GB" sz="2000" b="1">
                <a:latin typeface="Montserrat" pitchFamily="2" charset="0"/>
                <a:ea typeface="Calibri" panose="020F0502020204030204" pitchFamily="34" charset="0"/>
                <a:cs typeface="Calibri" panose="020F0502020204030204" pitchFamily="34" charset="0"/>
              </a:rPr>
              <a:t>reflexive</a:t>
            </a:r>
            <a:r>
              <a:rPr lang="en-GB" sz="2000">
                <a:latin typeface="Montserrat" pitchFamily="2" charset="0"/>
                <a:ea typeface="Calibri" panose="020F0502020204030204" pitchFamily="34" charset="0"/>
                <a:cs typeface="Calibri" panose="020F0502020204030204" pitchFamily="34" charset="0"/>
              </a:rPr>
              <a:t> in the moment? In what way? </a:t>
            </a:r>
          </a:p>
        </p:txBody>
      </p:sp>
      <p:sp>
        <p:nvSpPr>
          <p:cNvPr id="8" name="Title 1">
            <a:extLst>
              <a:ext uri="{FF2B5EF4-FFF2-40B4-BE49-F238E27FC236}">
                <a16:creationId xmlns:a16="http://schemas.microsoft.com/office/drawing/2014/main" id="{61FC8D68-90D0-1212-2458-25064C2B146B}"/>
              </a:ext>
            </a:extLst>
          </p:cNvPr>
          <p:cNvSpPr>
            <a:spLocks noGrp="1"/>
          </p:cNvSpPr>
          <p:nvPr>
            <p:ph type="title"/>
          </p:nvPr>
        </p:nvSpPr>
        <p:spPr>
          <a:xfrm>
            <a:off x="2700012" y="436414"/>
            <a:ext cx="6794898" cy="535531"/>
          </a:xfrm>
        </p:spPr>
        <p:txBody>
          <a:bodyPr/>
          <a:lstStyle/>
          <a:p>
            <a:pPr algn="ctr"/>
            <a:r>
              <a:rPr lang="en-GB" sz="4000">
                <a:latin typeface="Ems bolder font"/>
                <a:cs typeface="Calibri"/>
              </a:rPr>
              <a:t>Activity 5: Being reflexive</a:t>
            </a:r>
            <a:endParaRPr lang="en-US" sz="4000">
              <a:latin typeface="Ems bolder font"/>
              <a:ea typeface="Calibri" panose="020F0502020204030204" pitchFamily="34" charset="0"/>
              <a:cs typeface="Calibri"/>
            </a:endParaRPr>
          </a:p>
        </p:txBody>
      </p:sp>
      <p:pic>
        <p:nvPicPr>
          <p:cNvPr id="4" name="Picture 3" descr="A diagram of a reflective research&#10;&#10;AI-generated content may be incorrect.">
            <a:extLst>
              <a:ext uri="{FF2B5EF4-FFF2-40B4-BE49-F238E27FC236}">
                <a16:creationId xmlns:a16="http://schemas.microsoft.com/office/drawing/2014/main" id="{15BA892E-3EF3-A7C8-CA1A-9810FCD195DD}"/>
              </a:ext>
            </a:extLst>
          </p:cNvPr>
          <p:cNvPicPr>
            <a:picLocks noChangeAspect="1"/>
          </p:cNvPicPr>
          <p:nvPr/>
        </p:nvPicPr>
        <p:blipFill>
          <a:blip r:embed="rId5" cstate="screen">
            <a:extLst>
              <a:ext uri="{28A0092B-C50C-407E-A947-70E740481C1C}">
                <a14:useLocalDpi xmlns:a14="http://schemas.microsoft.com/office/drawing/2010/main"/>
              </a:ext>
            </a:extLst>
          </a:blip>
          <a:srcRect t="-1"/>
          <a:stretch>
            <a:fillRect/>
          </a:stretch>
        </p:blipFill>
        <p:spPr>
          <a:xfrm>
            <a:off x="7296850" y="1507758"/>
            <a:ext cx="3773549" cy="5215922"/>
          </a:xfrm>
          <a:prstGeom prst="rect">
            <a:avLst/>
          </a:prstGeom>
        </p:spPr>
      </p:pic>
    </p:spTree>
    <p:extLst>
      <p:ext uri="{BB962C8B-B14F-4D97-AF65-F5344CB8AC3E}">
        <p14:creationId xmlns:p14="http://schemas.microsoft.com/office/powerpoint/2010/main" val="58013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FF027A3E-C759-A99F-2638-10AD2587AF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6865" y="1524001"/>
            <a:ext cx="5534535" cy="608263"/>
          </a:xfrm>
          <a:prstGeom prst="rect">
            <a:avLst/>
          </a:prstGeom>
        </p:spPr>
      </p:pic>
      <p:pic>
        <p:nvPicPr>
          <p:cNvPr id="42" name="Picture 41" descr="A blue rectangle with black border&#10;&#10;AI-generated content may be incorrect.">
            <a:extLst>
              <a:ext uri="{FF2B5EF4-FFF2-40B4-BE49-F238E27FC236}">
                <a16:creationId xmlns:a16="http://schemas.microsoft.com/office/drawing/2014/main" id="{B4575599-50F5-4B38-F6FA-DC9FE45412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4517" y="1528804"/>
            <a:ext cx="5641065" cy="595837"/>
          </a:xfrm>
          <a:prstGeom prst="rect">
            <a:avLst/>
          </a:prstGeom>
        </p:spPr>
      </p:pic>
      <p:pic>
        <p:nvPicPr>
          <p:cNvPr id="35" name="Picture 34" descr="A paper with a curved edge&#10;&#10;AI-generated content may be incorrect.">
            <a:extLst>
              <a:ext uri="{FF2B5EF4-FFF2-40B4-BE49-F238E27FC236}">
                <a16:creationId xmlns:a16="http://schemas.microsoft.com/office/drawing/2014/main" id="{167F68F3-0D63-4B5E-3667-7EEB9BB8DE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H="1" flipV="1">
            <a:off x="7223961" y="4592469"/>
            <a:ext cx="2423024" cy="2266780"/>
          </a:xfrm>
          <a:prstGeom prst="rect">
            <a:avLst/>
          </a:prstGeom>
        </p:spPr>
      </p:pic>
      <p:pic>
        <p:nvPicPr>
          <p:cNvPr id="24" name="Picture 23" descr="A paper with a curved edge&#10;&#10;AI-generated content may be incorrect.">
            <a:extLst>
              <a:ext uri="{FF2B5EF4-FFF2-40B4-BE49-F238E27FC236}">
                <a16:creationId xmlns:a16="http://schemas.microsoft.com/office/drawing/2014/main" id="{2B71EE4C-53F7-6A89-160A-3BFED8836C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H="1" flipV="1">
            <a:off x="7524750" y="2339890"/>
            <a:ext cx="2423024" cy="2266780"/>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14200" y="23241"/>
            <a:ext cx="13217666" cy="1266576"/>
          </a:xfrm>
        </p:spPr>
        <p:txBody>
          <a:bodyPr/>
          <a:lstStyle/>
          <a:p>
            <a:pPr algn="ctr"/>
            <a:r>
              <a:rPr lang="en-GB" sz="3600">
                <a:latin typeface="Ems bolder font"/>
                <a:cs typeface="Calibri"/>
              </a:rPr>
              <a:t>The differences between reflection and reflexivity</a:t>
            </a:r>
            <a:endParaRPr lang="en-US" sz="3600">
              <a:latin typeface="Ems bolder font"/>
              <a:ea typeface="Calibri" panose="020F0502020204030204" pitchFamily="34" charset="0"/>
              <a:cs typeface="Calibri"/>
            </a:endParaRPr>
          </a:p>
        </p:txBody>
      </p:sp>
      <p:sp>
        <p:nvSpPr>
          <p:cNvPr id="23" name="TextBox 22">
            <a:extLst>
              <a:ext uri="{FF2B5EF4-FFF2-40B4-BE49-F238E27FC236}">
                <a16:creationId xmlns:a16="http://schemas.microsoft.com/office/drawing/2014/main" id="{7E8B9C16-9D02-7191-5E12-5105C7124A69}"/>
              </a:ext>
            </a:extLst>
          </p:cNvPr>
          <p:cNvSpPr txBox="1"/>
          <p:nvPr/>
        </p:nvSpPr>
        <p:spPr>
          <a:xfrm>
            <a:off x="1175018" y="1518806"/>
            <a:ext cx="3379860" cy="584775"/>
          </a:xfrm>
          <a:prstGeom prst="rect">
            <a:avLst/>
          </a:prstGeom>
          <a:noFill/>
        </p:spPr>
        <p:txBody>
          <a:bodyPr wrap="square" rtlCol="0">
            <a:spAutoFit/>
          </a:bodyPr>
          <a:lstStyle/>
          <a:p>
            <a:pPr algn="ctr"/>
            <a:r>
              <a:rPr lang="en-US" sz="3200">
                <a:latin typeface="Montserrat" pitchFamily="2" charset="0"/>
                <a:cs typeface="Calibri" panose="020F0502020204030204" pitchFamily="34" charset="0"/>
              </a:rPr>
              <a:t>Being reflective</a:t>
            </a:r>
          </a:p>
        </p:txBody>
      </p:sp>
      <p:sp>
        <p:nvSpPr>
          <p:cNvPr id="25" name="TextBox 24">
            <a:extLst>
              <a:ext uri="{FF2B5EF4-FFF2-40B4-BE49-F238E27FC236}">
                <a16:creationId xmlns:a16="http://schemas.microsoft.com/office/drawing/2014/main" id="{0364FE24-5001-02A4-E0D7-6DB9FD5D5899}"/>
              </a:ext>
            </a:extLst>
          </p:cNvPr>
          <p:cNvSpPr txBox="1"/>
          <p:nvPr/>
        </p:nvSpPr>
        <p:spPr>
          <a:xfrm>
            <a:off x="7591628" y="1508448"/>
            <a:ext cx="3205008" cy="584775"/>
          </a:xfrm>
          <a:prstGeom prst="rect">
            <a:avLst/>
          </a:prstGeom>
          <a:noFill/>
        </p:spPr>
        <p:txBody>
          <a:bodyPr wrap="square">
            <a:spAutoFit/>
          </a:bodyPr>
          <a:lstStyle/>
          <a:p>
            <a:r>
              <a:rPr lang="en-US" sz="3200">
                <a:latin typeface="Montserrat" pitchFamily="2" charset="0"/>
                <a:cs typeface="Calibri" panose="020F0502020204030204" pitchFamily="34" charset="0"/>
              </a:rPr>
              <a:t>Being reflexive</a:t>
            </a:r>
          </a:p>
        </p:txBody>
      </p:sp>
      <p:sp>
        <p:nvSpPr>
          <p:cNvPr id="34" name="TextBox 33">
            <a:extLst>
              <a:ext uri="{FF2B5EF4-FFF2-40B4-BE49-F238E27FC236}">
                <a16:creationId xmlns:a16="http://schemas.microsoft.com/office/drawing/2014/main" id="{58B7E713-6BC3-8CDE-0D8B-43F0091118F8}"/>
              </a:ext>
            </a:extLst>
          </p:cNvPr>
          <p:cNvSpPr txBox="1"/>
          <p:nvPr/>
        </p:nvSpPr>
        <p:spPr>
          <a:xfrm>
            <a:off x="7738703" y="2599895"/>
            <a:ext cx="1996107" cy="1815882"/>
          </a:xfrm>
          <a:prstGeom prst="rect">
            <a:avLst/>
          </a:prstGeom>
          <a:noFill/>
        </p:spPr>
        <p:txBody>
          <a:bodyPr wrap="square" lIns="91440" tIns="45720" rIns="91440" bIns="45720" anchor="t">
            <a:spAutoFit/>
          </a:bodyPr>
          <a:lstStyle/>
          <a:p>
            <a:pPr marL="0" indent="0" algn="ctr">
              <a:buFont typeface="Arial" panose="020B0604020202020204" pitchFamily="34" charset="0"/>
              <a:buNone/>
            </a:pPr>
            <a:r>
              <a:rPr lang="en-GB" sz="1600" b="1">
                <a:latin typeface="Montserrat" pitchFamily="2" charset="0"/>
                <a:ea typeface="Calibri"/>
                <a:cs typeface="Calibri"/>
              </a:rPr>
              <a:t>"When deciding on a research topic, I reflected on my own internal biases and assumptions."</a:t>
            </a:r>
            <a:endParaRPr lang="en-US" sz="1600">
              <a:latin typeface="Montserrat" pitchFamily="2" charset="0"/>
            </a:endParaRPr>
          </a:p>
        </p:txBody>
      </p:sp>
      <p:sp>
        <p:nvSpPr>
          <p:cNvPr id="38" name="TextBox 37">
            <a:extLst>
              <a:ext uri="{FF2B5EF4-FFF2-40B4-BE49-F238E27FC236}">
                <a16:creationId xmlns:a16="http://schemas.microsoft.com/office/drawing/2014/main" id="{EE9E7C22-7562-70A7-F3AD-E1C576CE707B}"/>
              </a:ext>
            </a:extLst>
          </p:cNvPr>
          <p:cNvSpPr txBox="1"/>
          <p:nvPr/>
        </p:nvSpPr>
        <p:spPr>
          <a:xfrm>
            <a:off x="7498904" y="4921470"/>
            <a:ext cx="1870665" cy="1477328"/>
          </a:xfrm>
          <a:prstGeom prst="rect">
            <a:avLst/>
          </a:prstGeom>
          <a:noFill/>
        </p:spPr>
        <p:txBody>
          <a:bodyPr wrap="square" lIns="91440" tIns="45720" rIns="91440" bIns="45720" anchor="t">
            <a:spAutoFit/>
          </a:bodyPr>
          <a:lstStyle/>
          <a:p>
            <a:pPr marL="0" indent="0" algn="ctr">
              <a:buFont typeface="Arial" panose="020B0604020202020204" pitchFamily="34" charset="0"/>
              <a:buNone/>
            </a:pPr>
            <a:r>
              <a:rPr lang="en-GB" b="1">
                <a:latin typeface="Montserrat" pitchFamily="2" charset="0"/>
                <a:ea typeface="Calibri"/>
                <a:cs typeface="Calibri"/>
              </a:rPr>
              <a:t>"This was possibly due to my own experience of …"</a:t>
            </a:r>
            <a:endParaRPr lang="en-US">
              <a:latin typeface="Montserrat" pitchFamily="2" charset="0"/>
            </a:endParaRPr>
          </a:p>
        </p:txBody>
      </p:sp>
      <p:pic>
        <p:nvPicPr>
          <p:cNvPr id="27" name="Picture 26">
            <a:extLst>
              <a:ext uri="{FF2B5EF4-FFF2-40B4-BE49-F238E27FC236}">
                <a16:creationId xmlns:a16="http://schemas.microsoft.com/office/drawing/2014/main" id="{B11495BA-38D1-A5D2-08C1-5C7DE139E9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24683" y="2340415"/>
            <a:ext cx="5738192" cy="3227733"/>
          </a:xfrm>
          <a:prstGeom prst="rect">
            <a:avLst/>
          </a:prstGeom>
        </p:spPr>
      </p:pic>
      <p:pic>
        <p:nvPicPr>
          <p:cNvPr id="17" name="Picture 16" descr="A blue square with black background&#10;&#10;AI-generated content may be incorrect.">
            <a:extLst>
              <a:ext uri="{FF2B5EF4-FFF2-40B4-BE49-F238E27FC236}">
                <a16:creationId xmlns:a16="http://schemas.microsoft.com/office/drawing/2014/main" id="{B3293424-4E2C-5E26-B18B-403E18A3F29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80000">
            <a:off x="48021" y="2378526"/>
            <a:ext cx="2393566" cy="2168865"/>
          </a:xfrm>
          <a:prstGeom prst="rect">
            <a:avLst/>
          </a:prstGeom>
        </p:spPr>
      </p:pic>
      <p:sp>
        <p:nvSpPr>
          <p:cNvPr id="26" name="TextBox 25">
            <a:extLst>
              <a:ext uri="{FF2B5EF4-FFF2-40B4-BE49-F238E27FC236}">
                <a16:creationId xmlns:a16="http://schemas.microsoft.com/office/drawing/2014/main" id="{60D87CAA-BB67-E6EE-A100-FE3F03B23C1D}"/>
              </a:ext>
            </a:extLst>
          </p:cNvPr>
          <p:cNvSpPr txBox="1"/>
          <p:nvPr/>
        </p:nvSpPr>
        <p:spPr>
          <a:xfrm>
            <a:off x="409379" y="2744968"/>
            <a:ext cx="1662828" cy="1200329"/>
          </a:xfrm>
          <a:prstGeom prst="rect">
            <a:avLst/>
          </a:prstGeom>
          <a:noFill/>
        </p:spPr>
        <p:txBody>
          <a:bodyPr wrap="square" lIns="91440" tIns="45720" rIns="91440" bIns="45720" rtlCol="0" anchor="t">
            <a:spAutoFit/>
          </a:bodyPr>
          <a:lstStyle/>
          <a:p>
            <a:pPr algn="ctr"/>
            <a:r>
              <a:rPr lang="en-GB" b="1">
                <a:latin typeface="Montserrat" pitchFamily="2" charset="0"/>
                <a:ea typeface="Calibri"/>
                <a:cs typeface="Calibri"/>
              </a:rPr>
              <a:t>"I was initially a little unsure on …"</a:t>
            </a:r>
            <a:endParaRPr lang="en-GB" b="1">
              <a:latin typeface="Montserrat" pitchFamily="2" charset="0"/>
              <a:cs typeface="Calibri" panose="020F0502020204030204" pitchFamily="34" charset="0"/>
            </a:endParaRPr>
          </a:p>
        </p:txBody>
      </p:sp>
      <p:pic>
        <p:nvPicPr>
          <p:cNvPr id="29" name="Picture 28" descr="A blue square with black background&#10;&#10;AI-generated content may be incorrect.">
            <a:extLst>
              <a:ext uri="{FF2B5EF4-FFF2-40B4-BE49-F238E27FC236}">
                <a16:creationId xmlns:a16="http://schemas.microsoft.com/office/drawing/2014/main" id="{24DE00B7-43EC-F03B-1CFE-4A3D95A90F7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80000">
            <a:off x="2360577" y="2457789"/>
            <a:ext cx="2426987" cy="2342654"/>
          </a:xfrm>
          <a:prstGeom prst="rect">
            <a:avLst/>
          </a:prstGeom>
        </p:spPr>
      </p:pic>
      <p:sp>
        <p:nvSpPr>
          <p:cNvPr id="28" name="TextBox 27">
            <a:extLst>
              <a:ext uri="{FF2B5EF4-FFF2-40B4-BE49-F238E27FC236}">
                <a16:creationId xmlns:a16="http://schemas.microsoft.com/office/drawing/2014/main" id="{CE694311-F893-0300-BE58-DBF01BCFEF0A}"/>
              </a:ext>
            </a:extLst>
          </p:cNvPr>
          <p:cNvSpPr txBox="1"/>
          <p:nvPr/>
        </p:nvSpPr>
        <p:spPr>
          <a:xfrm>
            <a:off x="2684621" y="2751402"/>
            <a:ext cx="1777851" cy="1569660"/>
          </a:xfrm>
          <a:prstGeom prst="rect">
            <a:avLst/>
          </a:prstGeom>
          <a:noFill/>
        </p:spPr>
        <p:txBody>
          <a:bodyPr wrap="square" lIns="91440" tIns="45720" rIns="91440" bIns="45720" anchor="t">
            <a:spAutoFit/>
          </a:bodyPr>
          <a:lstStyle/>
          <a:p>
            <a:pPr marL="0" indent="0" algn="ctr">
              <a:buNone/>
            </a:pPr>
            <a:r>
              <a:rPr lang="en-GB" sz="1600" b="1">
                <a:latin typeface="Montserrat" pitchFamily="2" charset="0"/>
                <a:ea typeface="Calibri"/>
                <a:cs typeface="Calibri"/>
              </a:rPr>
              <a:t>"During the process of choosing a topic, I grew in confidence because …"</a:t>
            </a:r>
            <a:endParaRPr lang="en-US" sz="1600">
              <a:latin typeface="Montserrat" pitchFamily="2" charset="0"/>
            </a:endParaRPr>
          </a:p>
        </p:txBody>
      </p:sp>
      <p:pic>
        <p:nvPicPr>
          <p:cNvPr id="31" name="Picture 30" descr="A blue square with black background&#10;&#10;AI-generated content may be incorrect.">
            <a:extLst>
              <a:ext uri="{FF2B5EF4-FFF2-40B4-BE49-F238E27FC236}">
                <a16:creationId xmlns:a16="http://schemas.microsoft.com/office/drawing/2014/main" id="{ED95E43B-35EE-6416-5C44-BBC3B98E80D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80000">
            <a:off x="339141" y="4597035"/>
            <a:ext cx="2393566" cy="2168865"/>
          </a:xfrm>
          <a:prstGeom prst="rect">
            <a:avLst/>
          </a:prstGeom>
        </p:spPr>
      </p:pic>
      <p:pic>
        <p:nvPicPr>
          <p:cNvPr id="33" name="Picture 32" descr="A blue square with black background&#10;&#10;AI-generated content may be incorrect.">
            <a:extLst>
              <a:ext uri="{FF2B5EF4-FFF2-40B4-BE49-F238E27FC236}">
                <a16:creationId xmlns:a16="http://schemas.microsoft.com/office/drawing/2014/main" id="{41322BFD-0465-5571-29A5-2D3725DB1F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80000">
            <a:off x="2729103" y="4649081"/>
            <a:ext cx="2393566" cy="2168865"/>
          </a:xfrm>
          <a:prstGeom prst="rect">
            <a:avLst/>
          </a:prstGeom>
        </p:spPr>
      </p:pic>
      <p:sp>
        <p:nvSpPr>
          <p:cNvPr id="32" name="TextBox 31">
            <a:extLst>
              <a:ext uri="{FF2B5EF4-FFF2-40B4-BE49-F238E27FC236}">
                <a16:creationId xmlns:a16="http://schemas.microsoft.com/office/drawing/2014/main" id="{EA1AADD8-8A82-9727-0D51-1A8C0B8EA955}"/>
              </a:ext>
            </a:extLst>
          </p:cNvPr>
          <p:cNvSpPr txBox="1"/>
          <p:nvPr/>
        </p:nvSpPr>
        <p:spPr>
          <a:xfrm>
            <a:off x="2864948" y="5075993"/>
            <a:ext cx="2115808" cy="1200329"/>
          </a:xfrm>
          <a:prstGeom prst="rect">
            <a:avLst/>
          </a:prstGeom>
          <a:noFill/>
        </p:spPr>
        <p:txBody>
          <a:bodyPr wrap="square" lIns="91440" tIns="45720" rIns="91440" bIns="45720" anchor="t">
            <a:spAutoFit/>
          </a:bodyPr>
          <a:lstStyle/>
          <a:p>
            <a:pPr marL="0" indent="0" algn="ctr">
              <a:buNone/>
            </a:pPr>
            <a:r>
              <a:rPr lang="en-GB" b="1">
                <a:latin typeface="Montserrat" pitchFamily="2" charset="0"/>
                <a:ea typeface="Calibri"/>
                <a:cs typeface="Calibri"/>
              </a:rPr>
              <a:t>"Next time I need to choose a research topic, I will …"</a:t>
            </a:r>
            <a:endParaRPr lang="en-US">
              <a:latin typeface="Montserrat" pitchFamily="2" charset="0"/>
            </a:endParaRPr>
          </a:p>
        </p:txBody>
      </p:sp>
      <p:sp>
        <p:nvSpPr>
          <p:cNvPr id="30" name="TextBox 29">
            <a:extLst>
              <a:ext uri="{FF2B5EF4-FFF2-40B4-BE49-F238E27FC236}">
                <a16:creationId xmlns:a16="http://schemas.microsoft.com/office/drawing/2014/main" id="{48018460-B5F3-5211-F656-152B25381A40}"/>
              </a:ext>
            </a:extLst>
          </p:cNvPr>
          <p:cNvSpPr txBox="1"/>
          <p:nvPr/>
        </p:nvSpPr>
        <p:spPr>
          <a:xfrm>
            <a:off x="633242" y="5020194"/>
            <a:ext cx="1807536" cy="1200329"/>
          </a:xfrm>
          <a:prstGeom prst="rect">
            <a:avLst/>
          </a:prstGeom>
          <a:noFill/>
        </p:spPr>
        <p:txBody>
          <a:bodyPr wrap="square" lIns="91440" tIns="45720" rIns="91440" bIns="45720" anchor="t">
            <a:spAutoFit/>
          </a:bodyPr>
          <a:lstStyle/>
          <a:p>
            <a:pPr marL="0" indent="0" algn="ctr">
              <a:buNone/>
            </a:pPr>
            <a:r>
              <a:rPr lang="en-GB" b="1">
                <a:latin typeface="Montserrat" pitchFamily="2" charset="0"/>
                <a:ea typeface="Calibri"/>
                <a:cs typeface="Calibri"/>
              </a:rPr>
              <a:t>"What I found went well    was …   because …"</a:t>
            </a:r>
            <a:endParaRPr lang="en-US">
              <a:latin typeface="Montserrat" pitchFamily="2" charset="0"/>
            </a:endParaRPr>
          </a:p>
        </p:txBody>
      </p:sp>
      <p:pic>
        <p:nvPicPr>
          <p:cNvPr id="37" name="Picture 36" descr="A paper with a curved edge&#10;&#10;AI-generated content may be incorrect.">
            <a:extLst>
              <a:ext uri="{FF2B5EF4-FFF2-40B4-BE49-F238E27FC236}">
                <a16:creationId xmlns:a16="http://schemas.microsoft.com/office/drawing/2014/main" id="{825C6956-F356-79DD-9DC1-931DA93E691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800000" flipH="1" flipV="1">
            <a:off x="9917698" y="2393364"/>
            <a:ext cx="2275972" cy="2059571"/>
          </a:xfrm>
          <a:prstGeom prst="rect">
            <a:avLst/>
          </a:prstGeom>
        </p:spPr>
      </p:pic>
      <p:sp>
        <p:nvSpPr>
          <p:cNvPr id="36" name="TextBox 35">
            <a:extLst>
              <a:ext uri="{FF2B5EF4-FFF2-40B4-BE49-F238E27FC236}">
                <a16:creationId xmlns:a16="http://schemas.microsoft.com/office/drawing/2014/main" id="{B4DA78E0-CD5E-CD6F-D43F-CDB16522D1F1}"/>
              </a:ext>
            </a:extLst>
          </p:cNvPr>
          <p:cNvSpPr txBox="1"/>
          <p:nvPr/>
        </p:nvSpPr>
        <p:spPr>
          <a:xfrm>
            <a:off x="10240228" y="2904383"/>
            <a:ext cx="1623240" cy="923330"/>
          </a:xfrm>
          <a:prstGeom prst="rect">
            <a:avLst/>
          </a:prstGeom>
          <a:noFill/>
        </p:spPr>
        <p:txBody>
          <a:bodyPr wrap="square" lIns="91440" tIns="45720" rIns="91440" bIns="45720" anchor="t">
            <a:spAutoFit/>
          </a:bodyPr>
          <a:lstStyle/>
          <a:p>
            <a:pPr marL="0" indent="0" algn="ctr">
              <a:buFont typeface="Arial" panose="020B0604020202020204" pitchFamily="34" charset="0"/>
              <a:buNone/>
            </a:pPr>
            <a:r>
              <a:rPr lang="en-GB" b="1">
                <a:latin typeface="Montserrat" pitchFamily="2" charset="0"/>
                <a:ea typeface="Calibri"/>
                <a:cs typeface="Calibri"/>
              </a:rPr>
              <a:t>"I knew I already believed …"</a:t>
            </a:r>
            <a:endParaRPr lang="en-US" b="1">
              <a:latin typeface="Montserrat" pitchFamily="2" charset="0"/>
            </a:endParaRPr>
          </a:p>
        </p:txBody>
      </p:sp>
      <p:pic>
        <p:nvPicPr>
          <p:cNvPr id="39" name="Picture 38" descr="A paper with a curved edge&#10;&#10;AI-generated content may be incorrect.">
            <a:extLst>
              <a:ext uri="{FF2B5EF4-FFF2-40B4-BE49-F238E27FC236}">
                <a16:creationId xmlns:a16="http://schemas.microsoft.com/office/drawing/2014/main" id="{71E4B763-065C-C305-B210-0F4068CF45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H="1" flipV="1">
            <a:off x="9770644" y="4505574"/>
            <a:ext cx="2423024" cy="2266780"/>
          </a:xfrm>
          <a:prstGeom prst="rect">
            <a:avLst/>
          </a:prstGeom>
        </p:spPr>
      </p:pic>
      <p:sp>
        <p:nvSpPr>
          <p:cNvPr id="40" name="TextBox 39">
            <a:extLst>
              <a:ext uri="{FF2B5EF4-FFF2-40B4-BE49-F238E27FC236}">
                <a16:creationId xmlns:a16="http://schemas.microsoft.com/office/drawing/2014/main" id="{838FD6BF-6FFF-FFC6-16B2-E42BF4228149}"/>
              </a:ext>
            </a:extLst>
          </p:cNvPr>
          <p:cNvSpPr txBox="1"/>
          <p:nvPr/>
        </p:nvSpPr>
        <p:spPr>
          <a:xfrm>
            <a:off x="10170654" y="4771652"/>
            <a:ext cx="1762388" cy="1569660"/>
          </a:xfrm>
          <a:prstGeom prst="rect">
            <a:avLst/>
          </a:prstGeom>
          <a:noFill/>
        </p:spPr>
        <p:txBody>
          <a:bodyPr wrap="square" lIns="91440" tIns="45720" rIns="91440" bIns="45720" anchor="t">
            <a:spAutoFit/>
          </a:bodyPr>
          <a:lstStyle/>
          <a:p>
            <a:pPr marL="0" indent="0" algn="ctr">
              <a:buFont typeface="Arial" panose="020B0604020202020204" pitchFamily="34" charset="0"/>
              <a:buNone/>
            </a:pPr>
            <a:r>
              <a:rPr lang="en-GB" sz="1200" b="1">
                <a:latin typeface="Montserrat" pitchFamily="2" charset="0"/>
                <a:ea typeface="Calibri"/>
                <a:cs typeface="Calibri"/>
              </a:rPr>
              <a:t>"I kept this in mind while selecting sources, being careful to choose sources from a range of authors with a range of perspectives on …"</a:t>
            </a:r>
            <a:endParaRPr lang="en-GB" sz="1200" b="1">
              <a:latin typeface="Montserrat"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642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1" name="Picture 10" descr="A blue speech bubble on a black background&#10;&#10;AI-generated content may be incorrect.">
            <a:extLst>
              <a:ext uri="{FF2B5EF4-FFF2-40B4-BE49-F238E27FC236}">
                <a16:creationId xmlns:a16="http://schemas.microsoft.com/office/drawing/2014/main" id="{94E235E3-F011-FFB3-6161-B93F31858E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830" y="4468582"/>
            <a:ext cx="5995768" cy="2383972"/>
          </a:xfrm>
          <a:prstGeom prst="rect">
            <a:avLst/>
          </a:prstGeom>
        </p:spPr>
      </p:pic>
      <p:pic>
        <p:nvPicPr>
          <p:cNvPr id="19" name="Picture 18" descr="A close up of a speech bubble&#10;&#10;AI-generated content may be incorrect.">
            <a:extLst>
              <a:ext uri="{FF2B5EF4-FFF2-40B4-BE49-F238E27FC236}">
                <a16:creationId xmlns:a16="http://schemas.microsoft.com/office/drawing/2014/main" id="{F276BF02-85E6-80F9-A64A-1FE887B97E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8110986" y="1382486"/>
            <a:ext cx="3290669" cy="5568042"/>
          </a:xfrm>
          <a:prstGeom prst="rect">
            <a:avLst/>
          </a:prstGeom>
        </p:spPr>
      </p:pic>
      <p:pic>
        <p:nvPicPr>
          <p:cNvPr id="17" name="Picture 16" descr="A blue speech bubble on a black background&#10;&#10;AI-generated content may be incorrect.">
            <a:extLst>
              <a:ext uri="{FF2B5EF4-FFF2-40B4-BE49-F238E27FC236}">
                <a16:creationId xmlns:a16="http://schemas.microsoft.com/office/drawing/2014/main" id="{2F035BF0-8858-B598-805D-A94E3A97DF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flipV="1">
            <a:off x="1571857" y="1948542"/>
            <a:ext cx="6539131" cy="2536370"/>
          </a:xfrm>
          <a:prstGeom prst="rect">
            <a:avLst/>
          </a:prstGeom>
        </p:spPr>
      </p:pic>
      <p:pic>
        <p:nvPicPr>
          <p:cNvPr id="9" name="Picture 8" descr="A blue rectangle with black border&#10;&#10;AI-generated content may be incorrect.">
            <a:extLst>
              <a:ext uri="{FF2B5EF4-FFF2-40B4-BE49-F238E27FC236}">
                <a16:creationId xmlns:a16="http://schemas.microsoft.com/office/drawing/2014/main" id="{4BCCAC66-F0BE-377E-0DCA-21D31208031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1786" y="1382481"/>
            <a:ext cx="7099831" cy="566060"/>
          </a:xfrm>
          <a:prstGeom prst="rect">
            <a:avLst/>
          </a:prstGeom>
        </p:spPr>
      </p:pic>
      <p:sp>
        <p:nvSpPr>
          <p:cNvPr id="4" name="Freeform 5">
            <a:extLst>
              <a:ext uri="{FF2B5EF4-FFF2-40B4-BE49-F238E27FC236}">
                <a16:creationId xmlns:a16="http://schemas.microsoft.com/office/drawing/2014/main" id="{2A2C42CC-5AE7-666B-5451-3575532A516D}"/>
              </a:ext>
            </a:extLst>
          </p:cNvPr>
          <p:cNvSpPr/>
          <p:nvPr/>
        </p:nvSpPr>
        <p:spPr>
          <a:xfrm>
            <a:off x="10828126" y="952943"/>
            <a:ext cx="1363740" cy="1768486"/>
          </a:xfrm>
          <a:custGeom>
            <a:avLst/>
            <a:gdLst/>
            <a:ahLst/>
            <a:cxnLst/>
            <a:rect l="l" t="t" r="r" b="b"/>
            <a:pathLst>
              <a:path w="1813576" h="2155811">
                <a:moveTo>
                  <a:pt x="0" y="0"/>
                </a:moveTo>
                <a:lnTo>
                  <a:pt x="1813576" y="0"/>
                </a:lnTo>
                <a:lnTo>
                  <a:pt x="1813576" y="2155811"/>
                </a:lnTo>
                <a:lnTo>
                  <a:pt x="0" y="21558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6">
            <a:extLst>
              <a:ext uri="{FF2B5EF4-FFF2-40B4-BE49-F238E27FC236}">
                <a16:creationId xmlns:a16="http://schemas.microsoft.com/office/drawing/2014/main" id="{2016A09B-96CE-F7CD-3762-22C6435EFDDC}"/>
              </a:ext>
            </a:extLst>
          </p:cNvPr>
          <p:cNvSpPr txBox="1"/>
          <p:nvPr/>
        </p:nvSpPr>
        <p:spPr>
          <a:xfrm>
            <a:off x="2145714" y="2548998"/>
            <a:ext cx="5651036" cy="1815882"/>
          </a:xfrm>
          <a:prstGeom prst="rect">
            <a:avLst/>
          </a:prstGeom>
          <a:noFill/>
        </p:spPr>
        <p:txBody>
          <a:bodyPr wrap="square" lIns="91440" tIns="45720" rIns="91440" bIns="45720" anchor="t">
            <a:spAutoFit/>
          </a:bodyPr>
          <a:lstStyle/>
          <a:p>
            <a:pPr algn="ctr"/>
            <a:r>
              <a:rPr lang="en-GB" sz="1600">
                <a:solidFill>
                  <a:schemeClr val="tx2">
                    <a:lumMod val="75000"/>
                  </a:schemeClr>
                </a:solidFill>
                <a:latin typeface="Montserrat" pitchFamily="2" charset="0"/>
                <a:cs typeface="Calibri" panose="020F0502020204030204" pitchFamily="34" charset="0"/>
              </a:rPr>
              <a:t>Maddie has just conducted interviews about vaping for her research project. She is generally pleased with her results. However, she’s looking back at some of the questions she asked and wishes she’d phrased them differently to enable her to deepen the conversation.  </a:t>
            </a:r>
            <a:br>
              <a:rPr lang="en-GB" sz="1600">
                <a:solidFill>
                  <a:schemeClr val="tx2">
                    <a:lumMod val="75000"/>
                  </a:schemeClr>
                </a:solidFill>
                <a:latin typeface="Montserrat" pitchFamily="2" charset="0"/>
                <a:cs typeface="Calibri" panose="020F0502020204030204" pitchFamily="34" charset="0"/>
              </a:rPr>
            </a:br>
            <a:r>
              <a:rPr lang="en-GB" sz="1600">
                <a:solidFill>
                  <a:schemeClr val="tx2">
                    <a:lumMod val="75000"/>
                  </a:schemeClr>
                </a:solidFill>
                <a:latin typeface="Montserrat" pitchFamily="2" charset="0"/>
                <a:cs typeface="Calibri" panose="020F0502020204030204" pitchFamily="34" charset="0"/>
              </a:rPr>
              <a:t>   </a:t>
            </a:r>
            <a:r>
              <a:rPr lang="en-GB" sz="1600" b="1" i="1">
                <a:solidFill>
                  <a:schemeClr val="tx2">
                    <a:lumMod val="75000"/>
                  </a:schemeClr>
                </a:solidFill>
                <a:latin typeface="Montserrat" pitchFamily="2" charset="0"/>
                <a:cs typeface="Calibri" panose="020F0502020204030204" pitchFamily="34" charset="0"/>
              </a:rPr>
              <a:t>Is she being reflective or reflexive?</a:t>
            </a:r>
          </a:p>
        </p:txBody>
      </p:sp>
      <p:sp>
        <p:nvSpPr>
          <p:cNvPr id="10" name="TextBox 9">
            <a:extLst>
              <a:ext uri="{FF2B5EF4-FFF2-40B4-BE49-F238E27FC236}">
                <a16:creationId xmlns:a16="http://schemas.microsoft.com/office/drawing/2014/main" id="{5E8AC0CA-9B36-AF1B-315F-6F6E2C08C47C}"/>
              </a:ext>
            </a:extLst>
          </p:cNvPr>
          <p:cNvSpPr txBox="1"/>
          <p:nvPr/>
        </p:nvSpPr>
        <p:spPr>
          <a:xfrm>
            <a:off x="8437947" y="2342395"/>
            <a:ext cx="2632393" cy="4031873"/>
          </a:xfrm>
          <a:prstGeom prst="rect">
            <a:avLst/>
          </a:prstGeom>
          <a:noFill/>
        </p:spPr>
        <p:txBody>
          <a:bodyPr wrap="square" lIns="91440" tIns="45720" rIns="91440" bIns="45720" anchor="t">
            <a:spAutoFit/>
          </a:bodyPr>
          <a:lstStyle/>
          <a:p>
            <a:pPr algn="ctr"/>
            <a:r>
              <a:rPr lang="en-GB" sz="1600">
                <a:solidFill>
                  <a:schemeClr val="tx2">
                    <a:lumMod val="75000"/>
                  </a:schemeClr>
                </a:solidFill>
                <a:latin typeface="Montserrat" pitchFamily="2" charset="0"/>
                <a:cs typeface="Calibri" panose="020F0502020204030204" pitchFamily="34" charset="0"/>
              </a:rPr>
              <a:t>Vishaan has previously had bad experiences with a co-worker named Jacko. This has led to him having unconscious bias which means he automatically assumes the worst in people named Jacko. During his research project, this impacts his results. Vishaan picks up on this and does his best to rectify the issue.  </a:t>
            </a:r>
            <a:r>
              <a:rPr lang="en-GB" sz="1600" b="1" i="1">
                <a:solidFill>
                  <a:schemeClr val="tx2">
                    <a:lumMod val="75000"/>
                  </a:schemeClr>
                </a:solidFill>
                <a:latin typeface="Montserrat" pitchFamily="2" charset="0"/>
                <a:cs typeface="Calibri" panose="020F0502020204030204" pitchFamily="34" charset="0"/>
              </a:rPr>
              <a:t>Is he being reflective or reflexive?</a:t>
            </a:r>
          </a:p>
        </p:txBody>
      </p:sp>
      <p:sp>
        <p:nvSpPr>
          <p:cNvPr id="12" name="TextBox 11">
            <a:extLst>
              <a:ext uri="{FF2B5EF4-FFF2-40B4-BE49-F238E27FC236}">
                <a16:creationId xmlns:a16="http://schemas.microsoft.com/office/drawing/2014/main" id="{7AE0A33C-FB4F-74FA-6E05-5C4D92582501}"/>
              </a:ext>
            </a:extLst>
          </p:cNvPr>
          <p:cNvSpPr txBox="1"/>
          <p:nvPr/>
        </p:nvSpPr>
        <p:spPr>
          <a:xfrm>
            <a:off x="834316" y="4784837"/>
            <a:ext cx="4862370" cy="1815882"/>
          </a:xfrm>
          <a:prstGeom prst="rect">
            <a:avLst/>
          </a:prstGeom>
          <a:noFill/>
        </p:spPr>
        <p:txBody>
          <a:bodyPr wrap="square" lIns="91440" tIns="45720" rIns="91440" bIns="45720" anchor="t">
            <a:spAutoFit/>
          </a:bodyPr>
          <a:lstStyle/>
          <a:p>
            <a:pPr algn="ctr"/>
            <a:r>
              <a:rPr lang="en-GB" sz="1600">
                <a:solidFill>
                  <a:schemeClr val="tx2">
                    <a:lumMod val="75000"/>
                  </a:schemeClr>
                </a:solidFill>
                <a:latin typeface="Montserrat" pitchFamily="2" charset="0"/>
                <a:cs typeface="Calibri" panose="020F0502020204030204" pitchFamily="34" charset="0"/>
              </a:rPr>
              <a:t>Sophia is conducting an observational task where she observes people’s morning routines without interfering. Whilst she is not playing an active part in the events, Sophia tries to recognise how her presence alone may have impacted her results</a:t>
            </a:r>
            <a:r>
              <a:rPr lang="en-GB" sz="1600" i="1">
                <a:solidFill>
                  <a:schemeClr val="tx2">
                    <a:lumMod val="75000"/>
                  </a:schemeClr>
                </a:solidFill>
                <a:latin typeface="Montserrat" pitchFamily="2" charset="0"/>
                <a:cs typeface="Calibri" panose="020F0502020204030204" pitchFamily="34" charset="0"/>
              </a:rPr>
              <a:t>.  </a:t>
            </a:r>
            <a:br>
              <a:rPr lang="en-GB" sz="1600" i="1">
                <a:solidFill>
                  <a:schemeClr val="tx2">
                    <a:lumMod val="75000"/>
                  </a:schemeClr>
                </a:solidFill>
                <a:latin typeface="Montserrat" pitchFamily="2" charset="0"/>
                <a:cs typeface="Calibri" panose="020F0502020204030204" pitchFamily="34" charset="0"/>
              </a:rPr>
            </a:br>
            <a:r>
              <a:rPr lang="en-GB" sz="1600" b="1" i="1">
                <a:solidFill>
                  <a:schemeClr val="tx2">
                    <a:lumMod val="75000"/>
                  </a:schemeClr>
                </a:solidFill>
                <a:latin typeface="Montserrat" pitchFamily="2" charset="0"/>
                <a:cs typeface="Calibri" panose="020F0502020204030204" pitchFamily="34" charset="0"/>
              </a:rPr>
              <a:t>Is she being reflective or reflexive?</a:t>
            </a:r>
            <a:endParaRPr lang="en-US" sz="1600">
              <a:latin typeface="Montserrat" pitchFamily="2" charset="0"/>
            </a:endParaRPr>
          </a:p>
        </p:txBody>
      </p:sp>
      <p:sp>
        <p:nvSpPr>
          <p:cNvPr id="3" name="Freeform 4">
            <a:extLst>
              <a:ext uri="{FF2B5EF4-FFF2-40B4-BE49-F238E27FC236}">
                <a16:creationId xmlns:a16="http://schemas.microsoft.com/office/drawing/2014/main" id="{DFA2EE01-6332-AB3A-827A-2BC2BDDD1594}"/>
              </a:ext>
            </a:extLst>
          </p:cNvPr>
          <p:cNvSpPr/>
          <p:nvPr/>
        </p:nvSpPr>
        <p:spPr>
          <a:xfrm>
            <a:off x="-2336" y="1333610"/>
            <a:ext cx="2304939" cy="1713038"/>
          </a:xfrm>
          <a:custGeom>
            <a:avLst/>
            <a:gdLst/>
            <a:ahLst/>
            <a:cxnLst/>
            <a:rect l="l" t="t" r="r" b="b"/>
            <a:pathLst>
              <a:path w="2754180" h="2193016">
                <a:moveTo>
                  <a:pt x="0" y="0"/>
                </a:moveTo>
                <a:lnTo>
                  <a:pt x="2754180" y="0"/>
                </a:lnTo>
                <a:lnTo>
                  <a:pt x="2754180" y="2193015"/>
                </a:lnTo>
                <a:lnTo>
                  <a:pt x="0" y="219301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8" name="TextBox 17">
            <a:extLst>
              <a:ext uri="{FF2B5EF4-FFF2-40B4-BE49-F238E27FC236}">
                <a16:creationId xmlns:a16="http://schemas.microsoft.com/office/drawing/2014/main" id="{1A7DC2CB-B18F-3584-25C3-FD2A07D44E2B}"/>
              </a:ext>
            </a:extLst>
          </p:cNvPr>
          <p:cNvSpPr txBox="1"/>
          <p:nvPr/>
        </p:nvSpPr>
        <p:spPr>
          <a:xfrm>
            <a:off x="2538241" y="1446574"/>
            <a:ext cx="6886920" cy="400110"/>
          </a:xfrm>
          <a:prstGeom prst="rect">
            <a:avLst/>
          </a:prstGeom>
          <a:noFill/>
        </p:spPr>
        <p:txBody>
          <a:bodyPr wrap="square" lIns="91440" tIns="45720" rIns="91440" bIns="45720" rtlCol="0" anchor="t">
            <a:spAutoFit/>
          </a:bodyPr>
          <a:lstStyle/>
          <a:p>
            <a:pPr algn="ctr"/>
            <a:r>
              <a:rPr lang="en-US" sz="2000">
                <a:solidFill>
                  <a:schemeClr val="bg2"/>
                </a:solidFill>
                <a:latin typeface="Montserrat" pitchFamily="2" charset="0"/>
                <a:ea typeface="Calibri"/>
                <a:cs typeface="Calibri"/>
              </a:rPr>
              <a:t>Who is being refle</a:t>
            </a:r>
            <a:r>
              <a:rPr lang="en-US" sz="2000" u="sng">
                <a:solidFill>
                  <a:schemeClr val="bg2"/>
                </a:solidFill>
                <a:latin typeface="Montserrat" pitchFamily="2" charset="0"/>
                <a:ea typeface="Calibri"/>
                <a:cs typeface="Calibri"/>
              </a:rPr>
              <a:t>ct</a:t>
            </a:r>
            <a:r>
              <a:rPr lang="en-US" sz="2000">
                <a:solidFill>
                  <a:schemeClr val="bg2"/>
                </a:solidFill>
                <a:latin typeface="Montserrat" pitchFamily="2" charset="0"/>
                <a:ea typeface="Calibri"/>
                <a:cs typeface="Calibri"/>
              </a:rPr>
              <a:t>ive and who is being refle</a:t>
            </a:r>
            <a:r>
              <a:rPr lang="en-US" sz="2000" u="sng">
                <a:solidFill>
                  <a:schemeClr val="bg2"/>
                </a:solidFill>
                <a:latin typeface="Montserrat" pitchFamily="2" charset="0"/>
                <a:ea typeface="Calibri"/>
                <a:cs typeface="Calibri"/>
              </a:rPr>
              <a:t>x</a:t>
            </a:r>
            <a:r>
              <a:rPr lang="en-US" sz="2000">
                <a:solidFill>
                  <a:schemeClr val="bg2"/>
                </a:solidFill>
                <a:latin typeface="Montserrat" pitchFamily="2" charset="0"/>
                <a:ea typeface="Calibri"/>
                <a:cs typeface="Calibri"/>
              </a:rPr>
              <a:t>ive?</a:t>
            </a:r>
          </a:p>
        </p:txBody>
      </p:sp>
      <p:pic>
        <p:nvPicPr>
          <p:cNvPr id="2" name="Picture 1">
            <a:extLst>
              <a:ext uri="{FF2B5EF4-FFF2-40B4-BE49-F238E27FC236}">
                <a16:creationId xmlns:a16="http://schemas.microsoft.com/office/drawing/2014/main" id="{0C3BE8DB-5BCA-6512-5396-892D040B6D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66765" y="4792467"/>
            <a:ext cx="1515591" cy="1959834"/>
          </a:xfrm>
          <a:prstGeom prst="rect">
            <a:avLst/>
          </a:prstGeom>
        </p:spPr>
      </p:pic>
      <p:sp>
        <p:nvSpPr>
          <p:cNvPr id="6" name="Title 1">
            <a:extLst>
              <a:ext uri="{FF2B5EF4-FFF2-40B4-BE49-F238E27FC236}">
                <a16:creationId xmlns:a16="http://schemas.microsoft.com/office/drawing/2014/main" id="{0C768B31-E337-C657-98D4-0B8DCDB23FA3}"/>
              </a:ext>
            </a:extLst>
          </p:cNvPr>
          <p:cNvSpPr>
            <a:spLocks noGrp="1"/>
          </p:cNvSpPr>
          <p:nvPr>
            <p:ph type="title"/>
          </p:nvPr>
        </p:nvSpPr>
        <p:spPr>
          <a:xfrm>
            <a:off x="1300347" y="417364"/>
            <a:ext cx="10515600" cy="535531"/>
          </a:xfrm>
        </p:spPr>
        <p:txBody>
          <a:bodyPr/>
          <a:lstStyle/>
          <a:p>
            <a:pPr algn="ctr"/>
            <a:r>
              <a:rPr lang="en-GB" sz="4000">
                <a:latin typeface="Ems bolder font"/>
                <a:cs typeface="Calibri"/>
              </a:rPr>
              <a:t>Activity 6: reflective or reflexive scenarios</a:t>
            </a:r>
            <a:endParaRPr lang="en-US" sz="4000">
              <a:latin typeface="Ems bolder font"/>
              <a:ea typeface="Calibri" panose="020F0502020204030204" pitchFamily="34" charset="0"/>
              <a:cs typeface="Calibri"/>
            </a:endParaRPr>
          </a:p>
        </p:txBody>
      </p:sp>
    </p:spTree>
    <p:extLst>
      <p:ext uri="{BB962C8B-B14F-4D97-AF65-F5344CB8AC3E}">
        <p14:creationId xmlns:p14="http://schemas.microsoft.com/office/powerpoint/2010/main" val="1313305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 name="Picture 1" descr="A blue and orange text with a person falling down&#10;&#10;AI-generated content may be incorrect.">
            <a:extLst>
              <a:ext uri="{FF2B5EF4-FFF2-40B4-BE49-F238E27FC236}">
                <a16:creationId xmlns:a16="http://schemas.microsoft.com/office/drawing/2014/main" id="{8CE78293-75E3-20CB-C132-178E4D74234C}"/>
              </a:ext>
            </a:extLst>
          </p:cNvPr>
          <p:cNvPicPr>
            <a:picLocks noChangeAspect="1"/>
          </p:cNvPicPr>
          <p:nvPr/>
        </p:nvPicPr>
        <p:blipFill>
          <a:blip r:embed="rId4" cstate="screen">
            <a:extLst>
              <a:ext uri="{28A0092B-C50C-407E-A947-70E740481C1C}">
                <a14:useLocalDpi xmlns:a14="http://schemas.microsoft.com/office/drawing/2010/main"/>
              </a:ext>
            </a:extLst>
          </a:blip>
          <a:srcRect l="2950" t="3763" r="12784" b="17204"/>
          <a:stretch>
            <a:fillRect/>
          </a:stretch>
        </p:blipFill>
        <p:spPr>
          <a:xfrm>
            <a:off x="1278428" y="1431470"/>
            <a:ext cx="9635143" cy="5077237"/>
          </a:xfrm>
          <a:prstGeom prst="rect">
            <a:avLst/>
          </a:prstGeom>
        </p:spPr>
      </p:pic>
    </p:spTree>
    <p:extLst>
      <p:ext uri="{BB962C8B-B14F-4D97-AF65-F5344CB8AC3E}">
        <p14:creationId xmlns:p14="http://schemas.microsoft.com/office/powerpoint/2010/main" val="1942281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6" name="Picture 5" descr="A blue rectangle with black border&#10;&#10;AI-generated content may be incorrect.">
            <a:extLst>
              <a:ext uri="{FF2B5EF4-FFF2-40B4-BE49-F238E27FC236}">
                <a16:creationId xmlns:a16="http://schemas.microsoft.com/office/drawing/2014/main" id="{CFE60F11-EB1B-7BEE-CA4F-DC6993C7E9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5882" y="1785257"/>
            <a:ext cx="8003203" cy="3287486"/>
          </a:xfrm>
          <a:prstGeom prst="rect">
            <a:avLst/>
          </a:prstGeom>
        </p:spPr>
      </p:pic>
      <p:pic>
        <p:nvPicPr>
          <p:cNvPr id="9" name="Picture 8" descr="A drawing of a book and pen&#10;&#10;Description automatically generated">
            <a:extLst>
              <a:ext uri="{FF2B5EF4-FFF2-40B4-BE49-F238E27FC236}">
                <a16:creationId xmlns:a16="http://schemas.microsoft.com/office/drawing/2014/main" id="{876AFFEF-907D-2E0D-1D6C-4DB0473D8C5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641867" y="4982524"/>
            <a:ext cx="5507904" cy="1805112"/>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2584860" y="428250"/>
            <a:ext cx="7026731" cy="535531"/>
          </a:xfrm>
        </p:spPr>
        <p:txBody>
          <a:bodyPr/>
          <a:lstStyle/>
          <a:p>
            <a:pPr algn="ctr"/>
            <a:r>
              <a:rPr lang="en-GB" sz="4000">
                <a:latin typeface="Ems bolder font"/>
                <a:ea typeface="Calibri"/>
                <a:cs typeface="Calibri"/>
              </a:rPr>
              <a:t>Activity 7: Collage creation</a:t>
            </a:r>
            <a:endParaRPr lang="en-US" sz="4000">
              <a:latin typeface="Ems bolder font"/>
            </a:endParaRP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720061" y="2203867"/>
            <a:ext cx="7674847" cy="4351338"/>
          </a:xfrm>
        </p:spPr>
        <p:txBody>
          <a:bodyPr lIns="91440" tIns="45720" rIns="91440" bIns="45720" anchor="t"/>
          <a:lstStyle/>
          <a:p>
            <a:r>
              <a:rPr lang="en-US" sz="2000" dirty="0">
                <a:solidFill>
                  <a:schemeClr val="tx2">
                    <a:lumMod val="75000"/>
                  </a:schemeClr>
                </a:solidFill>
                <a:latin typeface="Montserrat" pitchFamily="2" charset="0"/>
                <a:ea typeface="Calibri"/>
                <a:cs typeface="Calibri"/>
              </a:rPr>
              <a:t>Create a collage based on the question, “What makes you who you are?“ in your Workbooks.</a:t>
            </a:r>
            <a:endParaRPr lang="en-US" sz="2000" dirty="0">
              <a:solidFill>
                <a:schemeClr val="tx2">
                  <a:lumMod val="75000"/>
                </a:schemeClr>
              </a:solidFill>
              <a:latin typeface="Montserrat" pitchFamily="2" charset="0"/>
            </a:endParaRPr>
          </a:p>
          <a:p>
            <a:r>
              <a:rPr lang="en-US" sz="2000" dirty="0">
                <a:solidFill>
                  <a:schemeClr val="tx2">
                    <a:lumMod val="75000"/>
                  </a:schemeClr>
                </a:solidFill>
                <a:latin typeface="Montserrat" pitchFamily="2" charset="0"/>
                <a:ea typeface="Calibri"/>
                <a:cs typeface="Calibri"/>
              </a:rPr>
              <a:t>Collages can be word, picture or image-based (or a combination).</a:t>
            </a:r>
            <a:endParaRPr lang="en-US" sz="2000" dirty="0">
              <a:solidFill>
                <a:schemeClr val="tx2">
                  <a:lumMod val="75000"/>
                </a:schemeClr>
              </a:solidFill>
              <a:latin typeface="Montserrat" pitchFamily="2" charset="0"/>
              <a:ea typeface="Calibri"/>
              <a:cs typeface="Calibri" panose="020F0502020204030204" pitchFamily="34" charset="0"/>
            </a:endParaRPr>
          </a:p>
          <a:p>
            <a:r>
              <a:rPr lang="en-US" sz="2000" dirty="0">
                <a:solidFill>
                  <a:schemeClr val="tx2">
                    <a:lumMod val="75000"/>
                  </a:schemeClr>
                </a:solidFill>
                <a:latin typeface="Montserrat" pitchFamily="2" charset="0"/>
                <a:ea typeface="Calibri"/>
                <a:cs typeface="Calibri"/>
              </a:rPr>
              <a:t>There are no right or wrong collages.</a:t>
            </a:r>
          </a:p>
          <a:p>
            <a:r>
              <a:rPr lang="en-US" sz="2000" dirty="0">
                <a:solidFill>
                  <a:schemeClr val="tx2">
                    <a:lumMod val="75000"/>
                  </a:schemeClr>
                </a:solidFill>
                <a:latin typeface="Montserrat" pitchFamily="2" charset="0"/>
                <a:ea typeface="Calibri"/>
                <a:cs typeface="Calibri"/>
              </a:rPr>
              <a:t>Be as creative as you’d like!</a:t>
            </a:r>
            <a:endParaRPr lang="en-US" sz="2000" dirty="0">
              <a:solidFill>
                <a:schemeClr val="tx2">
                  <a:lumMod val="75000"/>
                </a:schemeClr>
              </a:solidFill>
              <a:latin typeface="Montserrat" pitchFamily="2" charset="0"/>
              <a:ea typeface="Calibri"/>
              <a:cs typeface="Calibri" panose="020F0502020204030204" pitchFamily="34" charset="0"/>
            </a:endParaRPr>
          </a:p>
          <a:p>
            <a:r>
              <a:rPr lang="en-US" sz="2000" b="1" i="1" dirty="0">
                <a:solidFill>
                  <a:schemeClr val="tx2">
                    <a:lumMod val="75000"/>
                  </a:schemeClr>
                </a:solidFill>
                <a:latin typeface="Montserrat" pitchFamily="2" charset="0"/>
                <a:ea typeface="Calibri"/>
                <a:cs typeface="Calibri"/>
              </a:rPr>
              <a:t>How does this link to being reflective and reflexive?</a:t>
            </a:r>
            <a:endParaRPr lang="en-US" sz="2000" b="1" i="1" dirty="0">
              <a:solidFill>
                <a:schemeClr val="tx2">
                  <a:lumMod val="75000"/>
                </a:schemeClr>
              </a:solidFill>
              <a:latin typeface="Montserrat" pitchFamily="2" charset="0"/>
              <a:ea typeface="Calibri" panose="020F0502020204030204" pitchFamily="34" charset="0"/>
              <a:cs typeface="Calibri" panose="020F0502020204030204" pitchFamily="34" charset="0"/>
            </a:endParaRPr>
          </a:p>
          <a:p>
            <a:pPr marL="0" indent="0">
              <a:buNone/>
            </a:pP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873073A0-76CB-0D4B-CBE2-AC8E74C54ED1}"/>
              </a:ext>
            </a:extLst>
          </p:cNvPr>
          <p:cNvSpPr txBox="1"/>
          <p:nvPr/>
        </p:nvSpPr>
        <p:spPr>
          <a:xfrm>
            <a:off x="1288797" y="1404129"/>
            <a:ext cx="6214044" cy="73866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Calibri"/>
                <a:ea typeface="Calibri"/>
                <a:cs typeface="Calibri"/>
              </a:rPr>
              <a:t>‘</a:t>
            </a:r>
            <a:r>
              <a:rPr lang="en-US" sz="2400" b="1" dirty="0">
                <a:latin typeface="Montserrat" pitchFamily="2" charset="0"/>
                <a:ea typeface="Calibri"/>
                <a:cs typeface="Calibri"/>
              </a:rPr>
              <a:t>What makes you who you are?’ </a:t>
            </a:r>
            <a:endParaRPr lang="en-US" sz="2400" dirty="0">
              <a:latin typeface="Montserrat" pitchFamily="2" charset="0"/>
              <a:ea typeface="Calibri"/>
              <a:cs typeface="Calibri"/>
            </a:endParaRPr>
          </a:p>
          <a:p>
            <a:pPr algn="ctr"/>
            <a:endParaRPr lang="en-GB" dirty="0"/>
          </a:p>
        </p:txBody>
      </p:sp>
      <p:pic>
        <p:nvPicPr>
          <p:cNvPr id="5" name="Picture 4" descr="A blue outline of a person&#10;&#10;AI-generated content may be incorrect.">
            <a:extLst>
              <a:ext uri="{FF2B5EF4-FFF2-40B4-BE49-F238E27FC236}">
                <a16:creationId xmlns:a16="http://schemas.microsoft.com/office/drawing/2014/main" id="{AFA6A37D-A377-0EF1-6C2D-9AD189604D8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235756" y="1404129"/>
            <a:ext cx="3908050" cy="5293287"/>
          </a:xfrm>
          <a:prstGeom prst="rect">
            <a:avLst/>
          </a:prstGeom>
        </p:spPr>
      </p:pic>
    </p:spTree>
    <p:extLst>
      <p:ext uri="{BB962C8B-B14F-4D97-AF65-F5344CB8AC3E}">
        <p14:creationId xmlns:p14="http://schemas.microsoft.com/office/powerpoint/2010/main" val="1422334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9" name="Picture 8" descr="A blue rectangle with black border&#10;&#10;AI-generated content may be incorrect.">
            <a:extLst>
              <a:ext uri="{FF2B5EF4-FFF2-40B4-BE49-F238E27FC236}">
                <a16:creationId xmlns:a16="http://schemas.microsoft.com/office/drawing/2014/main" id="{81EF79DE-A067-3C3E-EE2F-DC27F5B602E6}"/>
              </a:ext>
            </a:extLst>
          </p:cNvPr>
          <p:cNvPicPr>
            <a:picLocks noChangeAspect="1"/>
          </p:cNvPicPr>
          <p:nvPr/>
        </p:nvPicPr>
        <p:blipFill>
          <a:blip r:embed="rId4"/>
          <a:stretch>
            <a:fillRect/>
          </a:stretch>
        </p:blipFill>
        <p:spPr>
          <a:xfrm>
            <a:off x="142454" y="1345404"/>
            <a:ext cx="5305078" cy="5387579"/>
          </a:xfrm>
          <a:prstGeom prst="rect">
            <a:avLst/>
          </a:prstGeom>
        </p:spPr>
      </p:pic>
      <p:sp>
        <p:nvSpPr>
          <p:cNvPr id="5" name="TextBox 4">
            <a:extLst>
              <a:ext uri="{FF2B5EF4-FFF2-40B4-BE49-F238E27FC236}">
                <a16:creationId xmlns:a16="http://schemas.microsoft.com/office/drawing/2014/main" id="{59B8C203-16E6-09BD-8FBB-71391C594F22}"/>
              </a:ext>
            </a:extLst>
          </p:cNvPr>
          <p:cNvSpPr txBox="1"/>
          <p:nvPr/>
        </p:nvSpPr>
        <p:spPr>
          <a:xfrm>
            <a:off x="388326" y="1606768"/>
            <a:ext cx="4900306" cy="4154984"/>
          </a:xfrm>
          <a:prstGeom prst="rect">
            <a:avLst/>
          </a:prstGeom>
          <a:noFill/>
        </p:spPr>
        <p:txBody>
          <a:bodyPr wrap="square" lIns="91440" tIns="45720" rIns="91440" bIns="45720" rtlCol="0" anchor="t">
            <a:spAutoFit/>
          </a:bodyPr>
          <a:lstStyle/>
          <a:p>
            <a:r>
              <a:rPr lang="en-GB" sz="2200" b="1">
                <a:latin typeface="Montserrat" pitchFamily="2" charset="0"/>
                <a:ea typeface="Calibri"/>
                <a:cs typeface="Calibri"/>
              </a:rPr>
              <a:t>[With the person next to you]</a:t>
            </a:r>
            <a:endParaRPr lang="en-GB" sz="2200" b="1">
              <a:latin typeface="Montserrat" pitchFamily="2" charset="0"/>
              <a:cs typeface="Calibri" panose="020F0502020204030204" pitchFamily="34" charset="0"/>
            </a:endParaRPr>
          </a:p>
          <a:p>
            <a:endParaRPr lang="en-GB" sz="2200">
              <a:latin typeface="Montserrat" pitchFamily="2" charset="0"/>
              <a:cs typeface="Calibri" panose="020F0502020204030204" pitchFamily="34" charset="0"/>
            </a:endParaRPr>
          </a:p>
          <a:p>
            <a:r>
              <a:rPr lang="en-GB" sz="2200" b="1">
                <a:latin typeface="Montserrat" pitchFamily="2" charset="0"/>
                <a:cs typeface="Calibri"/>
              </a:rPr>
              <a:t>Extension for both of you: </a:t>
            </a:r>
            <a:r>
              <a:rPr lang="en-GB" sz="2200">
                <a:latin typeface="Montserrat" pitchFamily="2" charset="0"/>
                <a:cs typeface="Calibri"/>
              </a:rPr>
              <a:t>Think of an assessment you’ve recently had at school or college, or some training you've done at work. Use your skills (such as Gibbs’ Reflective Cycle) to reflect on the assessment process from completing it ... to receiving feedback … to moving on from the feedback to make progress.</a:t>
            </a:r>
          </a:p>
        </p:txBody>
      </p:sp>
      <p:sp>
        <p:nvSpPr>
          <p:cNvPr id="7" name="Freeform 6">
            <a:extLst>
              <a:ext uri="{FF2B5EF4-FFF2-40B4-BE49-F238E27FC236}">
                <a16:creationId xmlns:a16="http://schemas.microsoft.com/office/drawing/2014/main" id="{74B4E716-BCC8-80AC-F79A-21FB926DB155}"/>
              </a:ext>
            </a:extLst>
          </p:cNvPr>
          <p:cNvSpPr/>
          <p:nvPr/>
        </p:nvSpPr>
        <p:spPr>
          <a:xfrm>
            <a:off x="6114976" y="1362534"/>
            <a:ext cx="4707008" cy="4741937"/>
          </a:xfrm>
          <a:custGeom>
            <a:avLst/>
            <a:gdLst/>
            <a:ahLst/>
            <a:cxnLst/>
            <a:rect l="l" t="t" r="r" b="b"/>
            <a:pathLst>
              <a:path w="3793490" h="3580106">
                <a:moveTo>
                  <a:pt x="0" y="0"/>
                </a:moveTo>
                <a:lnTo>
                  <a:pt x="3793490" y="0"/>
                </a:lnTo>
                <a:lnTo>
                  <a:pt x="3793490" y="3580106"/>
                </a:lnTo>
                <a:lnTo>
                  <a:pt x="0" y="3580106"/>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7">
            <a:extLst>
              <a:ext uri="{FF2B5EF4-FFF2-40B4-BE49-F238E27FC236}">
                <a16:creationId xmlns:a16="http://schemas.microsoft.com/office/drawing/2014/main" id="{65430FA3-1DB1-AB12-E332-B9E99F23FECD}"/>
              </a:ext>
            </a:extLst>
          </p:cNvPr>
          <p:cNvSpPr txBox="1"/>
          <p:nvPr/>
        </p:nvSpPr>
        <p:spPr>
          <a:xfrm>
            <a:off x="5693404" y="1706643"/>
            <a:ext cx="1868007" cy="2123658"/>
          </a:xfrm>
          <a:prstGeom prst="rect">
            <a:avLst/>
          </a:prstGeom>
          <a:noFill/>
        </p:spPr>
        <p:txBody>
          <a:bodyPr wrap="square" rtlCol="0">
            <a:spAutoFit/>
          </a:bodyPr>
          <a:lstStyle/>
          <a:p>
            <a:r>
              <a:rPr lang="en-GB" sz="2200" b="1">
                <a:latin typeface="Montserrat" pitchFamily="2" charset="0"/>
                <a:cs typeface="Calibri" panose="020F0502020204030204" pitchFamily="34" charset="0"/>
              </a:rPr>
              <a:t>Person 1</a:t>
            </a:r>
            <a:r>
              <a:rPr lang="en-GB" sz="2200">
                <a:latin typeface="Montserrat" pitchFamily="2" charset="0"/>
                <a:cs typeface="Calibri" panose="020F0502020204030204" pitchFamily="34" charset="0"/>
              </a:rPr>
              <a:t>: Explain what it means to be refle</a:t>
            </a:r>
            <a:r>
              <a:rPr lang="en-GB" sz="2200" u="sng">
                <a:latin typeface="Montserrat" pitchFamily="2" charset="0"/>
                <a:cs typeface="Calibri" panose="020F0502020204030204" pitchFamily="34" charset="0"/>
              </a:rPr>
              <a:t>ct</a:t>
            </a:r>
            <a:r>
              <a:rPr lang="en-GB" sz="2200">
                <a:latin typeface="Montserrat" pitchFamily="2" charset="0"/>
                <a:cs typeface="Calibri" panose="020F0502020204030204" pitchFamily="34" charset="0"/>
              </a:rPr>
              <a:t>ive</a:t>
            </a:r>
          </a:p>
        </p:txBody>
      </p:sp>
      <p:sp>
        <p:nvSpPr>
          <p:cNvPr id="10" name="TextBox 9">
            <a:extLst>
              <a:ext uri="{FF2B5EF4-FFF2-40B4-BE49-F238E27FC236}">
                <a16:creationId xmlns:a16="http://schemas.microsoft.com/office/drawing/2014/main" id="{52E524EA-7D50-D268-DEB6-8A1A8BA68FF5}"/>
              </a:ext>
            </a:extLst>
          </p:cNvPr>
          <p:cNvSpPr txBox="1"/>
          <p:nvPr/>
        </p:nvSpPr>
        <p:spPr>
          <a:xfrm>
            <a:off x="10205268" y="1879547"/>
            <a:ext cx="1986732" cy="1785104"/>
          </a:xfrm>
          <a:prstGeom prst="rect">
            <a:avLst/>
          </a:prstGeom>
          <a:noFill/>
        </p:spPr>
        <p:txBody>
          <a:bodyPr wrap="square">
            <a:spAutoFit/>
          </a:bodyPr>
          <a:lstStyle/>
          <a:p>
            <a:r>
              <a:rPr lang="en-GB" sz="2200" b="1">
                <a:latin typeface="Montserrat" pitchFamily="2" charset="0"/>
                <a:cs typeface="Calibri" panose="020F0502020204030204" pitchFamily="34" charset="0"/>
              </a:rPr>
              <a:t>Person 2</a:t>
            </a:r>
            <a:r>
              <a:rPr lang="en-GB" sz="2200">
                <a:latin typeface="Montserrat" pitchFamily="2" charset="0"/>
                <a:cs typeface="Calibri" panose="020F0502020204030204" pitchFamily="34" charset="0"/>
              </a:rPr>
              <a:t>: Explain what it means to be refle</a:t>
            </a:r>
            <a:r>
              <a:rPr lang="en-GB" sz="2200" u="sng">
                <a:latin typeface="Montserrat" pitchFamily="2" charset="0"/>
                <a:cs typeface="Calibri" panose="020F0502020204030204" pitchFamily="34" charset="0"/>
              </a:rPr>
              <a:t>x</a:t>
            </a:r>
            <a:r>
              <a:rPr lang="en-GB" sz="2200">
                <a:latin typeface="Montserrat" pitchFamily="2" charset="0"/>
                <a:cs typeface="Calibri" panose="020F0502020204030204" pitchFamily="34" charset="0"/>
              </a:rPr>
              <a:t>ive.</a:t>
            </a:r>
          </a:p>
        </p:txBody>
      </p:sp>
      <p:sp>
        <p:nvSpPr>
          <p:cNvPr id="3" name="Title 1">
            <a:extLst>
              <a:ext uri="{FF2B5EF4-FFF2-40B4-BE49-F238E27FC236}">
                <a16:creationId xmlns:a16="http://schemas.microsoft.com/office/drawing/2014/main" id="{AD66B590-10E3-F472-8867-CA7487C5BD80}"/>
              </a:ext>
            </a:extLst>
          </p:cNvPr>
          <p:cNvSpPr>
            <a:spLocks noGrp="1"/>
          </p:cNvSpPr>
          <p:nvPr>
            <p:ph type="title"/>
          </p:nvPr>
        </p:nvSpPr>
        <p:spPr>
          <a:xfrm>
            <a:off x="554844" y="344906"/>
            <a:ext cx="12444073" cy="535531"/>
          </a:xfrm>
        </p:spPr>
        <p:txBody>
          <a:bodyPr/>
          <a:lstStyle/>
          <a:p>
            <a:pPr algn="ctr"/>
            <a:r>
              <a:rPr lang="en-GB" sz="3600">
                <a:latin typeface="Ems bolder font"/>
                <a:ea typeface="Calibri"/>
                <a:cs typeface="Calibri"/>
              </a:rPr>
              <a:t>Activity 8: discuss being reflective and reflexive</a:t>
            </a:r>
            <a:r>
              <a:rPr lang="en-GB" sz="3600" b="1">
                <a:latin typeface="Arial"/>
                <a:ea typeface="Calibri"/>
                <a:cs typeface="Calibri"/>
              </a:rPr>
              <a:t> </a:t>
            </a:r>
            <a:endParaRPr lang="en-US" sz="3600" b="1">
              <a:latin typeface="Arial"/>
            </a:endParaRPr>
          </a:p>
        </p:txBody>
      </p:sp>
    </p:spTree>
    <p:extLst>
      <p:ext uri="{BB962C8B-B14F-4D97-AF65-F5344CB8AC3E}">
        <p14:creationId xmlns:p14="http://schemas.microsoft.com/office/powerpoint/2010/main" val="1098947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B9AE33A3-BC4A-FB4E-E29E-E140E2797E8A}"/>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B60CA235-551A-3CD2-C8B4-15E7F16B85EF}"/>
              </a:ext>
            </a:extLst>
          </p:cNvPr>
          <p:cNvSpPr/>
          <p:nvPr/>
        </p:nvSpPr>
        <p:spPr>
          <a:xfrm flipV="1">
            <a:off x="2382753" y="3203584"/>
            <a:ext cx="7921701" cy="20728"/>
          </a:xfrm>
          <a:prstGeom prst="line">
            <a:avLst/>
          </a:prstGeom>
          <a:ln w="28575" cap="flat">
            <a:solidFill>
              <a:srgbClr val="141414"/>
            </a:solidFill>
            <a:prstDash val="sysDash"/>
            <a:headEnd type="none" w="sm" len="sm"/>
            <a:tailEnd type="arrow" w="med" len="sm"/>
          </a:ln>
        </p:spPr>
        <p:txBody>
          <a:bodyPr/>
          <a:lstStyle/>
          <a:p>
            <a:endParaRPr lang="en-US"/>
          </a:p>
        </p:txBody>
      </p:sp>
      <p:sp>
        <p:nvSpPr>
          <p:cNvPr id="4" name="AutoShape 2">
            <a:extLst>
              <a:ext uri="{FF2B5EF4-FFF2-40B4-BE49-F238E27FC236}">
                <a16:creationId xmlns:a16="http://schemas.microsoft.com/office/drawing/2014/main" id="{1BC8FDAA-45FF-BECA-3DF9-FB04EC602FA1}"/>
              </a:ext>
            </a:extLst>
          </p:cNvPr>
          <p:cNvSpPr/>
          <p:nvPr/>
        </p:nvSpPr>
        <p:spPr>
          <a:xfrm>
            <a:off x="1968254" y="4991271"/>
            <a:ext cx="7420351" cy="20728"/>
          </a:xfrm>
          <a:prstGeom prst="line">
            <a:avLst/>
          </a:prstGeom>
          <a:ln w="28575" cap="flat">
            <a:solidFill>
              <a:srgbClr val="141414"/>
            </a:solidFill>
            <a:prstDash val="sysDash"/>
            <a:headEnd type="none" w="sm" len="sm"/>
            <a:tailEnd type="arrow" w="med" len="sm"/>
          </a:ln>
        </p:spPr>
        <p:txBody>
          <a:bodyPr/>
          <a:lstStyle/>
          <a:p>
            <a:endParaRPr lang="en-US"/>
          </a:p>
        </p:txBody>
      </p:sp>
      <p:pic>
        <p:nvPicPr>
          <p:cNvPr id="42" name="Picture 41" descr="A blue rectangular object with black border&#10;&#10;AI-generated content may be incorrect.">
            <a:extLst>
              <a:ext uri="{FF2B5EF4-FFF2-40B4-BE49-F238E27FC236}">
                <a16:creationId xmlns:a16="http://schemas.microsoft.com/office/drawing/2014/main" id="{4553F939-B082-1C40-7F36-837E6FEE3D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387" y="2591910"/>
            <a:ext cx="2509159" cy="1257010"/>
          </a:xfrm>
          <a:prstGeom prst="rect">
            <a:avLst/>
          </a:prstGeom>
        </p:spPr>
      </p:pic>
      <p:pic>
        <p:nvPicPr>
          <p:cNvPr id="17" name="Picture 16" descr="A blue rectangle with black border&#10;&#10;AI-generated content may be incorrect.">
            <a:extLst>
              <a:ext uri="{FF2B5EF4-FFF2-40B4-BE49-F238E27FC236}">
                <a16:creationId xmlns:a16="http://schemas.microsoft.com/office/drawing/2014/main" id="{CD414213-B296-53DB-F9B8-4CC1D6E91F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7861" y="4369887"/>
            <a:ext cx="2090059" cy="1284224"/>
          </a:xfrm>
          <a:prstGeom prst="rect">
            <a:avLst/>
          </a:prstGeom>
        </p:spPr>
      </p:pic>
      <p:sp>
        <p:nvSpPr>
          <p:cNvPr id="2" name="Title 1">
            <a:extLst>
              <a:ext uri="{FF2B5EF4-FFF2-40B4-BE49-F238E27FC236}">
                <a16:creationId xmlns:a16="http://schemas.microsoft.com/office/drawing/2014/main" id="{F26222E3-C15D-8848-266B-2C81F97F5489}"/>
              </a:ext>
            </a:extLst>
          </p:cNvPr>
          <p:cNvSpPr>
            <a:spLocks noGrp="1"/>
          </p:cNvSpPr>
          <p:nvPr>
            <p:ph type="title"/>
          </p:nvPr>
        </p:nvSpPr>
        <p:spPr>
          <a:xfrm>
            <a:off x="2258290" y="455464"/>
            <a:ext cx="7674429" cy="535531"/>
          </a:xfrm>
        </p:spPr>
        <p:txBody>
          <a:bodyPr/>
          <a:lstStyle/>
          <a:p>
            <a:pPr algn="ctr"/>
            <a:r>
              <a:rPr lang="en-GB" sz="4000">
                <a:latin typeface="Ems bolder font"/>
                <a:ea typeface="Calibri"/>
                <a:cs typeface="Calibri"/>
              </a:rPr>
              <a:t>Why are we talking about this?</a:t>
            </a:r>
            <a:endParaRPr lang="en-GB" sz="4000">
              <a:latin typeface="Ems bolder font"/>
              <a:ea typeface="Calibri" panose="020F0502020204030204" pitchFamily="34" charset="0"/>
              <a:cs typeface="Calibri" panose="020F0502020204030204" pitchFamily="34" charset="0"/>
            </a:endParaRPr>
          </a:p>
        </p:txBody>
      </p:sp>
      <p:sp>
        <p:nvSpPr>
          <p:cNvPr id="3" name="AutoShape 2">
            <a:extLst>
              <a:ext uri="{FF2B5EF4-FFF2-40B4-BE49-F238E27FC236}">
                <a16:creationId xmlns:a16="http://schemas.microsoft.com/office/drawing/2014/main" id="{F337B499-EF94-AB08-C27C-262F018F04A2}"/>
              </a:ext>
            </a:extLst>
          </p:cNvPr>
          <p:cNvSpPr/>
          <p:nvPr/>
        </p:nvSpPr>
        <p:spPr>
          <a:xfrm flipH="1">
            <a:off x="10393724" y="3347766"/>
            <a:ext cx="0" cy="1562515"/>
          </a:xfrm>
          <a:prstGeom prst="line">
            <a:avLst/>
          </a:prstGeom>
          <a:ln w="28575" cap="flat">
            <a:solidFill>
              <a:srgbClr val="141414"/>
            </a:solidFill>
            <a:prstDash val="sysDash"/>
            <a:headEnd type="none" w="sm" len="sm"/>
            <a:tailEnd type="arrow" w="med" len="sm"/>
          </a:ln>
        </p:spPr>
        <p:txBody>
          <a:bodyPr/>
          <a:lstStyle/>
          <a:p>
            <a:endParaRPr lang="en-US"/>
          </a:p>
        </p:txBody>
      </p:sp>
      <p:sp>
        <p:nvSpPr>
          <p:cNvPr id="18" name="TextBox 15">
            <a:extLst>
              <a:ext uri="{FF2B5EF4-FFF2-40B4-BE49-F238E27FC236}">
                <a16:creationId xmlns:a16="http://schemas.microsoft.com/office/drawing/2014/main" id="{EB420FCC-9626-3963-9958-E6CBF3F2B25F}"/>
              </a:ext>
            </a:extLst>
          </p:cNvPr>
          <p:cNvSpPr txBox="1"/>
          <p:nvPr/>
        </p:nvSpPr>
        <p:spPr>
          <a:xfrm>
            <a:off x="460427" y="3267465"/>
            <a:ext cx="2264925"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Application</a:t>
            </a:r>
            <a:endParaRPr lang="en-US" sz="2400" b="1">
              <a:solidFill>
                <a:srgbClr val="141414"/>
              </a:solidFill>
              <a:latin typeface="Montserrat" pitchFamily="2" charset="0"/>
              <a:ea typeface="Montserrat Ultra-Bold"/>
              <a:cs typeface="Calibri"/>
            </a:endParaRPr>
          </a:p>
        </p:txBody>
      </p:sp>
      <p:sp>
        <p:nvSpPr>
          <p:cNvPr id="31" name="TextBox 28">
            <a:extLst>
              <a:ext uri="{FF2B5EF4-FFF2-40B4-BE49-F238E27FC236}">
                <a16:creationId xmlns:a16="http://schemas.microsoft.com/office/drawing/2014/main" id="{889C7CE4-6CE8-7E3B-28D8-A93C45707820}"/>
              </a:ext>
            </a:extLst>
          </p:cNvPr>
          <p:cNvSpPr txBox="1"/>
          <p:nvPr/>
        </p:nvSpPr>
        <p:spPr>
          <a:xfrm>
            <a:off x="3641827" y="2910920"/>
            <a:ext cx="254056" cy="541687"/>
          </a:xfrm>
          <a:prstGeom prst="rect">
            <a:avLst/>
          </a:prstGeom>
        </p:spPr>
        <p:txBody>
          <a:bodyPr wrap="square"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2" name="TextBox 29">
            <a:extLst>
              <a:ext uri="{FF2B5EF4-FFF2-40B4-BE49-F238E27FC236}">
                <a16:creationId xmlns:a16="http://schemas.microsoft.com/office/drawing/2014/main" id="{A8C8648F-D9C8-A2FC-1ED7-631FD3B2E9E1}"/>
              </a:ext>
            </a:extLst>
          </p:cNvPr>
          <p:cNvSpPr txBox="1"/>
          <p:nvPr/>
        </p:nvSpPr>
        <p:spPr>
          <a:xfrm>
            <a:off x="7999455" y="2901597"/>
            <a:ext cx="217146" cy="555913"/>
          </a:xfrm>
          <a:prstGeom prst="rect">
            <a:avLst/>
          </a:prstGeom>
        </p:spPr>
        <p:txBody>
          <a:bodyPr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3" name="TextBox 30">
            <a:extLst>
              <a:ext uri="{FF2B5EF4-FFF2-40B4-BE49-F238E27FC236}">
                <a16:creationId xmlns:a16="http://schemas.microsoft.com/office/drawing/2014/main" id="{2AB343FF-3423-5D59-9BB8-F69CC5A0A875}"/>
              </a:ext>
            </a:extLst>
          </p:cNvPr>
          <p:cNvSpPr txBox="1"/>
          <p:nvPr/>
        </p:nvSpPr>
        <p:spPr>
          <a:xfrm rot="5400000">
            <a:off x="10329396" y="3842769"/>
            <a:ext cx="223667" cy="570605"/>
          </a:xfrm>
          <a:prstGeom prst="rect">
            <a:avLst/>
          </a:prstGeom>
        </p:spPr>
        <p:txBody>
          <a:bodyPr lIns="0" tIns="0" rIns="0" bIns="0" rtlCol="0" anchor="t">
            <a:spAutoFit/>
          </a:bodyPr>
          <a:lstStyle/>
          <a:p>
            <a:pPr algn="ctr">
              <a:lnSpc>
                <a:spcPts val="4638"/>
              </a:lnSpc>
            </a:pPr>
            <a:r>
              <a:rPr lang="en-US" sz="3312">
                <a:solidFill>
                  <a:srgbClr val="141414"/>
                </a:solidFill>
                <a:latin typeface="Canva Sans"/>
                <a:ea typeface="Canva Sans"/>
                <a:cs typeface="Canva Sans"/>
                <a:sym typeface="Canva Sans"/>
              </a:rPr>
              <a:t>&gt;</a:t>
            </a:r>
          </a:p>
        </p:txBody>
      </p:sp>
      <p:sp>
        <p:nvSpPr>
          <p:cNvPr id="34" name="TextBox 31">
            <a:extLst>
              <a:ext uri="{FF2B5EF4-FFF2-40B4-BE49-F238E27FC236}">
                <a16:creationId xmlns:a16="http://schemas.microsoft.com/office/drawing/2014/main" id="{536A545B-EE2A-0E39-CA04-FF0DA09906A6}"/>
              </a:ext>
            </a:extLst>
          </p:cNvPr>
          <p:cNvSpPr txBox="1"/>
          <p:nvPr/>
        </p:nvSpPr>
        <p:spPr>
          <a:xfrm rot="10800000">
            <a:off x="8000987" y="4768874"/>
            <a:ext cx="220992" cy="564578"/>
          </a:xfrm>
          <a:prstGeom prst="rect">
            <a:avLst/>
          </a:prstGeom>
        </p:spPr>
        <p:txBody>
          <a:bodyPr lIns="0" tIns="0" rIns="0" bIns="0" rtlCol="0" anchor="t">
            <a:spAutoFit/>
          </a:bodyPr>
          <a:lstStyle/>
          <a:p>
            <a:pPr algn="ctr">
              <a:lnSpc>
                <a:spcPts val="4582"/>
              </a:lnSpc>
            </a:pPr>
            <a:r>
              <a:rPr lang="en-US" sz="3273">
                <a:solidFill>
                  <a:srgbClr val="141414"/>
                </a:solidFill>
                <a:latin typeface="Canva Sans"/>
                <a:ea typeface="Canva Sans"/>
                <a:cs typeface="Canva Sans"/>
                <a:sym typeface="Canva Sans"/>
              </a:rPr>
              <a:t>&gt;</a:t>
            </a:r>
          </a:p>
        </p:txBody>
      </p:sp>
      <p:sp>
        <p:nvSpPr>
          <p:cNvPr id="35" name="TextBox 32">
            <a:extLst>
              <a:ext uri="{FF2B5EF4-FFF2-40B4-BE49-F238E27FC236}">
                <a16:creationId xmlns:a16="http://schemas.microsoft.com/office/drawing/2014/main" id="{23B1A33F-C3BB-FCB4-012D-3F1E3C8D8DC3}"/>
              </a:ext>
            </a:extLst>
          </p:cNvPr>
          <p:cNvSpPr txBox="1"/>
          <p:nvPr/>
        </p:nvSpPr>
        <p:spPr>
          <a:xfrm rot="10800000">
            <a:off x="3598853" y="4755339"/>
            <a:ext cx="217146" cy="555913"/>
          </a:xfrm>
          <a:prstGeom prst="rect">
            <a:avLst/>
          </a:prstGeom>
        </p:spPr>
        <p:txBody>
          <a:bodyPr lIns="0" tIns="0" rIns="0" bIns="0" rtlCol="0" anchor="t">
            <a:spAutoFit/>
          </a:bodyPr>
          <a:lstStyle/>
          <a:p>
            <a:pPr algn="ctr">
              <a:lnSpc>
                <a:spcPts val="4502"/>
              </a:lnSpc>
            </a:pPr>
            <a:r>
              <a:rPr lang="en-US" sz="3216">
                <a:solidFill>
                  <a:srgbClr val="141414"/>
                </a:solidFill>
                <a:latin typeface="Canva Sans"/>
                <a:ea typeface="Canva Sans"/>
                <a:cs typeface="Canva Sans"/>
                <a:sym typeface="Canva Sans"/>
              </a:rPr>
              <a:t>&gt;</a:t>
            </a:r>
          </a:p>
        </p:txBody>
      </p:sp>
      <p:sp>
        <p:nvSpPr>
          <p:cNvPr id="36" name="Freeform 3">
            <a:extLst>
              <a:ext uri="{FF2B5EF4-FFF2-40B4-BE49-F238E27FC236}">
                <a16:creationId xmlns:a16="http://schemas.microsoft.com/office/drawing/2014/main" id="{E0EEBE89-3C4E-965B-C1C6-BBFCD368835B}"/>
              </a:ext>
            </a:extLst>
          </p:cNvPr>
          <p:cNvSpPr/>
          <p:nvPr/>
        </p:nvSpPr>
        <p:spPr>
          <a:xfrm>
            <a:off x="9801848" y="1076118"/>
            <a:ext cx="1180162" cy="1527718"/>
          </a:xfrm>
          <a:custGeom>
            <a:avLst/>
            <a:gdLst/>
            <a:ahLst/>
            <a:cxnLst/>
            <a:rect l="l" t="t" r="r" b="b"/>
            <a:pathLst>
              <a:path w="1180162" h="1527718">
                <a:moveTo>
                  <a:pt x="0" y="0"/>
                </a:moveTo>
                <a:lnTo>
                  <a:pt x="1180161" y="0"/>
                </a:lnTo>
                <a:lnTo>
                  <a:pt x="1180161" y="1527718"/>
                </a:lnTo>
                <a:lnTo>
                  <a:pt x="0" y="152771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pic>
        <p:nvPicPr>
          <p:cNvPr id="40" name="Picture 39" descr="A rectangular object with black edges&#10;&#10;AI-generated content may be incorrect.">
            <a:extLst>
              <a:ext uri="{FF2B5EF4-FFF2-40B4-BE49-F238E27FC236}">
                <a16:creationId xmlns:a16="http://schemas.microsoft.com/office/drawing/2014/main" id="{71675F1A-0750-C9C2-4C5D-F46BF8A2E03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68586" y="4212916"/>
            <a:ext cx="2830287" cy="1725096"/>
          </a:xfrm>
          <a:prstGeom prst="rect">
            <a:avLst/>
          </a:prstGeom>
        </p:spPr>
      </p:pic>
      <p:pic>
        <p:nvPicPr>
          <p:cNvPr id="37" name="Picture 36" descr="A rectangular object with black border&#10;&#10;AI-generated content may be incorrect.">
            <a:extLst>
              <a:ext uri="{FF2B5EF4-FFF2-40B4-BE49-F238E27FC236}">
                <a16:creationId xmlns:a16="http://schemas.microsoft.com/office/drawing/2014/main" id="{0F025A73-C76B-0909-A495-20C496369DB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7414" y="2601831"/>
            <a:ext cx="2280559" cy="1110053"/>
          </a:xfrm>
          <a:prstGeom prst="rect">
            <a:avLst/>
          </a:prstGeom>
        </p:spPr>
      </p:pic>
      <p:pic>
        <p:nvPicPr>
          <p:cNvPr id="39" name="Picture 38" descr="An orange rectangular object with black border&#10;&#10;AI-generated content may be incorrect.">
            <a:extLst>
              <a:ext uri="{FF2B5EF4-FFF2-40B4-BE49-F238E27FC236}">
                <a16:creationId xmlns:a16="http://schemas.microsoft.com/office/drawing/2014/main" id="{8A936474-C31B-9C49-7EC5-3E592B2D09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76457" y="4580801"/>
            <a:ext cx="2275112" cy="1110055"/>
          </a:xfrm>
          <a:prstGeom prst="rect">
            <a:avLst/>
          </a:prstGeom>
        </p:spPr>
      </p:pic>
      <p:pic>
        <p:nvPicPr>
          <p:cNvPr id="41" name="Picture 40" descr="A blue rectangular object with black edges&#10;&#10;AI-generated content may be incorrect.">
            <a:extLst>
              <a:ext uri="{FF2B5EF4-FFF2-40B4-BE49-F238E27FC236}">
                <a16:creationId xmlns:a16="http://schemas.microsoft.com/office/drawing/2014/main" id="{6F9CB03A-94B4-0577-AC77-4690D4DD1C2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06044" y="2585498"/>
            <a:ext cx="2155373" cy="1267899"/>
          </a:xfrm>
          <a:prstGeom prst="rect">
            <a:avLst/>
          </a:prstGeom>
        </p:spPr>
      </p:pic>
      <p:sp>
        <p:nvSpPr>
          <p:cNvPr id="13" name="TextBox 11">
            <a:extLst>
              <a:ext uri="{FF2B5EF4-FFF2-40B4-BE49-F238E27FC236}">
                <a16:creationId xmlns:a16="http://schemas.microsoft.com/office/drawing/2014/main" id="{E5ECE63F-D3CC-3A12-E90B-33155A59AD8A}"/>
              </a:ext>
            </a:extLst>
          </p:cNvPr>
          <p:cNvSpPr txBox="1"/>
          <p:nvPr/>
        </p:nvSpPr>
        <p:spPr>
          <a:xfrm>
            <a:off x="4724881" y="3204704"/>
            <a:ext cx="2317696"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Recruitment</a:t>
            </a:r>
            <a:endParaRPr lang="en-US" sz="2400" b="1">
              <a:solidFill>
                <a:srgbClr val="141414"/>
              </a:solidFill>
              <a:latin typeface="Montserrat" pitchFamily="2" charset="0"/>
              <a:ea typeface="Montserrat Ultra-Bold"/>
              <a:cs typeface="Calibri"/>
            </a:endParaRPr>
          </a:p>
        </p:txBody>
      </p:sp>
      <p:sp>
        <p:nvSpPr>
          <p:cNvPr id="22" name="TextBox 19">
            <a:extLst>
              <a:ext uri="{FF2B5EF4-FFF2-40B4-BE49-F238E27FC236}">
                <a16:creationId xmlns:a16="http://schemas.microsoft.com/office/drawing/2014/main" id="{8C489003-18DD-F2C3-E167-E61A50199C4B}"/>
              </a:ext>
            </a:extLst>
          </p:cNvPr>
          <p:cNvSpPr txBox="1"/>
          <p:nvPr/>
        </p:nvSpPr>
        <p:spPr>
          <a:xfrm>
            <a:off x="9785042" y="3169666"/>
            <a:ext cx="1348410"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Training</a:t>
            </a:r>
            <a:endParaRPr lang="en-US" sz="2400" b="1">
              <a:solidFill>
                <a:srgbClr val="141414"/>
              </a:solidFill>
              <a:latin typeface="Montserrat" pitchFamily="2" charset="0"/>
              <a:ea typeface="Montserrat Ultra-Bold"/>
              <a:cs typeface="Calibri"/>
            </a:endParaRPr>
          </a:p>
        </p:txBody>
      </p:sp>
      <p:sp>
        <p:nvSpPr>
          <p:cNvPr id="26" name="TextBox 23">
            <a:extLst>
              <a:ext uri="{FF2B5EF4-FFF2-40B4-BE49-F238E27FC236}">
                <a16:creationId xmlns:a16="http://schemas.microsoft.com/office/drawing/2014/main" id="{930545C2-B028-1431-8CFB-F3DCA3FB9AF0}"/>
              </a:ext>
            </a:extLst>
          </p:cNvPr>
          <p:cNvSpPr txBox="1"/>
          <p:nvPr/>
        </p:nvSpPr>
        <p:spPr>
          <a:xfrm>
            <a:off x="9524632" y="5177498"/>
            <a:ext cx="1726121" cy="133755"/>
          </a:xfrm>
          <a:prstGeom prst="rect">
            <a:avLst/>
          </a:prstGeom>
        </p:spPr>
        <p:txBody>
          <a:bodyPr wrap="square" lIns="0" tIns="0" rIns="0" bIns="0" rtlCol="0" anchor="t">
            <a:spAutoFit/>
          </a:bodyPr>
          <a:lstStyle/>
          <a:p>
            <a:pPr algn="ctr">
              <a:lnSpc>
                <a:spcPts val="570"/>
              </a:lnSpc>
            </a:pPr>
            <a:r>
              <a:rPr lang="en-US" sz="2400" b="1">
                <a:solidFill>
                  <a:srgbClr val="141414"/>
                </a:solidFill>
                <a:latin typeface="Montserrat" pitchFamily="2" charset="0"/>
                <a:ea typeface="Montserrat Ultra-Bold"/>
                <a:cs typeface="Calibri"/>
                <a:sym typeface="Montserrat Ultra-Bold"/>
              </a:rPr>
              <a:t>Research</a:t>
            </a:r>
            <a:endParaRPr lang="en-US" sz="2400" b="1">
              <a:solidFill>
                <a:srgbClr val="141414"/>
              </a:solidFill>
              <a:latin typeface="Montserrat" pitchFamily="2" charset="0"/>
              <a:ea typeface="Montserrat Ultra-Bold"/>
              <a:cs typeface="Calibri"/>
            </a:endParaRPr>
          </a:p>
        </p:txBody>
      </p:sp>
      <p:sp>
        <p:nvSpPr>
          <p:cNvPr id="9" name="TextBox 7">
            <a:extLst>
              <a:ext uri="{FF2B5EF4-FFF2-40B4-BE49-F238E27FC236}">
                <a16:creationId xmlns:a16="http://schemas.microsoft.com/office/drawing/2014/main" id="{8BA26B11-AAFE-8C54-6012-0E4AE7023C85}"/>
              </a:ext>
            </a:extLst>
          </p:cNvPr>
          <p:cNvSpPr txBox="1"/>
          <p:nvPr/>
        </p:nvSpPr>
        <p:spPr>
          <a:xfrm>
            <a:off x="4561972" y="4910281"/>
            <a:ext cx="2711370" cy="687176"/>
          </a:xfrm>
          <a:prstGeom prst="rect">
            <a:avLst/>
          </a:prstGeom>
        </p:spPr>
        <p:txBody>
          <a:bodyPr wrap="square" lIns="0" tIns="0" rIns="0" bIns="0" rtlCol="0" anchor="t">
            <a:spAutoFit/>
          </a:bodyPr>
          <a:lstStyle/>
          <a:p>
            <a:pPr algn="ctr">
              <a:lnSpc>
                <a:spcPts val="700"/>
              </a:lnSpc>
            </a:pPr>
            <a:r>
              <a:rPr lang="en-US" sz="2400" b="1">
                <a:solidFill>
                  <a:srgbClr val="141414"/>
                </a:solidFill>
                <a:latin typeface="Montserrat" pitchFamily="2" charset="0"/>
                <a:ea typeface="Montserrat Ultra-Bold"/>
                <a:cs typeface="Calibri"/>
                <a:sym typeface="Montserrat Ultra-Bold"/>
              </a:rPr>
              <a:t>Shape the future </a:t>
            </a:r>
            <a:endParaRPr lang="en-US" b="1">
              <a:latin typeface="Montserrat" pitchFamily="2" charset="0"/>
            </a:endParaRPr>
          </a:p>
          <a:p>
            <a:pPr algn="ctr">
              <a:lnSpc>
                <a:spcPts val="70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70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700"/>
              </a:lnSpc>
            </a:pPr>
            <a:r>
              <a:rPr lang="en-US" sz="2400" b="1">
                <a:solidFill>
                  <a:srgbClr val="141414"/>
                </a:solidFill>
                <a:latin typeface="Montserrat" pitchFamily="2" charset="0"/>
                <a:ea typeface="Montserrat Ultra-Bold"/>
                <a:cs typeface="Calibri"/>
                <a:sym typeface="Montserrat Ultra-Bold"/>
              </a:rPr>
              <a:t>of health and </a:t>
            </a:r>
            <a:endParaRPr lang="en-US" sz="2400" b="1">
              <a:solidFill>
                <a:srgbClr val="141414"/>
              </a:solidFill>
              <a:latin typeface="Montserrat" pitchFamily="2" charset="0"/>
              <a:ea typeface="Montserrat Ultra-Bold"/>
              <a:cs typeface="Calibri"/>
            </a:endParaRPr>
          </a:p>
          <a:p>
            <a:pPr algn="ctr">
              <a:lnSpc>
                <a:spcPts val="70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70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700"/>
              </a:lnSpc>
            </a:pPr>
            <a:r>
              <a:rPr lang="en-US" sz="2400" b="1">
                <a:solidFill>
                  <a:srgbClr val="141414"/>
                </a:solidFill>
                <a:latin typeface="Montserrat" pitchFamily="2" charset="0"/>
                <a:ea typeface="Montserrat Ultra-Bold"/>
                <a:cs typeface="Calibri"/>
                <a:sym typeface="Montserrat Ultra-Bold"/>
              </a:rPr>
              <a:t>social care</a:t>
            </a:r>
            <a:endParaRPr lang="en-US" sz="2400" b="1">
              <a:solidFill>
                <a:srgbClr val="141414"/>
              </a:solidFill>
              <a:latin typeface="Montserrat" pitchFamily="2" charset="0"/>
              <a:ea typeface="Montserrat Ultra-Bold"/>
              <a:cs typeface="Calibri"/>
            </a:endParaRPr>
          </a:p>
        </p:txBody>
      </p:sp>
      <p:sp>
        <p:nvSpPr>
          <p:cNvPr id="30" name="TextBox 27">
            <a:extLst>
              <a:ext uri="{FF2B5EF4-FFF2-40B4-BE49-F238E27FC236}">
                <a16:creationId xmlns:a16="http://schemas.microsoft.com/office/drawing/2014/main" id="{5A4189CF-6EE6-66C7-CCAF-8F2BD75FC190}"/>
              </a:ext>
            </a:extLst>
          </p:cNvPr>
          <p:cNvSpPr txBox="1"/>
          <p:nvPr/>
        </p:nvSpPr>
        <p:spPr>
          <a:xfrm>
            <a:off x="8963" y="4916047"/>
            <a:ext cx="3060594" cy="369781"/>
          </a:xfrm>
          <a:prstGeom prst="rect">
            <a:avLst/>
          </a:prstGeom>
        </p:spPr>
        <p:txBody>
          <a:bodyPr wrap="square" lIns="0" tIns="0" rIns="0" bIns="0" rtlCol="0" anchor="t">
            <a:spAutoFit/>
          </a:bodyPr>
          <a:lstStyle/>
          <a:p>
            <a:pPr algn="ctr">
              <a:lnSpc>
                <a:spcPts val="570"/>
              </a:lnSpc>
            </a:pPr>
            <a:r>
              <a:rPr lang="en-US" sz="2400" b="1">
                <a:solidFill>
                  <a:srgbClr val="141414"/>
                </a:solidFill>
                <a:latin typeface="Calibri"/>
                <a:ea typeface="Montserrat Ultra-Bold"/>
                <a:cs typeface="Calibri"/>
                <a:sym typeface="Montserrat Ultra-Bold"/>
              </a:rPr>
              <a:t>Change the </a:t>
            </a:r>
            <a:endParaRPr lang="en-US" b="1"/>
          </a:p>
          <a:p>
            <a:pPr algn="ctr">
              <a:lnSpc>
                <a:spcPts val="570"/>
              </a:lnSpc>
            </a:pPr>
            <a:endParaRPr lang="en-US" sz="2400" b="1">
              <a:solidFill>
                <a:srgbClr val="141414"/>
              </a:solidFill>
              <a:latin typeface="Montserrat" pitchFamily="2" charset="0"/>
              <a:ea typeface="Montserrat Ultra-Bold"/>
              <a:cs typeface="Calibri" panose="020F0502020204030204" pitchFamily="34" charset="0"/>
            </a:endParaRPr>
          </a:p>
          <a:p>
            <a:pPr algn="ctr">
              <a:lnSpc>
                <a:spcPts val="570"/>
              </a:lnSpc>
            </a:pPr>
            <a:endParaRPr lang="en-US" sz="2400" b="1">
              <a:solidFill>
                <a:srgbClr val="141414"/>
              </a:solidFill>
              <a:latin typeface="Calibri" panose="020F0502020204030204" pitchFamily="34" charset="0"/>
              <a:ea typeface="Montserrat Ultra-Bold"/>
              <a:cs typeface="Calibri" panose="020F0502020204030204" pitchFamily="34" charset="0"/>
            </a:endParaRPr>
          </a:p>
          <a:p>
            <a:pPr algn="ctr">
              <a:lnSpc>
                <a:spcPts val="570"/>
              </a:lnSpc>
            </a:pPr>
            <a:r>
              <a:rPr lang="en-US" sz="2400" b="1">
                <a:solidFill>
                  <a:srgbClr val="141414"/>
                </a:solidFill>
                <a:latin typeface="Calibri"/>
                <a:ea typeface="Montserrat Ultra-Bold"/>
                <a:cs typeface="Calibri"/>
                <a:sym typeface="Montserrat Ultra-Bold"/>
              </a:rPr>
              <a:t>world</a:t>
            </a:r>
            <a:endParaRPr lang="en-US" sz="2400" b="1">
              <a:solidFill>
                <a:srgbClr val="141414"/>
              </a:solidFill>
              <a:latin typeface="Calibri"/>
              <a:ea typeface="Montserrat Ultra-Bold"/>
              <a:cs typeface="Calibri"/>
            </a:endParaRPr>
          </a:p>
        </p:txBody>
      </p:sp>
      <p:sp>
        <p:nvSpPr>
          <p:cNvPr id="38" name="Freeform 4">
            <a:extLst>
              <a:ext uri="{FF2B5EF4-FFF2-40B4-BE49-F238E27FC236}">
                <a16:creationId xmlns:a16="http://schemas.microsoft.com/office/drawing/2014/main" id="{7399E96F-B7FC-CD23-CD9D-3E369CAD4105}"/>
              </a:ext>
            </a:extLst>
          </p:cNvPr>
          <p:cNvSpPr/>
          <p:nvPr/>
        </p:nvSpPr>
        <p:spPr>
          <a:xfrm>
            <a:off x="9675251" y="5146631"/>
            <a:ext cx="2375746" cy="1719261"/>
          </a:xfrm>
          <a:custGeom>
            <a:avLst/>
            <a:gdLst/>
            <a:ahLst/>
            <a:cxnLst/>
            <a:rect l="l" t="t" r="r" b="b"/>
            <a:pathLst>
              <a:path w="2363803" h="1959002">
                <a:moveTo>
                  <a:pt x="0" y="0"/>
                </a:moveTo>
                <a:lnTo>
                  <a:pt x="2363803" y="0"/>
                </a:lnTo>
                <a:lnTo>
                  <a:pt x="2363803" y="1959002"/>
                </a:lnTo>
                <a:lnTo>
                  <a:pt x="0" y="195900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Tree>
    <p:extLst>
      <p:ext uri="{BB962C8B-B14F-4D97-AF65-F5344CB8AC3E}">
        <p14:creationId xmlns:p14="http://schemas.microsoft.com/office/powerpoint/2010/main" val="233339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4" name="Picture 13" descr="A blue and black square with a black background&#10;&#10;AI-generated content may be incorrect.">
            <a:extLst>
              <a:ext uri="{FF2B5EF4-FFF2-40B4-BE49-F238E27FC236}">
                <a16:creationId xmlns:a16="http://schemas.microsoft.com/office/drawing/2014/main" id="{E1865234-46EC-FCC2-D777-A4BF5D2706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680000">
            <a:off x="9457309" y="4124004"/>
            <a:ext cx="2344904" cy="2093208"/>
          </a:xfrm>
          <a:prstGeom prst="rect">
            <a:avLst/>
          </a:prstGeom>
        </p:spPr>
      </p:pic>
      <p:pic>
        <p:nvPicPr>
          <p:cNvPr id="9" name="Picture 8">
            <a:extLst>
              <a:ext uri="{FF2B5EF4-FFF2-40B4-BE49-F238E27FC236}">
                <a16:creationId xmlns:a16="http://schemas.microsoft.com/office/drawing/2014/main" id="{D7D58D4C-F8A0-4C70-7AE7-D99C12C9215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00833" y="3002096"/>
            <a:ext cx="2285636" cy="2157471"/>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295650" y="466070"/>
            <a:ext cx="5600700" cy="535531"/>
          </a:xfrm>
        </p:spPr>
        <p:txBody>
          <a:bodyPr/>
          <a:lstStyle/>
          <a:p>
            <a:pPr algn="ctr"/>
            <a:r>
              <a:rPr lang="en-GB" sz="4000" dirty="0">
                <a:latin typeface="Ems bolder font"/>
                <a:cs typeface="Calibri"/>
              </a:rPr>
              <a:t>Your Reflection Log</a:t>
            </a:r>
            <a:endParaRPr lang="en-US" sz="4000" b="1" dirty="0">
              <a:latin typeface="Ems bolder font"/>
              <a:ea typeface="Calibri" panose="020F0502020204030204" pitchFamily="34" charset="0"/>
              <a:cs typeface="Calibri"/>
            </a:endParaRPr>
          </a:p>
        </p:txBody>
      </p:sp>
      <p:sp>
        <p:nvSpPr>
          <p:cNvPr id="11" name="TextBox 10">
            <a:extLst>
              <a:ext uri="{FF2B5EF4-FFF2-40B4-BE49-F238E27FC236}">
                <a16:creationId xmlns:a16="http://schemas.microsoft.com/office/drawing/2014/main" id="{CC693038-4FDF-41F9-C458-E2455F7FE54E}"/>
              </a:ext>
            </a:extLst>
          </p:cNvPr>
          <p:cNvSpPr txBox="1"/>
          <p:nvPr/>
        </p:nvSpPr>
        <p:spPr>
          <a:xfrm>
            <a:off x="9677056" y="5051382"/>
            <a:ext cx="2073533" cy="461665"/>
          </a:xfrm>
          <a:prstGeom prst="rect">
            <a:avLst/>
          </a:prstGeom>
          <a:noFill/>
        </p:spPr>
        <p:txBody>
          <a:bodyPr wrap="square" lIns="91440" tIns="45720" rIns="91440" bIns="45720" anchor="t">
            <a:spAutoFit/>
          </a:bodyPr>
          <a:lstStyle/>
          <a:p>
            <a:r>
              <a:rPr lang="en-GB" sz="2400">
                <a:latin typeface="Montserrat"/>
                <a:cs typeface="Calibri"/>
              </a:rPr>
              <a:t>Refle</a:t>
            </a:r>
            <a:r>
              <a:rPr lang="en-GB" sz="2400" u="sng">
                <a:latin typeface="Montserrat"/>
                <a:cs typeface="Calibri"/>
              </a:rPr>
              <a:t>ct</a:t>
            </a:r>
            <a:r>
              <a:rPr lang="en-GB" sz="2400">
                <a:latin typeface="Montserrat"/>
                <a:cs typeface="Calibri"/>
              </a:rPr>
              <a:t>ive?</a:t>
            </a:r>
            <a:endParaRPr lang="en-US" sz="2400">
              <a:latin typeface="Montserrat" pitchFamily="2" charset="0"/>
              <a:cs typeface="Calibri" panose="020F0502020204030204" pitchFamily="34" charset="0"/>
            </a:endParaRPr>
          </a:p>
        </p:txBody>
      </p:sp>
      <p:sp>
        <p:nvSpPr>
          <p:cNvPr id="13" name="TextBox 12">
            <a:extLst>
              <a:ext uri="{FF2B5EF4-FFF2-40B4-BE49-F238E27FC236}">
                <a16:creationId xmlns:a16="http://schemas.microsoft.com/office/drawing/2014/main" id="{8B6C38F5-F27F-0459-BC4B-5C0912A6120D}"/>
              </a:ext>
            </a:extLst>
          </p:cNvPr>
          <p:cNvSpPr txBox="1"/>
          <p:nvPr/>
        </p:nvSpPr>
        <p:spPr>
          <a:xfrm>
            <a:off x="7786980" y="3571720"/>
            <a:ext cx="1718901" cy="461665"/>
          </a:xfrm>
          <a:prstGeom prst="rect">
            <a:avLst/>
          </a:prstGeom>
          <a:noFill/>
        </p:spPr>
        <p:txBody>
          <a:bodyPr wrap="square">
            <a:spAutoFit/>
          </a:bodyPr>
          <a:lstStyle/>
          <a:p>
            <a:r>
              <a:rPr lang="en-GB" sz="2400">
                <a:latin typeface="Montserrat" pitchFamily="2" charset="0"/>
                <a:cs typeface="Calibri" panose="020F0502020204030204" pitchFamily="34" charset="0"/>
              </a:rPr>
              <a:t>Refle</a:t>
            </a:r>
            <a:r>
              <a:rPr lang="en-GB" sz="2400" u="sng">
                <a:latin typeface="Montserrat" pitchFamily="2" charset="0"/>
                <a:cs typeface="Calibri" panose="020F0502020204030204" pitchFamily="34" charset="0"/>
              </a:rPr>
              <a:t>x</a:t>
            </a:r>
            <a:r>
              <a:rPr lang="en-GB" sz="2400">
                <a:latin typeface="Montserrat" pitchFamily="2" charset="0"/>
                <a:cs typeface="Calibri" panose="020F0502020204030204" pitchFamily="34" charset="0"/>
              </a:rPr>
              <a:t>ive</a:t>
            </a:r>
            <a:endParaRPr lang="en-US" sz="2400">
              <a:latin typeface="Montserrat" pitchFamily="2" charset="0"/>
              <a:cs typeface="Calibri" panose="020F0502020204030204" pitchFamily="34" charset="0"/>
            </a:endParaRPr>
          </a:p>
        </p:txBody>
      </p:sp>
      <p:pic>
        <p:nvPicPr>
          <p:cNvPr id="4" name="Picture 3" descr="A blue and black rectangle&#10;&#10;AI-generated content may be incorrect.">
            <a:extLst>
              <a:ext uri="{FF2B5EF4-FFF2-40B4-BE49-F238E27FC236}">
                <a16:creationId xmlns:a16="http://schemas.microsoft.com/office/drawing/2014/main" id="{6AE1FA0D-FB63-2465-F623-3E08C8B23447}"/>
              </a:ext>
            </a:extLst>
          </p:cNvPr>
          <p:cNvPicPr>
            <a:picLocks noChangeAspect="1"/>
          </p:cNvPicPr>
          <p:nvPr/>
        </p:nvPicPr>
        <p:blipFill>
          <a:blip r:embed="rId6"/>
          <a:stretch>
            <a:fillRect/>
          </a:stretch>
        </p:blipFill>
        <p:spPr>
          <a:xfrm>
            <a:off x="129458" y="1322614"/>
            <a:ext cx="6805914" cy="5464630"/>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419511" y="1933278"/>
            <a:ext cx="6218583" cy="4356789"/>
          </a:xfrm>
        </p:spPr>
        <p:txBody>
          <a:bodyPr lIns="91440" tIns="45720" rIns="91440" bIns="45720" anchor="t"/>
          <a:lstStyle/>
          <a:p>
            <a:pPr marL="0" indent="0">
              <a:buNone/>
            </a:pPr>
            <a:r>
              <a:rPr lang="en-GB" sz="2200">
                <a:latin typeface="Montserrat"/>
                <a:ea typeface="+mn-lt"/>
                <a:cs typeface="Calibri"/>
              </a:rPr>
              <a:t>A Reflection Log is a document used to record your journey through the research process. In your Reflection Log, you can …</a:t>
            </a:r>
          </a:p>
          <a:p>
            <a:r>
              <a:rPr lang="en-GB" sz="2200">
                <a:latin typeface="Montserrat"/>
                <a:ea typeface="+mn-lt"/>
                <a:cs typeface="Calibri"/>
              </a:rPr>
              <a:t>Reflect honestly on your ideas, your learning and the successes (or failures) of your research, as it happens.</a:t>
            </a:r>
          </a:p>
          <a:p>
            <a:r>
              <a:rPr lang="en-GB" sz="2200">
                <a:latin typeface="Montserrat"/>
                <a:cs typeface="Calibri"/>
              </a:rPr>
              <a:t>Write down ideas for what you will do and the information you want to find out.</a:t>
            </a:r>
          </a:p>
          <a:p>
            <a:r>
              <a:rPr lang="en-GB" sz="2200">
                <a:latin typeface="Montserrat"/>
                <a:cs typeface="Calibri"/>
              </a:rPr>
              <a:t>Keep all your ideas together in one place, so you can refer to them.</a:t>
            </a:r>
          </a:p>
        </p:txBody>
      </p:sp>
      <p:pic>
        <p:nvPicPr>
          <p:cNvPr id="12" name="Picture 11" descr="An orange rectangular object with black border&#10;&#10;AI-generated content may be incorrect.">
            <a:extLst>
              <a:ext uri="{FF2B5EF4-FFF2-40B4-BE49-F238E27FC236}">
                <a16:creationId xmlns:a16="http://schemas.microsoft.com/office/drawing/2014/main" id="{EDE5B460-B563-6437-5559-6B9E96C5A5E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35821" y="1415143"/>
            <a:ext cx="5129373" cy="1295400"/>
          </a:xfrm>
          <a:prstGeom prst="rect">
            <a:avLst/>
          </a:prstGeom>
        </p:spPr>
      </p:pic>
      <p:sp>
        <p:nvSpPr>
          <p:cNvPr id="8" name="TextBox 7">
            <a:extLst>
              <a:ext uri="{FF2B5EF4-FFF2-40B4-BE49-F238E27FC236}">
                <a16:creationId xmlns:a16="http://schemas.microsoft.com/office/drawing/2014/main" id="{CBB0DD4F-A8F2-FF0E-8717-B3E774637494}"/>
              </a:ext>
            </a:extLst>
          </p:cNvPr>
          <p:cNvSpPr txBox="1"/>
          <p:nvPr/>
        </p:nvSpPr>
        <p:spPr>
          <a:xfrm>
            <a:off x="7118878" y="1502916"/>
            <a:ext cx="484516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200" b="1">
                <a:latin typeface="Montserrat" pitchFamily="2" charset="0"/>
                <a:ea typeface="Calibri"/>
                <a:cs typeface="Calibri"/>
              </a:rPr>
              <a:t>Do you think a Reflection Log is an example of reflective practice, or reflexive practice?</a:t>
            </a:r>
            <a:endParaRPr lang="en-US" sz="2200">
              <a:latin typeface="Montserrat" pitchFamily="2" charset="0"/>
            </a:endParaRPr>
          </a:p>
        </p:txBody>
      </p:sp>
      <p:sp>
        <p:nvSpPr>
          <p:cNvPr id="15" name="TextBox 14">
            <a:extLst>
              <a:ext uri="{FF2B5EF4-FFF2-40B4-BE49-F238E27FC236}">
                <a16:creationId xmlns:a16="http://schemas.microsoft.com/office/drawing/2014/main" id="{51FD282A-B0B9-8332-4D72-68BA2B6F82CC}"/>
              </a:ext>
            </a:extLst>
          </p:cNvPr>
          <p:cNvSpPr txBox="1"/>
          <p:nvPr/>
        </p:nvSpPr>
        <p:spPr>
          <a:xfrm>
            <a:off x="8800641" y="4788665"/>
            <a:ext cx="631634" cy="4663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Montserrat"/>
              </a:rPr>
              <a:t>or</a:t>
            </a:r>
            <a:endParaRPr lang="en-US"/>
          </a:p>
        </p:txBody>
      </p:sp>
    </p:spTree>
    <p:extLst>
      <p:ext uri="{BB962C8B-B14F-4D97-AF65-F5344CB8AC3E}">
        <p14:creationId xmlns:p14="http://schemas.microsoft.com/office/powerpoint/2010/main" val="608489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714134" y="412877"/>
            <a:ext cx="9854567" cy="535531"/>
          </a:xfrm>
        </p:spPr>
        <p:txBody>
          <a:bodyPr/>
          <a:lstStyle/>
          <a:p>
            <a:pPr algn="ctr"/>
            <a:r>
              <a:rPr lang="en-GB" sz="4000" dirty="0">
                <a:latin typeface="Ems bolder font"/>
                <a:ea typeface="Calibri"/>
                <a:cs typeface="Calibri"/>
              </a:rPr>
              <a:t>Reflection Log – how will it be assessed?</a:t>
            </a:r>
            <a:endParaRPr lang="en-US" sz="4000" dirty="0">
              <a:latin typeface="Ems bolder font"/>
              <a:ea typeface="Calibri"/>
              <a:cs typeface="Calibri"/>
            </a:endParaRPr>
          </a:p>
        </p:txBody>
      </p:sp>
      <p:grpSp>
        <p:nvGrpSpPr>
          <p:cNvPr id="95" name="Group 2">
            <a:extLst>
              <a:ext uri="{FF2B5EF4-FFF2-40B4-BE49-F238E27FC236}">
                <a16:creationId xmlns:a16="http://schemas.microsoft.com/office/drawing/2014/main" id="{C2FE31FB-9390-9FF7-C3B3-561470CB14E5}"/>
              </a:ext>
            </a:extLst>
          </p:cNvPr>
          <p:cNvGrpSpPr/>
          <p:nvPr/>
        </p:nvGrpSpPr>
        <p:grpSpPr>
          <a:xfrm>
            <a:off x="715026" y="1631736"/>
            <a:ext cx="11007303" cy="369166"/>
            <a:chOff x="0" y="0"/>
            <a:chExt cx="5225005" cy="243072"/>
          </a:xfrm>
        </p:grpSpPr>
        <p:sp>
          <p:nvSpPr>
            <p:cNvPr id="96" name="Freeform 3">
              <a:extLst>
                <a:ext uri="{FF2B5EF4-FFF2-40B4-BE49-F238E27FC236}">
                  <a16:creationId xmlns:a16="http://schemas.microsoft.com/office/drawing/2014/main" id="{F3C0E85C-4FA0-D21E-BEA7-57E040B8E4AE}"/>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123E70"/>
              </a:solidFill>
              <a:prstDash val="solid"/>
              <a:round/>
            </a:ln>
          </p:spPr>
          <p:txBody>
            <a:bodyPr/>
            <a:lstStyle/>
            <a:p>
              <a:r>
                <a:rPr lang="en-GB" sz="1200">
                  <a:latin typeface="Montserrat" pitchFamily="2" charset="0"/>
                  <a:cs typeface="Calibri" panose="020F0502020204030204" pitchFamily="34" charset="0"/>
                </a:rPr>
                <a:t>Clear identification of the topic to be investigated</a:t>
              </a:r>
              <a:r>
                <a:rPr lang="en-GB" sz="1400">
                  <a:latin typeface="Calibri" panose="020F0502020204030204" pitchFamily="34" charset="0"/>
                  <a:cs typeface="Calibri" panose="020F0502020204030204" pitchFamily="34" charset="0"/>
                </a:rPr>
                <a:t>. </a:t>
              </a:r>
            </a:p>
            <a:p>
              <a:endParaRPr lang="en-US" sz="1400">
                <a:latin typeface="Calibri" panose="020F0502020204030204" pitchFamily="34" charset="0"/>
                <a:cs typeface="Calibri" panose="020F0502020204030204" pitchFamily="34" charset="0"/>
              </a:endParaRPr>
            </a:p>
          </p:txBody>
        </p:sp>
        <p:sp>
          <p:nvSpPr>
            <p:cNvPr id="97" name="TextBox 4">
              <a:extLst>
                <a:ext uri="{FF2B5EF4-FFF2-40B4-BE49-F238E27FC236}">
                  <a16:creationId xmlns:a16="http://schemas.microsoft.com/office/drawing/2014/main" id="{13876300-4809-2D67-F9C2-36883AEB5C8E}"/>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98" name="Group 5">
            <a:extLst>
              <a:ext uri="{FF2B5EF4-FFF2-40B4-BE49-F238E27FC236}">
                <a16:creationId xmlns:a16="http://schemas.microsoft.com/office/drawing/2014/main" id="{F0191CEA-A7DC-C35B-BB44-2CE7368D27E0}"/>
              </a:ext>
            </a:extLst>
          </p:cNvPr>
          <p:cNvGrpSpPr/>
          <p:nvPr/>
        </p:nvGrpSpPr>
        <p:grpSpPr>
          <a:xfrm>
            <a:off x="715026" y="2082828"/>
            <a:ext cx="11007303" cy="369166"/>
            <a:chOff x="0" y="0"/>
            <a:chExt cx="5225005" cy="243072"/>
          </a:xfrm>
        </p:grpSpPr>
        <p:sp>
          <p:nvSpPr>
            <p:cNvPr id="99" name="Freeform 6">
              <a:extLst>
                <a:ext uri="{FF2B5EF4-FFF2-40B4-BE49-F238E27FC236}">
                  <a16:creationId xmlns:a16="http://schemas.microsoft.com/office/drawing/2014/main" id="{0595A6BB-6D2A-E8F2-C66B-063C7F2DC3A5}"/>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FBCB96"/>
              </a:solidFill>
              <a:prstDash val="solid"/>
              <a:round/>
            </a:ln>
          </p:spPr>
          <p:txBody>
            <a:bodyPr/>
            <a:lstStyle/>
            <a:p>
              <a:r>
                <a:rPr lang="en-GB" sz="1200">
                  <a:latin typeface="Montserrat" pitchFamily="2" charset="0"/>
                  <a:cs typeface="Calibri" panose="020F0502020204030204" pitchFamily="34" charset="0"/>
                </a:rPr>
                <a:t>Clear evidence of appropriate aims and objectives</a:t>
              </a:r>
              <a:r>
                <a:rPr lang="en-GB" sz="1400">
                  <a:latin typeface="Calibri" panose="020F0502020204030204" pitchFamily="34" charset="0"/>
                  <a:cs typeface="Calibri" panose="020F0502020204030204" pitchFamily="34" charset="0"/>
                </a:rPr>
                <a:t>.</a:t>
              </a:r>
            </a:p>
            <a:p>
              <a:endParaRPr lang="en-US" sz="1400">
                <a:latin typeface="Calibri" panose="020F0502020204030204" pitchFamily="34" charset="0"/>
                <a:cs typeface="Calibri" panose="020F0502020204030204" pitchFamily="34" charset="0"/>
              </a:endParaRPr>
            </a:p>
          </p:txBody>
        </p:sp>
        <p:sp>
          <p:nvSpPr>
            <p:cNvPr id="100" name="TextBox 7">
              <a:extLst>
                <a:ext uri="{FF2B5EF4-FFF2-40B4-BE49-F238E27FC236}">
                  <a16:creationId xmlns:a16="http://schemas.microsoft.com/office/drawing/2014/main" id="{C35B2EB7-B121-2289-409C-F7405AAA05B9}"/>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01" name="Group 8">
            <a:extLst>
              <a:ext uri="{FF2B5EF4-FFF2-40B4-BE49-F238E27FC236}">
                <a16:creationId xmlns:a16="http://schemas.microsoft.com/office/drawing/2014/main" id="{5CDFFDB6-F8E7-70DD-DD13-2343524D4CD4}"/>
              </a:ext>
            </a:extLst>
          </p:cNvPr>
          <p:cNvGrpSpPr/>
          <p:nvPr/>
        </p:nvGrpSpPr>
        <p:grpSpPr>
          <a:xfrm>
            <a:off x="715027" y="2521348"/>
            <a:ext cx="11007302" cy="383632"/>
            <a:chOff x="0" y="-9525"/>
            <a:chExt cx="6233836" cy="252597"/>
          </a:xfrm>
        </p:grpSpPr>
        <p:sp>
          <p:nvSpPr>
            <p:cNvPr id="102" name="Freeform 9">
              <a:extLst>
                <a:ext uri="{FF2B5EF4-FFF2-40B4-BE49-F238E27FC236}">
                  <a16:creationId xmlns:a16="http://schemas.microsoft.com/office/drawing/2014/main" id="{394C19CB-8B44-CE1B-25DE-7C69AE25C27E}"/>
                </a:ext>
              </a:extLst>
            </p:cNvPr>
            <p:cNvSpPr/>
            <p:nvPr/>
          </p:nvSpPr>
          <p:spPr>
            <a:xfrm>
              <a:off x="0" y="0"/>
              <a:ext cx="6233836"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61BBC3"/>
              </a:solidFill>
              <a:prstDash val="solid"/>
              <a:round/>
            </a:ln>
          </p:spPr>
          <p:txBody>
            <a:bodyPr/>
            <a:lstStyle/>
            <a:p>
              <a:r>
                <a:rPr lang="en-GB" sz="1200">
                  <a:latin typeface="Montserrat" pitchFamily="2" charset="0"/>
                  <a:cs typeface="Calibri" panose="020F0502020204030204" pitchFamily="34" charset="0"/>
                </a:rPr>
                <a:t>Detailed project planning, with evidence of monitoring progress of project work against your chosen objectives</a:t>
              </a:r>
              <a:r>
                <a:rPr lang="en-GB" sz="1400">
                  <a:latin typeface="Calibri" panose="020F0502020204030204" pitchFamily="34" charset="0"/>
                  <a:cs typeface="Calibri" panose="020F0502020204030204" pitchFamily="34" charset="0"/>
                </a:rPr>
                <a:t>.</a:t>
              </a:r>
            </a:p>
            <a:p>
              <a:endParaRPr lang="en-US"/>
            </a:p>
          </p:txBody>
        </p:sp>
        <p:sp>
          <p:nvSpPr>
            <p:cNvPr id="103" name="TextBox 10">
              <a:extLst>
                <a:ext uri="{FF2B5EF4-FFF2-40B4-BE49-F238E27FC236}">
                  <a16:creationId xmlns:a16="http://schemas.microsoft.com/office/drawing/2014/main" id="{49AE41B8-7CF8-5FCB-35BF-36DBCA838295}"/>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04" name="Group 11">
            <a:extLst>
              <a:ext uri="{FF2B5EF4-FFF2-40B4-BE49-F238E27FC236}">
                <a16:creationId xmlns:a16="http://schemas.microsoft.com/office/drawing/2014/main" id="{D848D25F-D5B8-70B5-0EA3-40A43FE19E51}"/>
              </a:ext>
            </a:extLst>
          </p:cNvPr>
          <p:cNvGrpSpPr/>
          <p:nvPr/>
        </p:nvGrpSpPr>
        <p:grpSpPr>
          <a:xfrm>
            <a:off x="715027" y="2988800"/>
            <a:ext cx="11007302" cy="369166"/>
            <a:chOff x="0" y="0"/>
            <a:chExt cx="5225005" cy="243072"/>
          </a:xfrm>
        </p:grpSpPr>
        <p:sp>
          <p:nvSpPr>
            <p:cNvPr id="105" name="Freeform 12">
              <a:extLst>
                <a:ext uri="{FF2B5EF4-FFF2-40B4-BE49-F238E27FC236}">
                  <a16:creationId xmlns:a16="http://schemas.microsoft.com/office/drawing/2014/main" id="{460C6FB8-B134-52D8-97B4-53FDDB3333A8}"/>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F29130"/>
              </a:solidFill>
              <a:prstDash val="solid"/>
              <a:round/>
            </a:ln>
          </p:spPr>
          <p:txBody>
            <a:bodyPr/>
            <a:lstStyle/>
            <a:p>
              <a:r>
                <a:rPr lang="en-GB" sz="1200">
                  <a:latin typeface="Montserrat" pitchFamily="2" charset="0"/>
                  <a:cs typeface="Calibri" panose="020F0502020204030204" pitchFamily="34" charset="0"/>
                </a:rPr>
                <a:t>Evidence of detailed research</a:t>
              </a:r>
              <a:r>
                <a:rPr lang="en-GB" sz="1400">
                  <a:latin typeface="Calibri" panose="020F0502020204030204" pitchFamily="34" charset="0"/>
                  <a:cs typeface="Calibri" panose="020F0502020204030204" pitchFamily="34" charset="0"/>
                </a:rPr>
                <a:t>. </a:t>
              </a:r>
            </a:p>
            <a:p>
              <a:endParaRPr lang="en-US" sz="1400">
                <a:latin typeface="Calibri" panose="020F0502020204030204" pitchFamily="34" charset="0"/>
                <a:cs typeface="Calibri" panose="020F0502020204030204" pitchFamily="34" charset="0"/>
              </a:endParaRPr>
            </a:p>
          </p:txBody>
        </p:sp>
        <p:sp>
          <p:nvSpPr>
            <p:cNvPr id="106" name="TextBox 13">
              <a:extLst>
                <a:ext uri="{FF2B5EF4-FFF2-40B4-BE49-F238E27FC236}">
                  <a16:creationId xmlns:a16="http://schemas.microsoft.com/office/drawing/2014/main" id="{FDC0A51E-2536-E19F-C9A9-A880DD8A1B89}"/>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07" name="Group 14">
            <a:extLst>
              <a:ext uri="{FF2B5EF4-FFF2-40B4-BE49-F238E27FC236}">
                <a16:creationId xmlns:a16="http://schemas.microsoft.com/office/drawing/2014/main" id="{D1FD9701-FF8C-7897-1D09-BB210694021E}"/>
              </a:ext>
            </a:extLst>
          </p:cNvPr>
          <p:cNvGrpSpPr/>
          <p:nvPr/>
        </p:nvGrpSpPr>
        <p:grpSpPr>
          <a:xfrm>
            <a:off x="715026" y="3441786"/>
            <a:ext cx="11007302" cy="369166"/>
            <a:chOff x="0" y="0"/>
            <a:chExt cx="5225005" cy="243072"/>
          </a:xfrm>
        </p:grpSpPr>
        <p:sp>
          <p:nvSpPr>
            <p:cNvPr id="108" name="Freeform 15">
              <a:extLst>
                <a:ext uri="{FF2B5EF4-FFF2-40B4-BE49-F238E27FC236}">
                  <a16:creationId xmlns:a16="http://schemas.microsoft.com/office/drawing/2014/main" id="{9BB878A0-58A5-821F-C248-A1931438A44B}"/>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123E70"/>
              </a:solidFill>
              <a:prstDash val="solid"/>
              <a:round/>
            </a:ln>
          </p:spPr>
          <p:txBody>
            <a:bodyPr/>
            <a:lstStyle/>
            <a:p>
              <a:r>
                <a:rPr lang="en-GB" sz="1200">
                  <a:latin typeface="Montserrat" pitchFamily="2" charset="0"/>
                  <a:cs typeface="Calibri" panose="020F0502020204030204" pitchFamily="34" charset="0"/>
                </a:rPr>
                <a:t>Evidence of appropriate procedures being followed including ethics and safeguarding considerations and procedures.</a:t>
              </a:r>
            </a:p>
            <a:p>
              <a:endParaRPr lang="en-US" sz="1400">
                <a:latin typeface="Calibri" panose="020F0502020204030204" pitchFamily="34" charset="0"/>
                <a:cs typeface="Calibri" panose="020F0502020204030204" pitchFamily="34" charset="0"/>
              </a:endParaRPr>
            </a:p>
          </p:txBody>
        </p:sp>
        <p:sp>
          <p:nvSpPr>
            <p:cNvPr id="109" name="TextBox 16">
              <a:extLst>
                <a:ext uri="{FF2B5EF4-FFF2-40B4-BE49-F238E27FC236}">
                  <a16:creationId xmlns:a16="http://schemas.microsoft.com/office/drawing/2014/main" id="{0CDF26AD-06A8-623D-B834-89CA28F4A65A}"/>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10" name="Group 17">
            <a:extLst>
              <a:ext uri="{FF2B5EF4-FFF2-40B4-BE49-F238E27FC236}">
                <a16:creationId xmlns:a16="http://schemas.microsoft.com/office/drawing/2014/main" id="{8CE400D5-CBFE-34D6-B9CB-4547329EADB3}"/>
              </a:ext>
            </a:extLst>
          </p:cNvPr>
          <p:cNvGrpSpPr/>
          <p:nvPr/>
        </p:nvGrpSpPr>
        <p:grpSpPr>
          <a:xfrm>
            <a:off x="715026" y="3894771"/>
            <a:ext cx="11007301" cy="369166"/>
            <a:chOff x="0" y="0"/>
            <a:chExt cx="5225005" cy="243072"/>
          </a:xfrm>
        </p:grpSpPr>
        <p:sp>
          <p:nvSpPr>
            <p:cNvPr id="111" name="Freeform 18">
              <a:extLst>
                <a:ext uri="{FF2B5EF4-FFF2-40B4-BE49-F238E27FC236}">
                  <a16:creationId xmlns:a16="http://schemas.microsoft.com/office/drawing/2014/main" id="{CF16B940-61B6-42A7-73F3-95B601439B08}"/>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FBCB96"/>
              </a:solidFill>
              <a:prstDash val="solid"/>
              <a:round/>
            </a:ln>
          </p:spPr>
          <p:txBody>
            <a:bodyPr/>
            <a:lstStyle/>
            <a:p>
              <a:r>
                <a:rPr lang="en-GB" sz="1200">
                  <a:latin typeface="Montserrat" pitchFamily="2" charset="0"/>
                  <a:cs typeface="Calibri" panose="020F0502020204030204" pitchFamily="34" charset="0"/>
                </a:rPr>
                <a:t>Careful selection of appropriate sources of information. </a:t>
              </a:r>
            </a:p>
            <a:p>
              <a:endParaRPr lang="en-US" sz="1400">
                <a:latin typeface="Calibri" panose="020F0502020204030204" pitchFamily="34" charset="0"/>
                <a:cs typeface="Calibri" panose="020F0502020204030204" pitchFamily="34" charset="0"/>
              </a:endParaRPr>
            </a:p>
          </p:txBody>
        </p:sp>
        <p:sp>
          <p:nvSpPr>
            <p:cNvPr id="112" name="TextBox 19">
              <a:extLst>
                <a:ext uri="{FF2B5EF4-FFF2-40B4-BE49-F238E27FC236}">
                  <a16:creationId xmlns:a16="http://schemas.microsoft.com/office/drawing/2014/main" id="{BEC7ADC5-312A-AE43-6C52-BD1B35D11547}"/>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13" name="Group 20">
            <a:extLst>
              <a:ext uri="{FF2B5EF4-FFF2-40B4-BE49-F238E27FC236}">
                <a16:creationId xmlns:a16="http://schemas.microsoft.com/office/drawing/2014/main" id="{472B8C97-F83A-FC41-7FC1-E09B71CC62ED}"/>
              </a:ext>
            </a:extLst>
          </p:cNvPr>
          <p:cNvGrpSpPr/>
          <p:nvPr/>
        </p:nvGrpSpPr>
        <p:grpSpPr>
          <a:xfrm>
            <a:off x="715027" y="4355312"/>
            <a:ext cx="11007300" cy="369166"/>
            <a:chOff x="0" y="0"/>
            <a:chExt cx="5225005" cy="243072"/>
          </a:xfrm>
        </p:grpSpPr>
        <p:sp>
          <p:nvSpPr>
            <p:cNvPr id="114" name="Freeform 21">
              <a:extLst>
                <a:ext uri="{FF2B5EF4-FFF2-40B4-BE49-F238E27FC236}">
                  <a16:creationId xmlns:a16="http://schemas.microsoft.com/office/drawing/2014/main" id="{7793DF11-E2AB-D0A4-6F4E-E340696277CF}"/>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61BBC3"/>
              </a:solidFill>
              <a:prstDash val="solid"/>
              <a:round/>
            </a:ln>
          </p:spPr>
          <p:txBody>
            <a:bodyPr/>
            <a:lstStyle/>
            <a:p>
              <a:r>
                <a:rPr lang="en-GB" sz="1200">
                  <a:latin typeface="Montserrat" pitchFamily="2" charset="0"/>
                  <a:cs typeface="Calibri" panose="020F0502020204030204" pitchFamily="34" charset="0"/>
                </a:rPr>
                <a:t>Evidence of appropriate decision-making. </a:t>
              </a:r>
            </a:p>
            <a:p>
              <a:endParaRPr lang="en-US" sz="1400">
                <a:latin typeface="Calibri" panose="020F0502020204030204" pitchFamily="34" charset="0"/>
                <a:cs typeface="Calibri" panose="020F0502020204030204" pitchFamily="34" charset="0"/>
              </a:endParaRPr>
            </a:p>
          </p:txBody>
        </p:sp>
        <p:sp>
          <p:nvSpPr>
            <p:cNvPr id="115" name="TextBox 22">
              <a:extLst>
                <a:ext uri="{FF2B5EF4-FFF2-40B4-BE49-F238E27FC236}">
                  <a16:creationId xmlns:a16="http://schemas.microsoft.com/office/drawing/2014/main" id="{FB26A282-6E85-A8A0-84E8-31907F7BCFDF}"/>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16" name="Group 23">
            <a:extLst>
              <a:ext uri="{FF2B5EF4-FFF2-40B4-BE49-F238E27FC236}">
                <a16:creationId xmlns:a16="http://schemas.microsoft.com/office/drawing/2014/main" id="{DB7FAE67-2C29-8C5D-9CAC-0B987418F360}"/>
              </a:ext>
            </a:extLst>
          </p:cNvPr>
          <p:cNvGrpSpPr/>
          <p:nvPr/>
        </p:nvGrpSpPr>
        <p:grpSpPr>
          <a:xfrm>
            <a:off x="715027" y="4815918"/>
            <a:ext cx="11007300" cy="369166"/>
            <a:chOff x="0" y="0"/>
            <a:chExt cx="5225005" cy="243072"/>
          </a:xfrm>
        </p:grpSpPr>
        <p:sp>
          <p:nvSpPr>
            <p:cNvPr id="117" name="Freeform 24">
              <a:extLst>
                <a:ext uri="{FF2B5EF4-FFF2-40B4-BE49-F238E27FC236}">
                  <a16:creationId xmlns:a16="http://schemas.microsoft.com/office/drawing/2014/main" id="{2CB57874-D354-3AB1-BB4D-86A544AFE9DB}"/>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F29130"/>
              </a:solidFill>
              <a:prstDash val="solid"/>
              <a:round/>
            </a:ln>
          </p:spPr>
          <p:txBody>
            <a:bodyPr/>
            <a:lstStyle/>
            <a:p>
              <a:r>
                <a:rPr lang="en-GB" sz="1200">
                  <a:latin typeface="Montserrat" pitchFamily="2" charset="0"/>
                  <a:cs typeface="Calibri" panose="020F0502020204030204" pitchFamily="34" charset="0"/>
                </a:rPr>
                <a:t>Evidence of thorough data analysis</a:t>
              </a:r>
              <a:r>
                <a:rPr lang="en-GB" sz="1400">
                  <a:latin typeface="Calibri" panose="020F0502020204030204" pitchFamily="34" charset="0"/>
                  <a:cs typeface="Calibri" panose="020F0502020204030204" pitchFamily="34" charset="0"/>
                </a:rPr>
                <a:t>. </a:t>
              </a:r>
            </a:p>
            <a:p>
              <a:endParaRPr lang="en-US" sz="1400">
                <a:latin typeface="Calibri" panose="020F0502020204030204" pitchFamily="34" charset="0"/>
                <a:cs typeface="Calibri" panose="020F0502020204030204" pitchFamily="34" charset="0"/>
              </a:endParaRPr>
            </a:p>
          </p:txBody>
        </p:sp>
        <p:sp>
          <p:nvSpPr>
            <p:cNvPr id="118" name="TextBox 25">
              <a:extLst>
                <a:ext uri="{FF2B5EF4-FFF2-40B4-BE49-F238E27FC236}">
                  <a16:creationId xmlns:a16="http://schemas.microsoft.com/office/drawing/2014/main" id="{E9648FCC-4117-34DD-C129-8D2777A57F04}"/>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19" name="Group 26">
            <a:extLst>
              <a:ext uri="{FF2B5EF4-FFF2-40B4-BE49-F238E27FC236}">
                <a16:creationId xmlns:a16="http://schemas.microsoft.com/office/drawing/2014/main" id="{0FFB747A-8FF8-4DA7-9DF2-58B8382FE9EF}"/>
              </a:ext>
            </a:extLst>
          </p:cNvPr>
          <p:cNvGrpSpPr/>
          <p:nvPr/>
        </p:nvGrpSpPr>
        <p:grpSpPr>
          <a:xfrm>
            <a:off x="251460" y="1632196"/>
            <a:ext cx="368706" cy="368706"/>
            <a:chOff x="0" y="0"/>
            <a:chExt cx="812800" cy="812800"/>
          </a:xfrm>
        </p:grpSpPr>
        <p:sp>
          <p:nvSpPr>
            <p:cNvPr id="120" name="Freeform 27">
              <a:extLst>
                <a:ext uri="{FF2B5EF4-FFF2-40B4-BE49-F238E27FC236}">
                  <a16:creationId xmlns:a16="http://schemas.microsoft.com/office/drawing/2014/main" id="{4AEC3AB0-43E1-5118-722D-2D577077B4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121" name="TextBox 28">
              <a:extLst>
                <a:ext uri="{FF2B5EF4-FFF2-40B4-BE49-F238E27FC236}">
                  <a16:creationId xmlns:a16="http://schemas.microsoft.com/office/drawing/2014/main" id="{8BCD0F4E-4E10-083F-D449-8EEDAE8A4025}"/>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22" name="Group 29">
            <a:extLst>
              <a:ext uri="{FF2B5EF4-FFF2-40B4-BE49-F238E27FC236}">
                <a16:creationId xmlns:a16="http://schemas.microsoft.com/office/drawing/2014/main" id="{00F815B2-0D74-E526-297C-6B8474CE3568}"/>
              </a:ext>
            </a:extLst>
          </p:cNvPr>
          <p:cNvGrpSpPr/>
          <p:nvPr/>
        </p:nvGrpSpPr>
        <p:grpSpPr>
          <a:xfrm>
            <a:off x="251460" y="2083288"/>
            <a:ext cx="368706" cy="368706"/>
            <a:chOff x="0" y="0"/>
            <a:chExt cx="812800" cy="812800"/>
          </a:xfrm>
        </p:grpSpPr>
        <p:sp>
          <p:nvSpPr>
            <p:cNvPr id="123" name="Freeform 30">
              <a:extLst>
                <a:ext uri="{FF2B5EF4-FFF2-40B4-BE49-F238E27FC236}">
                  <a16:creationId xmlns:a16="http://schemas.microsoft.com/office/drawing/2014/main" id="{7C082CC0-9E4C-45D4-FDDA-3EF001E398B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BCB96"/>
              </a:solidFill>
              <a:prstDash val="solid"/>
              <a:miter/>
            </a:ln>
          </p:spPr>
          <p:txBody>
            <a:bodyPr/>
            <a:lstStyle/>
            <a:p>
              <a:endParaRPr lang="en-US"/>
            </a:p>
          </p:txBody>
        </p:sp>
        <p:sp>
          <p:nvSpPr>
            <p:cNvPr id="124" name="TextBox 31">
              <a:extLst>
                <a:ext uri="{FF2B5EF4-FFF2-40B4-BE49-F238E27FC236}">
                  <a16:creationId xmlns:a16="http://schemas.microsoft.com/office/drawing/2014/main" id="{AB039C11-C879-2B41-E9A1-9CF3F35F97D4}"/>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25" name="Group 32">
            <a:extLst>
              <a:ext uri="{FF2B5EF4-FFF2-40B4-BE49-F238E27FC236}">
                <a16:creationId xmlns:a16="http://schemas.microsoft.com/office/drawing/2014/main" id="{67D386DC-7802-8238-DA65-AA8AB635517C}"/>
              </a:ext>
            </a:extLst>
          </p:cNvPr>
          <p:cNvGrpSpPr/>
          <p:nvPr/>
        </p:nvGrpSpPr>
        <p:grpSpPr>
          <a:xfrm>
            <a:off x="251460" y="2534380"/>
            <a:ext cx="368706" cy="368706"/>
            <a:chOff x="0" y="0"/>
            <a:chExt cx="812800" cy="812800"/>
          </a:xfrm>
        </p:grpSpPr>
        <p:sp>
          <p:nvSpPr>
            <p:cNvPr id="126" name="Freeform 33">
              <a:extLst>
                <a:ext uri="{FF2B5EF4-FFF2-40B4-BE49-F238E27FC236}">
                  <a16:creationId xmlns:a16="http://schemas.microsoft.com/office/drawing/2014/main" id="{16825E26-4243-00B8-73DE-4667E63661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61BBC3"/>
              </a:solidFill>
              <a:prstDash val="solid"/>
              <a:miter/>
            </a:ln>
          </p:spPr>
          <p:txBody>
            <a:bodyPr/>
            <a:lstStyle/>
            <a:p>
              <a:endParaRPr lang="en-US"/>
            </a:p>
          </p:txBody>
        </p:sp>
        <p:sp>
          <p:nvSpPr>
            <p:cNvPr id="127" name="TextBox 34">
              <a:extLst>
                <a:ext uri="{FF2B5EF4-FFF2-40B4-BE49-F238E27FC236}">
                  <a16:creationId xmlns:a16="http://schemas.microsoft.com/office/drawing/2014/main" id="{E6C577E3-004A-A2AC-C4F2-8309CBDA2B65}"/>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28" name="Group 35">
            <a:extLst>
              <a:ext uri="{FF2B5EF4-FFF2-40B4-BE49-F238E27FC236}">
                <a16:creationId xmlns:a16="http://schemas.microsoft.com/office/drawing/2014/main" id="{53944225-64CC-3CFD-DC82-8C48CE44621D}"/>
              </a:ext>
            </a:extLst>
          </p:cNvPr>
          <p:cNvGrpSpPr/>
          <p:nvPr/>
        </p:nvGrpSpPr>
        <p:grpSpPr>
          <a:xfrm>
            <a:off x="251460" y="2985471"/>
            <a:ext cx="368706" cy="368706"/>
            <a:chOff x="0" y="0"/>
            <a:chExt cx="812800" cy="812800"/>
          </a:xfrm>
        </p:grpSpPr>
        <p:sp>
          <p:nvSpPr>
            <p:cNvPr id="129" name="Freeform 36">
              <a:extLst>
                <a:ext uri="{FF2B5EF4-FFF2-40B4-BE49-F238E27FC236}">
                  <a16:creationId xmlns:a16="http://schemas.microsoft.com/office/drawing/2014/main" id="{1F7C3429-601A-C43E-7DBB-6BDF451BE5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29130"/>
              </a:solidFill>
              <a:prstDash val="solid"/>
              <a:miter/>
            </a:ln>
          </p:spPr>
          <p:txBody>
            <a:bodyPr/>
            <a:lstStyle/>
            <a:p>
              <a:endParaRPr lang="en-US"/>
            </a:p>
          </p:txBody>
        </p:sp>
        <p:sp>
          <p:nvSpPr>
            <p:cNvPr id="130" name="TextBox 37">
              <a:extLst>
                <a:ext uri="{FF2B5EF4-FFF2-40B4-BE49-F238E27FC236}">
                  <a16:creationId xmlns:a16="http://schemas.microsoft.com/office/drawing/2014/main" id="{4C8306EC-5CA8-9705-C20D-66656CE0A58C}"/>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31" name="Group 38">
            <a:extLst>
              <a:ext uri="{FF2B5EF4-FFF2-40B4-BE49-F238E27FC236}">
                <a16:creationId xmlns:a16="http://schemas.microsoft.com/office/drawing/2014/main" id="{CA038DB2-354A-CBB9-E115-1C1A94A726B4}"/>
              </a:ext>
            </a:extLst>
          </p:cNvPr>
          <p:cNvGrpSpPr/>
          <p:nvPr/>
        </p:nvGrpSpPr>
        <p:grpSpPr>
          <a:xfrm>
            <a:off x="251460" y="3436563"/>
            <a:ext cx="368706" cy="368706"/>
            <a:chOff x="0" y="0"/>
            <a:chExt cx="812800" cy="812800"/>
          </a:xfrm>
        </p:grpSpPr>
        <p:sp>
          <p:nvSpPr>
            <p:cNvPr id="132" name="Freeform 39">
              <a:extLst>
                <a:ext uri="{FF2B5EF4-FFF2-40B4-BE49-F238E27FC236}">
                  <a16:creationId xmlns:a16="http://schemas.microsoft.com/office/drawing/2014/main" id="{B314AA52-82EE-50F5-14B1-67F3F5A6FE3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133" name="TextBox 40">
              <a:extLst>
                <a:ext uri="{FF2B5EF4-FFF2-40B4-BE49-F238E27FC236}">
                  <a16:creationId xmlns:a16="http://schemas.microsoft.com/office/drawing/2014/main" id="{36A3F167-943A-387E-9EA4-54E43C6B1D6E}"/>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34" name="Group 41">
            <a:extLst>
              <a:ext uri="{FF2B5EF4-FFF2-40B4-BE49-F238E27FC236}">
                <a16:creationId xmlns:a16="http://schemas.microsoft.com/office/drawing/2014/main" id="{DE78FED5-A10C-8BE7-3823-7776B4B37A2A}"/>
              </a:ext>
            </a:extLst>
          </p:cNvPr>
          <p:cNvGrpSpPr/>
          <p:nvPr/>
        </p:nvGrpSpPr>
        <p:grpSpPr>
          <a:xfrm>
            <a:off x="251460" y="3887655"/>
            <a:ext cx="368706" cy="368706"/>
            <a:chOff x="0" y="0"/>
            <a:chExt cx="812800" cy="812800"/>
          </a:xfrm>
        </p:grpSpPr>
        <p:sp>
          <p:nvSpPr>
            <p:cNvPr id="135" name="Freeform 42">
              <a:extLst>
                <a:ext uri="{FF2B5EF4-FFF2-40B4-BE49-F238E27FC236}">
                  <a16:creationId xmlns:a16="http://schemas.microsoft.com/office/drawing/2014/main" id="{662FA79A-7590-DF2E-180C-1E1AAE9360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BCB96"/>
              </a:solidFill>
              <a:prstDash val="solid"/>
              <a:miter/>
            </a:ln>
          </p:spPr>
          <p:txBody>
            <a:bodyPr/>
            <a:lstStyle/>
            <a:p>
              <a:endParaRPr lang="en-US"/>
            </a:p>
          </p:txBody>
        </p:sp>
        <p:sp>
          <p:nvSpPr>
            <p:cNvPr id="136" name="TextBox 43">
              <a:extLst>
                <a:ext uri="{FF2B5EF4-FFF2-40B4-BE49-F238E27FC236}">
                  <a16:creationId xmlns:a16="http://schemas.microsoft.com/office/drawing/2014/main" id="{5528526D-EB05-7831-854F-85A7B6C0E6A2}"/>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37" name="Group 44">
            <a:extLst>
              <a:ext uri="{FF2B5EF4-FFF2-40B4-BE49-F238E27FC236}">
                <a16:creationId xmlns:a16="http://schemas.microsoft.com/office/drawing/2014/main" id="{3CD2C6D2-A729-DEF7-482D-CE30521F9161}"/>
              </a:ext>
            </a:extLst>
          </p:cNvPr>
          <p:cNvGrpSpPr/>
          <p:nvPr/>
        </p:nvGrpSpPr>
        <p:grpSpPr>
          <a:xfrm>
            <a:off x="251460" y="4351567"/>
            <a:ext cx="368706" cy="368706"/>
            <a:chOff x="0" y="0"/>
            <a:chExt cx="812800" cy="812800"/>
          </a:xfrm>
        </p:grpSpPr>
        <p:sp>
          <p:nvSpPr>
            <p:cNvPr id="138" name="Freeform 45">
              <a:extLst>
                <a:ext uri="{FF2B5EF4-FFF2-40B4-BE49-F238E27FC236}">
                  <a16:creationId xmlns:a16="http://schemas.microsoft.com/office/drawing/2014/main" id="{684BD6AA-87A7-E8E2-59C0-B43617C8C9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61BBC3"/>
              </a:solidFill>
              <a:prstDash val="solid"/>
              <a:miter/>
            </a:ln>
          </p:spPr>
          <p:txBody>
            <a:bodyPr/>
            <a:lstStyle/>
            <a:p>
              <a:endParaRPr lang="en-US"/>
            </a:p>
          </p:txBody>
        </p:sp>
        <p:sp>
          <p:nvSpPr>
            <p:cNvPr id="139" name="TextBox 46">
              <a:extLst>
                <a:ext uri="{FF2B5EF4-FFF2-40B4-BE49-F238E27FC236}">
                  <a16:creationId xmlns:a16="http://schemas.microsoft.com/office/drawing/2014/main" id="{F7474BFB-61FE-F4A4-EA9A-F1EB1802C104}"/>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40" name="Group 47">
            <a:extLst>
              <a:ext uri="{FF2B5EF4-FFF2-40B4-BE49-F238E27FC236}">
                <a16:creationId xmlns:a16="http://schemas.microsoft.com/office/drawing/2014/main" id="{05F0D7DD-38B0-ADD9-1867-55BD0C13D07B}"/>
              </a:ext>
            </a:extLst>
          </p:cNvPr>
          <p:cNvGrpSpPr/>
          <p:nvPr/>
        </p:nvGrpSpPr>
        <p:grpSpPr>
          <a:xfrm>
            <a:off x="251460" y="4816378"/>
            <a:ext cx="368706" cy="368706"/>
            <a:chOff x="0" y="0"/>
            <a:chExt cx="812800" cy="812800"/>
          </a:xfrm>
        </p:grpSpPr>
        <p:sp>
          <p:nvSpPr>
            <p:cNvPr id="141" name="Freeform 48">
              <a:extLst>
                <a:ext uri="{FF2B5EF4-FFF2-40B4-BE49-F238E27FC236}">
                  <a16:creationId xmlns:a16="http://schemas.microsoft.com/office/drawing/2014/main" id="{E6A55115-4CFE-2390-DE19-DD1368050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29130"/>
              </a:solidFill>
              <a:prstDash val="solid"/>
              <a:miter/>
            </a:ln>
          </p:spPr>
          <p:txBody>
            <a:bodyPr/>
            <a:lstStyle/>
            <a:p>
              <a:endParaRPr lang="en-US"/>
            </a:p>
          </p:txBody>
        </p:sp>
        <p:sp>
          <p:nvSpPr>
            <p:cNvPr id="142" name="TextBox 49">
              <a:extLst>
                <a:ext uri="{FF2B5EF4-FFF2-40B4-BE49-F238E27FC236}">
                  <a16:creationId xmlns:a16="http://schemas.microsoft.com/office/drawing/2014/main" id="{400C6B2D-72DC-0EEE-561E-EEA3FFE3C60A}"/>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sp>
        <p:nvSpPr>
          <p:cNvPr id="144" name="Freeform 51">
            <a:extLst>
              <a:ext uri="{FF2B5EF4-FFF2-40B4-BE49-F238E27FC236}">
                <a16:creationId xmlns:a16="http://schemas.microsoft.com/office/drawing/2014/main" id="{6523ED5E-088F-FDF0-59AE-EA5FE99FAFF1}"/>
              </a:ext>
            </a:extLst>
          </p:cNvPr>
          <p:cNvSpPr/>
          <p:nvPr/>
        </p:nvSpPr>
        <p:spPr>
          <a:xfrm>
            <a:off x="715027" y="5254705"/>
            <a:ext cx="11007300" cy="39309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123E70"/>
            </a:solidFill>
            <a:prstDash val="solid"/>
            <a:round/>
          </a:ln>
        </p:spPr>
        <p:txBody>
          <a:bodyPr/>
          <a:lstStyle/>
          <a:p>
            <a:r>
              <a:rPr lang="en-GB" sz="1200">
                <a:latin typeface="Montserrat" pitchFamily="2" charset="0"/>
                <a:cs typeface="Calibri" panose="020F0502020204030204" pitchFamily="34" charset="0"/>
              </a:rPr>
              <a:t>Clear evidence of flexibility of the researcher, through a log of appropriate changes to or development of the initial project plan/ title/aims and objectives, with reasons for any changes.</a:t>
            </a:r>
          </a:p>
          <a:p>
            <a:endParaRPr lang="en-US" sz="1200">
              <a:latin typeface="Calibri" panose="020F0502020204030204" pitchFamily="34" charset="0"/>
              <a:cs typeface="Calibri" panose="020F0502020204030204" pitchFamily="34" charset="0"/>
            </a:endParaRPr>
          </a:p>
        </p:txBody>
      </p:sp>
      <p:sp>
        <p:nvSpPr>
          <p:cNvPr id="145" name="TextBox 52">
            <a:extLst>
              <a:ext uri="{FF2B5EF4-FFF2-40B4-BE49-F238E27FC236}">
                <a16:creationId xmlns:a16="http://schemas.microsoft.com/office/drawing/2014/main" id="{9D9DAD8A-15FC-8D74-A422-74D77EBD3AC6}"/>
              </a:ext>
            </a:extLst>
          </p:cNvPr>
          <p:cNvSpPr txBox="1"/>
          <p:nvPr/>
        </p:nvSpPr>
        <p:spPr>
          <a:xfrm>
            <a:off x="715027" y="5254438"/>
            <a:ext cx="11007300" cy="383631"/>
          </a:xfrm>
          <a:prstGeom prst="rect">
            <a:avLst/>
          </a:prstGeom>
        </p:spPr>
        <p:txBody>
          <a:bodyPr lIns="20320" tIns="20320" rIns="20320" bIns="20320" rtlCol="0" anchor="ctr"/>
          <a:lstStyle/>
          <a:p>
            <a:pPr algn="ctr">
              <a:lnSpc>
                <a:spcPts val="1063"/>
              </a:lnSpc>
            </a:pPr>
            <a:endParaRPr/>
          </a:p>
        </p:txBody>
      </p:sp>
      <p:grpSp>
        <p:nvGrpSpPr>
          <p:cNvPr id="146" name="Group 53">
            <a:extLst>
              <a:ext uri="{FF2B5EF4-FFF2-40B4-BE49-F238E27FC236}">
                <a16:creationId xmlns:a16="http://schemas.microsoft.com/office/drawing/2014/main" id="{1D57ADB1-DA1E-963F-8F55-B18C41A8D6AD}"/>
              </a:ext>
            </a:extLst>
          </p:cNvPr>
          <p:cNvGrpSpPr/>
          <p:nvPr/>
        </p:nvGrpSpPr>
        <p:grpSpPr>
          <a:xfrm>
            <a:off x="251460" y="5269364"/>
            <a:ext cx="368706" cy="368706"/>
            <a:chOff x="0" y="0"/>
            <a:chExt cx="812800" cy="812800"/>
          </a:xfrm>
        </p:grpSpPr>
        <p:sp>
          <p:nvSpPr>
            <p:cNvPr id="147" name="Freeform 54">
              <a:extLst>
                <a:ext uri="{FF2B5EF4-FFF2-40B4-BE49-F238E27FC236}">
                  <a16:creationId xmlns:a16="http://schemas.microsoft.com/office/drawing/2014/main" id="{8E694841-C348-7749-6FE2-26FEE86581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123E70"/>
              </a:solidFill>
              <a:prstDash val="solid"/>
              <a:miter/>
            </a:ln>
          </p:spPr>
          <p:txBody>
            <a:bodyPr/>
            <a:lstStyle/>
            <a:p>
              <a:endParaRPr lang="en-US"/>
            </a:p>
          </p:txBody>
        </p:sp>
        <p:sp>
          <p:nvSpPr>
            <p:cNvPr id="148" name="TextBox 55">
              <a:extLst>
                <a:ext uri="{FF2B5EF4-FFF2-40B4-BE49-F238E27FC236}">
                  <a16:creationId xmlns:a16="http://schemas.microsoft.com/office/drawing/2014/main" id="{E1C47938-B791-F589-BE5E-0E2CE1005028}"/>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49" name="Group 56">
            <a:extLst>
              <a:ext uri="{FF2B5EF4-FFF2-40B4-BE49-F238E27FC236}">
                <a16:creationId xmlns:a16="http://schemas.microsoft.com/office/drawing/2014/main" id="{F6FC51D5-9C7C-E99E-A68B-7C93E7FCAB92}"/>
              </a:ext>
            </a:extLst>
          </p:cNvPr>
          <p:cNvGrpSpPr/>
          <p:nvPr/>
        </p:nvGrpSpPr>
        <p:grpSpPr>
          <a:xfrm>
            <a:off x="715027" y="5725700"/>
            <a:ext cx="11007300" cy="369166"/>
            <a:chOff x="0" y="0"/>
            <a:chExt cx="5225005" cy="243072"/>
          </a:xfrm>
        </p:grpSpPr>
        <p:sp>
          <p:nvSpPr>
            <p:cNvPr id="150" name="Freeform 57">
              <a:extLst>
                <a:ext uri="{FF2B5EF4-FFF2-40B4-BE49-F238E27FC236}">
                  <a16:creationId xmlns:a16="http://schemas.microsoft.com/office/drawing/2014/main" id="{90EF5044-FD34-F7F2-7663-901C89A7695A}"/>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FBCB96"/>
              </a:solidFill>
              <a:prstDash val="solid"/>
              <a:round/>
            </a:ln>
          </p:spPr>
          <p:txBody>
            <a:bodyPr/>
            <a:lstStyle/>
            <a:p>
              <a:r>
                <a:rPr lang="en-GB" sz="1200">
                  <a:latin typeface="Montserrat" pitchFamily="2" charset="0"/>
                  <a:cs typeface="Calibri" panose="020F0502020204030204" pitchFamily="34" charset="0"/>
                </a:rPr>
                <a:t>Detailed and careful evaluation of strengths and weaknesses of the project itself including planning, implementation, and outcomes</a:t>
              </a:r>
              <a:r>
                <a:rPr lang="en-GB" sz="1400">
                  <a:latin typeface="Calibri" panose="020F0502020204030204" pitchFamily="34" charset="0"/>
                  <a:cs typeface="Calibri" panose="020F0502020204030204" pitchFamily="34" charset="0"/>
                </a:rPr>
                <a:t>.</a:t>
              </a:r>
            </a:p>
            <a:p>
              <a:endParaRPr lang="en-US" sz="1400">
                <a:latin typeface="Calibri" panose="020F0502020204030204" pitchFamily="34" charset="0"/>
                <a:cs typeface="Calibri" panose="020F0502020204030204" pitchFamily="34" charset="0"/>
              </a:endParaRPr>
            </a:p>
          </p:txBody>
        </p:sp>
        <p:sp>
          <p:nvSpPr>
            <p:cNvPr id="151" name="TextBox 58">
              <a:extLst>
                <a:ext uri="{FF2B5EF4-FFF2-40B4-BE49-F238E27FC236}">
                  <a16:creationId xmlns:a16="http://schemas.microsoft.com/office/drawing/2014/main" id="{BB2247DD-ECC3-BEAD-1D6B-4D7961C7CE86}"/>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52" name="Group 59">
            <a:extLst>
              <a:ext uri="{FF2B5EF4-FFF2-40B4-BE49-F238E27FC236}">
                <a16:creationId xmlns:a16="http://schemas.microsoft.com/office/drawing/2014/main" id="{045CED89-75B3-4547-28B2-8D58303C9E52}"/>
              </a:ext>
            </a:extLst>
          </p:cNvPr>
          <p:cNvGrpSpPr/>
          <p:nvPr/>
        </p:nvGrpSpPr>
        <p:grpSpPr>
          <a:xfrm>
            <a:off x="251460" y="5726160"/>
            <a:ext cx="368706" cy="368706"/>
            <a:chOff x="0" y="0"/>
            <a:chExt cx="812800" cy="812800"/>
          </a:xfrm>
        </p:grpSpPr>
        <p:sp>
          <p:nvSpPr>
            <p:cNvPr id="153" name="Freeform 60">
              <a:extLst>
                <a:ext uri="{FF2B5EF4-FFF2-40B4-BE49-F238E27FC236}">
                  <a16:creationId xmlns:a16="http://schemas.microsoft.com/office/drawing/2014/main" id="{D74CBE68-874A-5F6C-954B-043D8B0E66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FBCB96"/>
              </a:solidFill>
              <a:prstDash val="solid"/>
              <a:miter/>
            </a:ln>
          </p:spPr>
          <p:txBody>
            <a:bodyPr/>
            <a:lstStyle/>
            <a:p>
              <a:endParaRPr lang="en-US"/>
            </a:p>
          </p:txBody>
        </p:sp>
        <p:sp>
          <p:nvSpPr>
            <p:cNvPr id="154" name="TextBox 61">
              <a:extLst>
                <a:ext uri="{FF2B5EF4-FFF2-40B4-BE49-F238E27FC236}">
                  <a16:creationId xmlns:a16="http://schemas.microsoft.com/office/drawing/2014/main" id="{B62F6969-EF6F-84C4-6A78-25C7AACA805F}"/>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grpSp>
        <p:nvGrpSpPr>
          <p:cNvPr id="155" name="Group 62">
            <a:extLst>
              <a:ext uri="{FF2B5EF4-FFF2-40B4-BE49-F238E27FC236}">
                <a16:creationId xmlns:a16="http://schemas.microsoft.com/office/drawing/2014/main" id="{DBD6B95A-E60B-5E3C-0FDC-EDF3712D9C33}"/>
              </a:ext>
            </a:extLst>
          </p:cNvPr>
          <p:cNvGrpSpPr/>
          <p:nvPr/>
        </p:nvGrpSpPr>
        <p:grpSpPr>
          <a:xfrm>
            <a:off x="715026" y="6180591"/>
            <a:ext cx="11007299" cy="369166"/>
            <a:chOff x="0" y="0"/>
            <a:chExt cx="5225005" cy="243072"/>
          </a:xfrm>
        </p:grpSpPr>
        <p:sp>
          <p:nvSpPr>
            <p:cNvPr id="156" name="Freeform 63">
              <a:extLst>
                <a:ext uri="{FF2B5EF4-FFF2-40B4-BE49-F238E27FC236}">
                  <a16:creationId xmlns:a16="http://schemas.microsoft.com/office/drawing/2014/main" id="{714A468B-58C3-31B6-FD07-41985B171042}"/>
                </a:ext>
              </a:extLst>
            </p:cNvPr>
            <p:cNvSpPr/>
            <p:nvPr/>
          </p:nvSpPr>
          <p:spPr>
            <a:xfrm>
              <a:off x="0" y="0"/>
              <a:ext cx="5225005" cy="243072"/>
            </a:xfrm>
            <a:custGeom>
              <a:avLst/>
              <a:gdLst/>
              <a:ahLst/>
              <a:cxnLst/>
              <a:rect l="l" t="t" r="r" b="b"/>
              <a:pathLst>
                <a:path w="5225005" h="243072">
                  <a:moveTo>
                    <a:pt x="19902" y="0"/>
                  </a:moveTo>
                  <a:lnTo>
                    <a:pt x="5205102" y="0"/>
                  </a:lnTo>
                  <a:cubicBezTo>
                    <a:pt x="5210381" y="0"/>
                    <a:pt x="5215443" y="2097"/>
                    <a:pt x="5219176" y="5829"/>
                  </a:cubicBezTo>
                  <a:cubicBezTo>
                    <a:pt x="5222908" y="9562"/>
                    <a:pt x="5225005" y="14624"/>
                    <a:pt x="5225005" y="19902"/>
                  </a:cubicBezTo>
                  <a:lnTo>
                    <a:pt x="5225005" y="223170"/>
                  </a:lnTo>
                  <a:cubicBezTo>
                    <a:pt x="5225005" y="228448"/>
                    <a:pt x="5222908" y="233511"/>
                    <a:pt x="5219176" y="237243"/>
                  </a:cubicBezTo>
                  <a:cubicBezTo>
                    <a:pt x="5215443" y="240975"/>
                    <a:pt x="5210381" y="243072"/>
                    <a:pt x="5205102" y="243072"/>
                  </a:cubicBezTo>
                  <a:lnTo>
                    <a:pt x="19902" y="243072"/>
                  </a:lnTo>
                  <a:cubicBezTo>
                    <a:pt x="14624" y="243072"/>
                    <a:pt x="9562" y="240975"/>
                    <a:pt x="5829" y="237243"/>
                  </a:cubicBezTo>
                  <a:cubicBezTo>
                    <a:pt x="2097" y="233511"/>
                    <a:pt x="0" y="228448"/>
                    <a:pt x="0" y="223170"/>
                  </a:cubicBezTo>
                  <a:lnTo>
                    <a:pt x="0" y="19902"/>
                  </a:lnTo>
                  <a:cubicBezTo>
                    <a:pt x="0" y="14624"/>
                    <a:pt x="2097" y="9562"/>
                    <a:pt x="5829" y="5829"/>
                  </a:cubicBezTo>
                  <a:cubicBezTo>
                    <a:pt x="9562" y="2097"/>
                    <a:pt x="14624" y="0"/>
                    <a:pt x="19902" y="0"/>
                  </a:cubicBezTo>
                  <a:close/>
                </a:path>
              </a:pathLst>
            </a:custGeom>
            <a:solidFill>
              <a:srgbClr val="000000">
                <a:alpha val="0"/>
              </a:srgbClr>
            </a:solidFill>
            <a:ln w="19050" cap="rnd">
              <a:solidFill>
                <a:srgbClr val="61BBC3"/>
              </a:solidFill>
              <a:prstDash val="solid"/>
              <a:round/>
            </a:ln>
          </p:spPr>
          <p:txBody>
            <a:bodyPr lIns="91440" tIns="45720" rIns="91440" bIns="45720" anchor="t"/>
            <a:lstStyle/>
            <a:p>
              <a:r>
                <a:rPr lang="en-GB" sz="1200">
                  <a:latin typeface="Montserrat" pitchFamily="2" charset="0"/>
                  <a:cs typeface="Calibri"/>
                </a:rPr>
                <a:t>Reflexivity and reflectivity is evident throughout and demonstrates the researcher’s own learning journey.</a:t>
              </a:r>
            </a:p>
            <a:p>
              <a:endParaRPr lang="en-US" sz="1400">
                <a:latin typeface="Calibri" panose="020F0502020204030204" pitchFamily="34" charset="0"/>
                <a:cs typeface="Calibri" panose="020F0502020204030204" pitchFamily="34" charset="0"/>
              </a:endParaRPr>
            </a:p>
          </p:txBody>
        </p:sp>
        <p:sp>
          <p:nvSpPr>
            <p:cNvPr id="157" name="TextBox 64">
              <a:extLst>
                <a:ext uri="{FF2B5EF4-FFF2-40B4-BE49-F238E27FC236}">
                  <a16:creationId xmlns:a16="http://schemas.microsoft.com/office/drawing/2014/main" id="{42868002-2AD6-3BB3-D83B-D01CD1D0DCA0}"/>
                </a:ext>
              </a:extLst>
            </p:cNvPr>
            <p:cNvSpPr txBox="1"/>
            <p:nvPr/>
          </p:nvSpPr>
          <p:spPr>
            <a:xfrm>
              <a:off x="0" y="-9525"/>
              <a:ext cx="5225005" cy="252597"/>
            </a:xfrm>
            <a:prstGeom prst="rect">
              <a:avLst/>
            </a:prstGeom>
          </p:spPr>
          <p:txBody>
            <a:bodyPr lIns="20320" tIns="20320" rIns="20320" bIns="20320" rtlCol="0" anchor="ctr"/>
            <a:lstStyle/>
            <a:p>
              <a:pPr algn="ctr">
                <a:lnSpc>
                  <a:spcPts val="1063"/>
                </a:lnSpc>
              </a:pPr>
              <a:endParaRPr/>
            </a:p>
          </p:txBody>
        </p:sp>
      </p:grpSp>
      <p:grpSp>
        <p:nvGrpSpPr>
          <p:cNvPr id="158" name="Group 65">
            <a:extLst>
              <a:ext uri="{FF2B5EF4-FFF2-40B4-BE49-F238E27FC236}">
                <a16:creationId xmlns:a16="http://schemas.microsoft.com/office/drawing/2014/main" id="{6DE7448B-A7CB-EF08-600F-1B363A3BC0FC}"/>
              </a:ext>
            </a:extLst>
          </p:cNvPr>
          <p:cNvGrpSpPr/>
          <p:nvPr/>
        </p:nvGrpSpPr>
        <p:grpSpPr>
          <a:xfrm>
            <a:off x="251460" y="6181051"/>
            <a:ext cx="368706" cy="368706"/>
            <a:chOff x="0" y="0"/>
            <a:chExt cx="812800" cy="812800"/>
          </a:xfrm>
        </p:grpSpPr>
        <p:sp>
          <p:nvSpPr>
            <p:cNvPr id="159" name="Freeform 66">
              <a:extLst>
                <a:ext uri="{FF2B5EF4-FFF2-40B4-BE49-F238E27FC236}">
                  <a16:creationId xmlns:a16="http://schemas.microsoft.com/office/drawing/2014/main" id="{6D93E774-D5EC-E5E6-EF74-CD5CA213ED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61BBC3"/>
              </a:solidFill>
              <a:prstDash val="solid"/>
              <a:miter/>
            </a:ln>
          </p:spPr>
          <p:txBody>
            <a:bodyPr/>
            <a:lstStyle/>
            <a:p>
              <a:endParaRPr lang="en-US"/>
            </a:p>
          </p:txBody>
        </p:sp>
        <p:sp>
          <p:nvSpPr>
            <p:cNvPr id="160" name="TextBox 67">
              <a:extLst>
                <a:ext uri="{FF2B5EF4-FFF2-40B4-BE49-F238E27FC236}">
                  <a16:creationId xmlns:a16="http://schemas.microsoft.com/office/drawing/2014/main" id="{43F91F35-CB2C-683A-EF0B-47C70D5F643F}"/>
                </a:ext>
              </a:extLst>
            </p:cNvPr>
            <p:cNvSpPr txBox="1"/>
            <p:nvPr/>
          </p:nvSpPr>
          <p:spPr>
            <a:xfrm>
              <a:off x="76200" y="66675"/>
              <a:ext cx="660400" cy="669925"/>
            </a:xfrm>
            <a:prstGeom prst="rect">
              <a:avLst/>
            </a:prstGeom>
          </p:spPr>
          <p:txBody>
            <a:bodyPr lIns="20320" tIns="20320" rIns="20320" bIns="20320" rtlCol="0" anchor="ctr"/>
            <a:lstStyle/>
            <a:p>
              <a:pPr algn="ctr">
                <a:lnSpc>
                  <a:spcPts val="1063"/>
                </a:lnSpc>
              </a:pPr>
              <a:endParaRPr/>
            </a:p>
          </p:txBody>
        </p:sp>
      </p:grpSp>
    </p:spTree>
    <p:extLst>
      <p:ext uri="{BB962C8B-B14F-4D97-AF65-F5344CB8AC3E}">
        <p14:creationId xmlns:p14="http://schemas.microsoft.com/office/powerpoint/2010/main" val="1689831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E2620E-1D03-C821-FE0D-5C3915E65A95}"/>
              </a:ext>
            </a:extLst>
          </p:cNvPr>
          <p:cNvSpPr txBox="1"/>
          <p:nvPr/>
        </p:nvSpPr>
        <p:spPr>
          <a:xfrm>
            <a:off x="7150812" y="2618028"/>
            <a:ext cx="2333421" cy="553998"/>
          </a:xfrm>
          <a:prstGeom prst="rect">
            <a:avLst/>
          </a:prstGeom>
          <a:noFill/>
        </p:spPr>
        <p:txBody>
          <a:bodyPr wrap="square">
            <a:spAutoFit/>
          </a:bodyPr>
          <a:lstStyle/>
          <a:p>
            <a:r>
              <a:rPr lang="en-GB" sz="1400" b="1">
                <a:latin typeface="Montserrat" pitchFamily="2" charset="0"/>
                <a:cs typeface="Calibri" panose="020F0502020204030204" pitchFamily="34" charset="0"/>
              </a:rPr>
              <a:t>Here are some prompt questions to help you</a:t>
            </a:r>
            <a:r>
              <a:rPr lang="en-GB" sz="1600" b="1">
                <a:latin typeface="Calibri" panose="020F0502020204030204" pitchFamily="34" charset="0"/>
                <a:cs typeface="Calibri" panose="020F0502020204030204" pitchFamily="34" charset="0"/>
              </a:rPr>
              <a:t>: </a:t>
            </a:r>
            <a:endParaRPr lang="en-US" sz="1600" b="1">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9EEE0D9A-0938-41B5-0C40-D240DEEE8015}"/>
              </a:ext>
            </a:extLst>
          </p:cNvPr>
          <p:cNvSpPr/>
          <p:nvPr/>
        </p:nvSpPr>
        <p:spPr>
          <a:xfrm>
            <a:off x="4929289" y="1332211"/>
            <a:ext cx="1876256" cy="1670069"/>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r>
              <a:rPr lang="en-GB" sz="1600">
                <a:effectLst/>
              </a:rPr>
              <a:t> </a:t>
            </a:r>
            <a:endParaRPr lang="en-GB" sz="1600" b="1" kern="1200">
              <a:effectLst/>
              <a:latin typeface="+mn-lt"/>
              <a:ea typeface="+mn-ea"/>
              <a:cs typeface="+mn-cs"/>
            </a:endParaRPr>
          </a:p>
        </p:txBody>
      </p:sp>
      <p:sp>
        <p:nvSpPr>
          <p:cNvPr id="8" name="Freeform 7">
            <a:extLst>
              <a:ext uri="{FF2B5EF4-FFF2-40B4-BE49-F238E27FC236}">
                <a16:creationId xmlns:a16="http://schemas.microsoft.com/office/drawing/2014/main" id="{95B3F2C9-9947-A511-ABFA-8EACBBE4756F}"/>
              </a:ext>
            </a:extLst>
          </p:cNvPr>
          <p:cNvSpPr/>
          <p:nvPr/>
        </p:nvSpPr>
        <p:spPr>
          <a:xfrm>
            <a:off x="4996632" y="3320945"/>
            <a:ext cx="1970055" cy="1249958"/>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9" name="Freeform 8">
            <a:extLst>
              <a:ext uri="{FF2B5EF4-FFF2-40B4-BE49-F238E27FC236}">
                <a16:creationId xmlns:a16="http://schemas.microsoft.com/office/drawing/2014/main" id="{106CD14A-2C80-484B-7382-1BED5980629D}"/>
              </a:ext>
            </a:extLst>
          </p:cNvPr>
          <p:cNvSpPr/>
          <p:nvPr/>
        </p:nvSpPr>
        <p:spPr>
          <a:xfrm>
            <a:off x="7521275" y="5398471"/>
            <a:ext cx="2333421" cy="1210786"/>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11" name="Freeform 10">
            <a:extLst>
              <a:ext uri="{FF2B5EF4-FFF2-40B4-BE49-F238E27FC236}">
                <a16:creationId xmlns:a16="http://schemas.microsoft.com/office/drawing/2014/main" id="{1A3CAF22-78D4-FDAB-1191-C3E0C9D3AFBB}"/>
              </a:ext>
            </a:extLst>
          </p:cNvPr>
          <p:cNvSpPr/>
          <p:nvPr/>
        </p:nvSpPr>
        <p:spPr>
          <a:xfrm>
            <a:off x="9998446" y="5123576"/>
            <a:ext cx="1970055" cy="161555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13" name="Freeform 12">
            <a:extLst>
              <a:ext uri="{FF2B5EF4-FFF2-40B4-BE49-F238E27FC236}">
                <a16:creationId xmlns:a16="http://schemas.microsoft.com/office/drawing/2014/main" id="{E16795E4-4A5B-CEE5-9DED-3D8147DC637A}"/>
              </a:ext>
            </a:extLst>
          </p:cNvPr>
          <p:cNvSpPr/>
          <p:nvPr/>
        </p:nvSpPr>
        <p:spPr>
          <a:xfrm>
            <a:off x="9772299" y="3175215"/>
            <a:ext cx="2314941" cy="168467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14" name="Freeform 13">
            <a:extLst>
              <a:ext uri="{FF2B5EF4-FFF2-40B4-BE49-F238E27FC236}">
                <a16:creationId xmlns:a16="http://schemas.microsoft.com/office/drawing/2014/main" id="{04666E32-9A19-5D3B-827A-A81B8574AC09}"/>
              </a:ext>
            </a:extLst>
          </p:cNvPr>
          <p:cNvSpPr/>
          <p:nvPr/>
        </p:nvSpPr>
        <p:spPr>
          <a:xfrm>
            <a:off x="4905337" y="5372537"/>
            <a:ext cx="2333421" cy="1144299"/>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400" b="1" kern="1200">
              <a:effectLst/>
              <a:latin typeface="+mn-lt"/>
              <a:ea typeface="+mn-ea"/>
              <a:cs typeface="+mn-cs"/>
            </a:endParaRPr>
          </a:p>
        </p:txBody>
      </p:sp>
      <p:sp>
        <p:nvSpPr>
          <p:cNvPr id="18" name="Freeform 17">
            <a:extLst>
              <a:ext uri="{FF2B5EF4-FFF2-40B4-BE49-F238E27FC236}">
                <a16:creationId xmlns:a16="http://schemas.microsoft.com/office/drawing/2014/main" id="{1D607E63-4C13-0637-48BB-B57F38C4837B}"/>
              </a:ext>
            </a:extLst>
          </p:cNvPr>
          <p:cNvSpPr/>
          <p:nvPr/>
        </p:nvSpPr>
        <p:spPr>
          <a:xfrm>
            <a:off x="7275568" y="1322447"/>
            <a:ext cx="1970055" cy="113119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19" name="Freeform 4">
            <a:extLst>
              <a:ext uri="{FF2B5EF4-FFF2-40B4-BE49-F238E27FC236}">
                <a16:creationId xmlns:a16="http://schemas.microsoft.com/office/drawing/2014/main" id="{E9294919-554A-3905-5C84-91AB21AFBED2}"/>
              </a:ext>
            </a:extLst>
          </p:cNvPr>
          <p:cNvSpPr/>
          <p:nvPr/>
        </p:nvSpPr>
        <p:spPr>
          <a:xfrm>
            <a:off x="8185487" y="3257549"/>
            <a:ext cx="1252064" cy="1752033"/>
          </a:xfrm>
          <a:custGeom>
            <a:avLst/>
            <a:gdLst/>
            <a:ahLst/>
            <a:cxnLst/>
            <a:rect l="l" t="t" r="r" b="b"/>
            <a:pathLst>
              <a:path w="2885504" h="4114800">
                <a:moveTo>
                  <a:pt x="0" y="0"/>
                </a:moveTo>
                <a:lnTo>
                  <a:pt x="2885504" y="0"/>
                </a:lnTo>
                <a:lnTo>
                  <a:pt x="288550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1">
            <a:extLst>
              <a:ext uri="{FF2B5EF4-FFF2-40B4-BE49-F238E27FC236}">
                <a16:creationId xmlns:a16="http://schemas.microsoft.com/office/drawing/2014/main" id="{934FE782-B16C-1F62-63B0-2FD4C513B6FC}"/>
              </a:ext>
            </a:extLst>
          </p:cNvPr>
          <p:cNvSpPr/>
          <p:nvPr/>
        </p:nvSpPr>
        <p:spPr>
          <a:xfrm>
            <a:off x="9684396" y="1336383"/>
            <a:ext cx="2409474" cy="157514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400"/>
          </a:p>
        </p:txBody>
      </p:sp>
      <p:sp>
        <p:nvSpPr>
          <p:cNvPr id="20" name="Freeform 5">
            <a:extLst>
              <a:ext uri="{FF2B5EF4-FFF2-40B4-BE49-F238E27FC236}">
                <a16:creationId xmlns:a16="http://schemas.microsoft.com/office/drawing/2014/main" id="{029959DF-1C2D-2768-2FF3-EABDD42D1539}"/>
              </a:ext>
            </a:extLst>
          </p:cNvPr>
          <p:cNvSpPr/>
          <p:nvPr/>
        </p:nvSpPr>
        <p:spPr>
          <a:xfrm>
            <a:off x="7125549" y="3286731"/>
            <a:ext cx="1189855" cy="1722851"/>
          </a:xfrm>
          <a:custGeom>
            <a:avLst/>
            <a:gdLst/>
            <a:ahLst/>
            <a:cxnLst/>
            <a:rect l="l" t="t" r="r" b="b"/>
            <a:pathLst>
              <a:path w="2741486" h="4114800">
                <a:moveTo>
                  <a:pt x="0" y="0"/>
                </a:moveTo>
                <a:lnTo>
                  <a:pt x="2741486" y="0"/>
                </a:lnTo>
                <a:lnTo>
                  <a:pt x="2741486"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6">
            <a:extLst>
              <a:ext uri="{FF2B5EF4-FFF2-40B4-BE49-F238E27FC236}">
                <a16:creationId xmlns:a16="http://schemas.microsoft.com/office/drawing/2014/main" id="{CF88DD38-8D22-6AB1-0302-B29FE8A79312}"/>
              </a:ext>
            </a:extLst>
          </p:cNvPr>
          <p:cNvSpPr/>
          <p:nvPr/>
        </p:nvSpPr>
        <p:spPr>
          <a:xfrm>
            <a:off x="6975922" y="2497446"/>
            <a:ext cx="2559102" cy="758624"/>
          </a:xfrm>
          <a:custGeom>
            <a:avLst/>
            <a:gdLst/>
            <a:ahLst/>
            <a:cxnLst/>
            <a:rect l="l" t="t" r="r" b="b"/>
            <a:pathLst>
              <a:path w="7315200" h="1152144">
                <a:moveTo>
                  <a:pt x="0" y="0"/>
                </a:moveTo>
                <a:lnTo>
                  <a:pt x="7315200" y="0"/>
                </a:lnTo>
                <a:lnTo>
                  <a:pt x="7315200" y="1152144"/>
                </a:lnTo>
                <a:lnTo>
                  <a:pt x="0" y="115214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2" name="Freeform 7">
            <a:extLst>
              <a:ext uri="{FF2B5EF4-FFF2-40B4-BE49-F238E27FC236}">
                <a16:creationId xmlns:a16="http://schemas.microsoft.com/office/drawing/2014/main" id="{E5566AD3-ACD7-DB14-4DBF-CB64B2007D7B}"/>
              </a:ext>
            </a:extLst>
          </p:cNvPr>
          <p:cNvSpPr/>
          <p:nvPr/>
        </p:nvSpPr>
        <p:spPr>
          <a:xfrm>
            <a:off x="4974843" y="1392500"/>
            <a:ext cx="1785148" cy="1566127"/>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3" name="TextBox 22">
            <a:extLst>
              <a:ext uri="{FF2B5EF4-FFF2-40B4-BE49-F238E27FC236}">
                <a16:creationId xmlns:a16="http://schemas.microsoft.com/office/drawing/2014/main" id="{2C10C623-F355-6606-4EC8-09F18E858A84}"/>
              </a:ext>
            </a:extLst>
          </p:cNvPr>
          <p:cNvSpPr txBox="1"/>
          <p:nvPr/>
        </p:nvSpPr>
        <p:spPr>
          <a:xfrm>
            <a:off x="5162440" y="1529191"/>
            <a:ext cx="1394803" cy="1015663"/>
          </a:xfrm>
          <a:prstGeom prst="rect">
            <a:avLst/>
          </a:prstGeom>
          <a:noFill/>
        </p:spPr>
        <p:txBody>
          <a:bodyPr wrap="square" rtlCol="0">
            <a:spAutoFit/>
          </a:bodyPr>
          <a:lstStyle/>
          <a:p>
            <a:r>
              <a:rPr lang="en-GB" sz="1200">
                <a:effectLst/>
                <a:latin typeface="Montserrat" pitchFamily="2" charset="0"/>
                <a:cs typeface="Calibri" panose="020F0502020204030204" pitchFamily="34" charset="0"/>
              </a:rPr>
              <a:t> </a:t>
            </a:r>
            <a:r>
              <a:rPr lang="en-GB" sz="1200" b="1" kern="1200">
                <a:effectLst/>
                <a:latin typeface="Montserrat" pitchFamily="2" charset="0"/>
                <a:cs typeface="Calibri" panose="020F0502020204030204" pitchFamily="34" charset="0"/>
              </a:rPr>
              <a:t>Describe your experience of completing a research project before.</a:t>
            </a:r>
          </a:p>
        </p:txBody>
      </p:sp>
      <p:sp>
        <p:nvSpPr>
          <p:cNvPr id="24" name="Freeform 7">
            <a:extLst>
              <a:ext uri="{FF2B5EF4-FFF2-40B4-BE49-F238E27FC236}">
                <a16:creationId xmlns:a16="http://schemas.microsoft.com/office/drawing/2014/main" id="{3EE08E72-E937-D3BC-A933-ECDBA2A6BA43}"/>
              </a:ext>
            </a:extLst>
          </p:cNvPr>
          <p:cNvSpPr/>
          <p:nvPr/>
        </p:nvSpPr>
        <p:spPr>
          <a:xfrm>
            <a:off x="7384143" y="1362175"/>
            <a:ext cx="1785148" cy="962465"/>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TextBox 24">
            <a:extLst>
              <a:ext uri="{FF2B5EF4-FFF2-40B4-BE49-F238E27FC236}">
                <a16:creationId xmlns:a16="http://schemas.microsoft.com/office/drawing/2014/main" id="{2ECA8629-03D8-1E38-C3C9-C3FD53954188}"/>
              </a:ext>
            </a:extLst>
          </p:cNvPr>
          <p:cNvSpPr txBox="1"/>
          <p:nvPr/>
        </p:nvSpPr>
        <p:spPr>
          <a:xfrm>
            <a:off x="7452709" y="1584000"/>
            <a:ext cx="1648016" cy="677108"/>
          </a:xfrm>
          <a:prstGeom prst="rect">
            <a:avLst/>
          </a:prstGeom>
          <a:noFill/>
        </p:spPr>
        <p:txBody>
          <a:bodyPr wrap="square" rtlCol="0">
            <a:spAutoFit/>
          </a:bodyPr>
          <a:lstStyle/>
          <a:p>
            <a:r>
              <a:rPr lang="en-GB" sz="1200" b="1" kern="1200">
                <a:effectLst/>
                <a:latin typeface="Montserrat" pitchFamily="2" charset="0"/>
                <a:cs typeface="Calibri" panose="020F0502020204030204" pitchFamily="34" charset="0"/>
              </a:rPr>
              <a:t>What are you going to do next?</a:t>
            </a:r>
            <a:endParaRPr lang="en-GB" sz="1200">
              <a:effectLst/>
              <a:latin typeface="Montserrat" pitchFamily="2" charset="0"/>
              <a:ea typeface="Calibri" panose="020F0502020204030204" pitchFamily="34" charset="0"/>
              <a:cs typeface="Calibri" panose="020F0502020204030204" pitchFamily="34" charset="0"/>
            </a:endParaRPr>
          </a:p>
          <a:p>
            <a:endParaRPr lang="en-GB" sz="1400" b="1" kern="1200">
              <a:effectLst/>
              <a:latin typeface="Calibri" panose="020F0502020204030204" pitchFamily="34" charset="0"/>
              <a:cs typeface="Calibri" panose="020F0502020204030204" pitchFamily="34" charset="0"/>
            </a:endParaRPr>
          </a:p>
        </p:txBody>
      </p:sp>
      <p:sp>
        <p:nvSpPr>
          <p:cNvPr id="26" name="Freeform 7">
            <a:extLst>
              <a:ext uri="{FF2B5EF4-FFF2-40B4-BE49-F238E27FC236}">
                <a16:creationId xmlns:a16="http://schemas.microsoft.com/office/drawing/2014/main" id="{036E2ECD-9C06-E168-32C9-361845D8BB51}"/>
              </a:ext>
            </a:extLst>
          </p:cNvPr>
          <p:cNvSpPr/>
          <p:nvPr/>
        </p:nvSpPr>
        <p:spPr>
          <a:xfrm>
            <a:off x="9684396" y="1402851"/>
            <a:ext cx="2409474" cy="1409133"/>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8" name="TextBox 27">
            <a:extLst>
              <a:ext uri="{FF2B5EF4-FFF2-40B4-BE49-F238E27FC236}">
                <a16:creationId xmlns:a16="http://schemas.microsoft.com/office/drawing/2014/main" id="{E37AD7BF-E386-4572-D516-4E7E4F164CB7}"/>
              </a:ext>
            </a:extLst>
          </p:cNvPr>
          <p:cNvSpPr txBox="1"/>
          <p:nvPr/>
        </p:nvSpPr>
        <p:spPr>
          <a:xfrm>
            <a:off x="9849632" y="1528135"/>
            <a:ext cx="2120234" cy="1200329"/>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What did you learn from the process of completing a project previously? How will you apply this learning to the current project?</a:t>
            </a:r>
          </a:p>
        </p:txBody>
      </p:sp>
      <p:sp>
        <p:nvSpPr>
          <p:cNvPr id="30" name="TextBox 29">
            <a:extLst>
              <a:ext uri="{FF2B5EF4-FFF2-40B4-BE49-F238E27FC236}">
                <a16:creationId xmlns:a16="http://schemas.microsoft.com/office/drawing/2014/main" id="{2002C3AE-FADC-928E-3AEE-B7E9448AA389}"/>
              </a:ext>
            </a:extLst>
          </p:cNvPr>
          <p:cNvSpPr txBox="1"/>
          <p:nvPr/>
        </p:nvSpPr>
        <p:spPr>
          <a:xfrm>
            <a:off x="10019980" y="3348059"/>
            <a:ext cx="2067260" cy="1384995"/>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Describe the process of choosing your research topic. Why do you want to research this topic? What outcomes do you hope to achieve?</a:t>
            </a:r>
          </a:p>
        </p:txBody>
      </p:sp>
      <p:sp>
        <p:nvSpPr>
          <p:cNvPr id="31" name="Freeform 7">
            <a:extLst>
              <a:ext uri="{FF2B5EF4-FFF2-40B4-BE49-F238E27FC236}">
                <a16:creationId xmlns:a16="http://schemas.microsoft.com/office/drawing/2014/main" id="{25782620-7C0B-6E56-8BD5-1420418DFEF7}"/>
              </a:ext>
            </a:extLst>
          </p:cNvPr>
          <p:cNvSpPr/>
          <p:nvPr/>
        </p:nvSpPr>
        <p:spPr>
          <a:xfrm>
            <a:off x="9778235" y="3259756"/>
            <a:ext cx="2297962" cy="1484381"/>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2" name="Freeform 7">
            <a:extLst>
              <a:ext uri="{FF2B5EF4-FFF2-40B4-BE49-F238E27FC236}">
                <a16:creationId xmlns:a16="http://schemas.microsoft.com/office/drawing/2014/main" id="{6C0CBF07-2FCE-396C-322F-5FAEE1FB8C29}"/>
              </a:ext>
            </a:extLst>
          </p:cNvPr>
          <p:cNvSpPr/>
          <p:nvPr/>
        </p:nvSpPr>
        <p:spPr>
          <a:xfrm>
            <a:off x="5016260" y="3349436"/>
            <a:ext cx="1930799" cy="1184164"/>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4" name="TextBox 33">
            <a:extLst>
              <a:ext uri="{FF2B5EF4-FFF2-40B4-BE49-F238E27FC236}">
                <a16:creationId xmlns:a16="http://schemas.microsoft.com/office/drawing/2014/main" id="{F77EFA7F-0ED3-2AEC-E833-D5295EC51DCE}"/>
              </a:ext>
            </a:extLst>
          </p:cNvPr>
          <p:cNvSpPr txBox="1"/>
          <p:nvPr/>
        </p:nvSpPr>
        <p:spPr>
          <a:xfrm>
            <a:off x="5227793" y="3453421"/>
            <a:ext cx="1677925" cy="1015663"/>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What successes OR challenges did you experience during previous projects? </a:t>
            </a:r>
          </a:p>
        </p:txBody>
      </p:sp>
      <p:sp>
        <p:nvSpPr>
          <p:cNvPr id="36" name="TextBox 35">
            <a:extLst>
              <a:ext uri="{FF2B5EF4-FFF2-40B4-BE49-F238E27FC236}">
                <a16:creationId xmlns:a16="http://schemas.microsoft.com/office/drawing/2014/main" id="{54B281C9-852B-FD0E-BB71-27F7815E5688}"/>
              </a:ext>
            </a:extLst>
          </p:cNvPr>
          <p:cNvSpPr txBox="1"/>
          <p:nvPr/>
        </p:nvSpPr>
        <p:spPr>
          <a:xfrm>
            <a:off x="5116868" y="5438429"/>
            <a:ext cx="2049127" cy="830997"/>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What challenges are you currently facing, and how do you plan to overcome them?</a:t>
            </a:r>
          </a:p>
        </p:txBody>
      </p:sp>
      <p:sp>
        <p:nvSpPr>
          <p:cNvPr id="37" name="Freeform 7">
            <a:extLst>
              <a:ext uri="{FF2B5EF4-FFF2-40B4-BE49-F238E27FC236}">
                <a16:creationId xmlns:a16="http://schemas.microsoft.com/office/drawing/2014/main" id="{73640129-EC4F-3FF6-E84B-74D9F2ECB06D}"/>
              </a:ext>
            </a:extLst>
          </p:cNvPr>
          <p:cNvSpPr/>
          <p:nvPr/>
        </p:nvSpPr>
        <p:spPr>
          <a:xfrm>
            <a:off x="4929288" y="5438429"/>
            <a:ext cx="2309469" cy="962465"/>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8" name="Freeform 7">
            <a:extLst>
              <a:ext uri="{FF2B5EF4-FFF2-40B4-BE49-F238E27FC236}">
                <a16:creationId xmlns:a16="http://schemas.microsoft.com/office/drawing/2014/main" id="{A6A4B73D-CF76-36D5-48C5-CA8D9DA9F5CA}"/>
              </a:ext>
            </a:extLst>
          </p:cNvPr>
          <p:cNvSpPr/>
          <p:nvPr/>
        </p:nvSpPr>
        <p:spPr>
          <a:xfrm>
            <a:off x="7524454" y="5430071"/>
            <a:ext cx="2330241" cy="1145692"/>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0" name="TextBox 39">
            <a:extLst>
              <a:ext uri="{FF2B5EF4-FFF2-40B4-BE49-F238E27FC236}">
                <a16:creationId xmlns:a16="http://schemas.microsoft.com/office/drawing/2014/main" id="{0F5DE3F7-B200-583E-1780-7AED7E09334D}"/>
              </a:ext>
            </a:extLst>
          </p:cNvPr>
          <p:cNvSpPr txBox="1"/>
          <p:nvPr/>
        </p:nvSpPr>
        <p:spPr>
          <a:xfrm>
            <a:off x="7720476" y="5437812"/>
            <a:ext cx="2051823" cy="1231106"/>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What research skills do you already have? What skills are you aiming to develop through your new research project</a:t>
            </a:r>
            <a:r>
              <a:rPr lang="en-GB" sz="1400" b="1" kern="1200">
                <a:effectLst/>
                <a:latin typeface="Calibri" panose="020F0502020204030204" pitchFamily="34" charset="0"/>
                <a:cs typeface="Calibri" panose="020F0502020204030204" pitchFamily="34" charset="0"/>
              </a:rPr>
              <a:t>?</a:t>
            </a:r>
            <a:endParaRPr lang="en-US" sz="1400">
              <a:latin typeface="Calibri" panose="020F0502020204030204" pitchFamily="34" charset="0"/>
              <a:cs typeface="Calibri" panose="020F0502020204030204" pitchFamily="34" charset="0"/>
            </a:endParaRPr>
          </a:p>
        </p:txBody>
      </p:sp>
      <p:sp>
        <p:nvSpPr>
          <p:cNvPr id="41" name="Freeform 7">
            <a:extLst>
              <a:ext uri="{FF2B5EF4-FFF2-40B4-BE49-F238E27FC236}">
                <a16:creationId xmlns:a16="http://schemas.microsoft.com/office/drawing/2014/main" id="{4B7A2452-99CC-979E-C3DF-3DB0D94BCD87}"/>
              </a:ext>
            </a:extLst>
          </p:cNvPr>
          <p:cNvSpPr/>
          <p:nvPr/>
        </p:nvSpPr>
        <p:spPr>
          <a:xfrm>
            <a:off x="10019980" y="5176162"/>
            <a:ext cx="1943420" cy="1498958"/>
          </a:xfrm>
          <a:custGeom>
            <a:avLst/>
            <a:gdLst/>
            <a:ahLst/>
            <a:cxnLst/>
            <a:rect l="l" t="t" r="r" b="b"/>
            <a:pathLst>
              <a:path w="4221513" h="2290171">
                <a:moveTo>
                  <a:pt x="0" y="0"/>
                </a:moveTo>
                <a:lnTo>
                  <a:pt x="4221513" y="0"/>
                </a:lnTo>
                <a:lnTo>
                  <a:pt x="4221513" y="2290170"/>
                </a:lnTo>
                <a:lnTo>
                  <a:pt x="0" y="22901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3" name="TextBox 42">
            <a:extLst>
              <a:ext uri="{FF2B5EF4-FFF2-40B4-BE49-F238E27FC236}">
                <a16:creationId xmlns:a16="http://schemas.microsoft.com/office/drawing/2014/main" id="{BDEAEF27-00BA-94B8-BCD1-F3538563FDAA}"/>
              </a:ext>
            </a:extLst>
          </p:cNvPr>
          <p:cNvSpPr txBox="1"/>
          <p:nvPr/>
        </p:nvSpPr>
        <p:spPr>
          <a:xfrm>
            <a:off x="10193631" y="5219573"/>
            <a:ext cx="1847633" cy="1200329"/>
          </a:xfrm>
          <a:prstGeom prst="rect">
            <a:avLst/>
          </a:prstGeom>
          <a:noFill/>
        </p:spPr>
        <p:txBody>
          <a:bodyPr wrap="square">
            <a:spAutoFit/>
          </a:bodyPr>
          <a:lstStyle/>
          <a:p>
            <a:r>
              <a:rPr lang="en-GB" sz="1200" b="1" kern="1200">
                <a:effectLst/>
                <a:latin typeface="Montserrat" pitchFamily="2" charset="0"/>
                <a:cs typeface="Calibri" panose="020F0502020204030204" pitchFamily="34" charset="0"/>
              </a:rPr>
              <a:t>What challenges do you anticipate you might face? What resources will you need, to overcome these challenges?</a:t>
            </a:r>
          </a:p>
        </p:txBody>
      </p:sp>
      <p:sp>
        <p:nvSpPr>
          <p:cNvPr id="5" name="Title 1">
            <a:extLst>
              <a:ext uri="{FF2B5EF4-FFF2-40B4-BE49-F238E27FC236}">
                <a16:creationId xmlns:a16="http://schemas.microsoft.com/office/drawing/2014/main" id="{ED8202D2-9614-DCC6-D827-C34EBBE35B63}"/>
              </a:ext>
            </a:extLst>
          </p:cNvPr>
          <p:cNvSpPr>
            <a:spLocks noGrp="1"/>
          </p:cNvSpPr>
          <p:nvPr>
            <p:ph type="title"/>
          </p:nvPr>
        </p:nvSpPr>
        <p:spPr>
          <a:xfrm>
            <a:off x="2622962" y="450021"/>
            <a:ext cx="6890657" cy="535531"/>
          </a:xfrm>
        </p:spPr>
        <p:txBody>
          <a:bodyPr/>
          <a:lstStyle/>
          <a:p>
            <a:pPr algn="ctr"/>
            <a:r>
              <a:rPr lang="en-GB" sz="4000">
                <a:latin typeface="Ems bolder font"/>
                <a:cs typeface="Calibri"/>
              </a:rPr>
              <a:t>Activity 9: Reflection log</a:t>
            </a:r>
            <a:endParaRPr lang="en-US" sz="4000">
              <a:latin typeface="Ems bolder font"/>
            </a:endParaRPr>
          </a:p>
        </p:txBody>
      </p:sp>
      <p:pic>
        <p:nvPicPr>
          <p:cNvPr id="10" name="Picture 9" descr="A close-up of a pink rectangle&#10;&#10;AI-generated content may be incorrect.">
            <a:extLst>
              <a:ext uri="{FF2B5EF4-FFF2-40B4-BE49-F238E27FC236}">
                <a16:creationId xmlns:a16="http://schemas.microsoft.com/office/drawing/2014/main" id="{57F10ED0-E9F0-A72B-A2C4-D204E9585E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6653" y="1527871"/>
            <a:ext cx="4421003" cy="4263329"/>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96723" y="1845601"/>
            <a:ext cx="3886525" cy="3694832"/>
          </a:xfrm>
        </p:spPr>
        <p:txBody>
          <a:bodyPr lIns="91440" tIns="45720" rIns="91440" bIns="45720" anchor="t"/>
          <a:lstStyle/>
          <a:p>
            <a:r>
              <a:rPr lang="en-GB" sz="2400">
                <a:latin typeface="Montserrat"/>
                <a:ea typeface="Calibri"/>
                <a:cs typeface="Calibri"/>
              </a:rPr>
              <a:t>One component of your self-directed tasks this week will be to start reflecting on your research journey via a Reflection Log. </a:t>
            </a:r>
          </a:p>
          <a:p>
            <a:r>
              <a:rPr lang="en-GB" sz="2400">
                <a:latin typeface="Montserrat"/>
                <a:cs typeface="Calibri"/>
              </a:rPr>
              <a:t>Discuss your reflections with the people on your table.</a:t>
            </a:r>
          </a:p>
        </p:txBody>
      </p:sp>
      <p:pic>
        <p:nvPicPr>
          <p:cNvPr id="2" name="Picture 1" descr="A group of blue and orange chat bubbles&#10;&#10;AI-generated content may be incorrect.">
            <a:extLst>
              <a:ext uri="{FF2B5EF4-FFF2-40B4-BE49-F238E27FC236}">
                <a16:creationId xmlns:a16="http://schemas.microsoft.com/office/drawing/2014/main" id="{319AD950-A9F6-7CB9-A8D1-DCA0206E1C6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68701" y="5145347"/>
            <a:ext cx="2314621" cy="1274507"/>
          </a:xfrm>
          <a:prstGeom prst="rect">
            <a:avLst/>
          </a:prstGeom>
        </p:spPr>
      </p:pic>
    </p:spTree>
    <p:extLst>
      <p:ext uri="{BB962C8B-B14F-4D97-AF65-F5344CB8AC3E}">
        <p14:creationId xmlns:p14="http://schemas.microsoft.com/office/powerpoint/2010/main" val="2435941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9" name="Picture 8" descr="An orange rectangular object with black edges&#10;&#10;AI-generated content may be incorrect.">
            <a:extLst>
              <a:ext uri="{FF2B5EF4-FFF2-40B4-BE49-F238E27FC236}">
                <a16:creationId xmlns:a16="http://schemas.microsoft.com/office/drawing/2014/main" id="{8086884C-8684-D1D3-7711-76576D8280C2}"/>
              </a:ext>
            </a:extLst>
          </p:cNvPr>
          <p:cNvPicPr>
            <a:picLocks noChangeAspect="1"/>
          </p:cNvPicPr>
          <p:nvPr/>
        </p:nvPicPr>
        <p:blipFill>
          <a:blip r:embed="rId4"/>
          <a:stretch>
            <a:fillRect/>
          </a:stretch>
        </p:blipFill>
        <p:spPr>
          <a:xfrm>
            <a:off x="799836" y="1814907"/>
            <a:ext cx="10592328" cy="3228186"/>
          </a:xfrm>
          <a:prstGeom prst="rect">
            <a:avLst/>
          </a:prstGeom>
        </p:spPr>
      </p:pic>
      <p:sp>
        <p:nvSpPr>
          <p:cNvPr id="5" name="Title 1">
            <a:extLst>
              <a:ext uri="{FF2B5EF4-FFF2-40B4-BE49-F238E27FC236}">
                <a16:creationId xmlns:a16="http://schemas.microsoft.com/office/drawing/2014/main" id="{11604D9E-DBE1-9C13-AD57-1F8344A04FA0}"/>
              </a:ext>
            </a:extLst>
          </p:cNvPr>
          <p:cNvSpPr>
            <a:spLocks noGrp="1"/>
          </p:cNvSpPr>
          <p:nvPr>
            <p:ph type="title"/>
          </p:nvPr>
        </p:nvSpPr>
        <p:spPr>
          <a:xfrm>
            <a:off x="3297876" y="390150"/>
            <a:ext cx="5600700" cy="535531"/>
          </a:xfrm>
        </p:spPr>
        <p:txBody>
          <a:bodyPr/>
          <a:lstStyle/>
          <a:p>
            <a:pPr algn="ctr"/>
            <a:r>
              <a:rPr lang="en-GB" sz="4000">
                <a:latin typeface="Ems bolder font"/>
                <a:cs typeface="Calibri"/>
              </a:rPr>
              <a:t>Self-directed tasks</a:t>
            </a:r>
            <a:endParaRPr lang="en-US" sz="4000">
              <a:latin typeface="Ems bolder font"/>
            </a:endParaRP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1568788" y="2038381"/>
            <a:ext cx="9201477" cy="2781237"/>
          </a:xfrm>
        </p:spPr>
        <p:txBody>
          <a:bodyPr lIns="91440" tIns="45720" rIns="91440" bIns="45720" anchor="t"/>
          <a:lstStyle/>
          <a:p>
            <a:pPr marL="0" indent="0">
              <a:buNone/>
            </a:pPr>
            <a:r>
              <a:rPr lang="en-US" sz="2400" b="1" dirty="0">
                <a:latin typeface="Montserrat"/>
                <a:ea typeface="Calibri"/>
                <a:cs typeface="Calibri"/>
              </a:rPr>
              <a:t>Task 1</a:t>
            </a:r>
            <a:r>
              <a:rPr lang="en-US" sz="2400" dirty="0">
                <a:latin typeface="Montserrat"/>
                <a:ea typeface="Calibri"/>
                <a:cs typeface="Calibri"/>
              </a:rPr>
              <a:t>: </a:t>
            </a:r>
            <a:r>
              <a:rPr lang="en-US" sz="2400" dirty="0">
                <a:solidFill>
                  <a:schemeClr val="accent1"/>
                </a:solidFill>
                <a:latin typeface="Montserrat"/>
                <a:ea typeface="Calibri"/>
                <a:cs typeface="Calibri"/>
              </a:rPr>
              <a:t>To prepare</a:t>
            </a:r>
            <a:r>
              <a:rPr lang="en-US" sz="2400" dirty="0">
                <a:latin typeface="Montserrat"/>
                <a:ea typeface="Calibri"/>
                <a:cs typeface="Calibri"/>
              </a:rPr>
              <a:t> for the next session, watch the video ‘Desk research’.</a:t>
            </a:r>
          </a:p>
          <a:p>
            <a:pPr marL="0" indent="0">
              <a:buNone/>
            </a:pPr>
            <a:endParaRPr lang="en-US" sz="2400" dirty="0">
              <a:latin typeface="Montserrat" pitchFamily="2" charset="0"/>
              <a:ea typeface="Calibri"/>
              <a:cs typeface="Calibri"/>
            </a:endParaRPr>
          </a:p>
          <a:p>
            <a:pPr marL="0" indent="0">
              <a:buNone/>
            </a:pPr>
            <a:r>
              <a:rPr lang="en-US" sz="2400" b="1" dirty="0">
                <a:latin typeface="Montserrat"/>
                <a:ea typeface="Calibri"/>
                <a:cs typeface="Calibri"/>
              </a:rPr>
              <a:t>Task 2</a:t>
            </a:r>
            <a:r>
              <a:rPr lang="en-US" sz="2400" dirty="0">
                <a:solidFill>
                  <a:schemeClr val="accent1"/>
                </a:solidFill>
                <a:latin typeface="Montserrat"/>
                <a:ea typeface="Calibri"/>
                <a:cs typeface="Calibri"/>
              </a:rPr>
              <a:t>: </a:t>
            </a:r>
            <a:r>
              <a:rPr lang="en-US" sz="2400" dirty="0">
                <a:solidFill>
                  <a:schemeClr val="accent1"/>
                </a:solidFill>
                <a:latin typeface="Montserrat"/>
                <a:cs typeface="Calibri"/>
              </a:rPr>
              <a:t>Start your Reflection Log</a:t>
            </a:r>
            <a:r>
              <a:rPr lang="en-US" sz="2400" dirty="0">
                <a:latin typeface="Montserrat"/>
                <a:cs typeface="Calibri"/>
              </a:rPr>
              <a:t> and use it to start thinking about your own positionality as a researcher – where are you coming from? Background? Values? Ethnicity? Biases?</a:t>
            </a:r>
            <a:endParaRPr lang="en-US" sz="2400" dirty="0">
              <a:latin typeface="Montserrat"/>
              <a:ea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pic>
        <p:nvPicPr>
          <p:cNvPr id="2" name="Picture 1" descr="A group of people standing and standing with question marks above their head&#10;&#10;AI-generated content may be incorrect.">
            <a:extLst>
              <a:ext uri="{FF2B5EF4-FFF2-40B4-BE49-F238E27FC236}">
                <a16:creationId xmlns:a16="http://schemas.microsoft.com/office/drawing/2014/main" id="{B07C4E2E-ADC6-D253-04CF-48853D3839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23632" y="4511839"/>
            <a:ext cx="4491790" cy="2519950"/>
          </a:xfrm>
          <a:prstGeom prst="rect">
            <a:avLst/>
          </a:prstGeom>
        </p:spPr>
      </p:pic>
    </p:spTree>
    <p:extLst>
      <p:ext uri="{BB962C8B-B14F-4D97-AF65-F5344CB8AC3E}">
        <p14:creationId xmlns:p14="http://schemas.microsoft.com/office/powerpoint/2010/main" val="2026280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a:cs typeface="Arial"/>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71228" y="2547842"/>
            <a:ext cx="6914201" cy="3618426"/>
          </a:xfrm>
          <a:prstGeom prst="rect">
            <a:avLst/>
          </a:prstGeom>
          <a:noFill/>
        </p:spPr>
        <p:txBody>
          <a:bodyPr wrap="square" lIns="91440" tIns="45720" rIns="91440" bIns="45720" rtlCol="0" anchor="t">
            <a:spAutoFit/>
          </a:bodyPr>
          <a:lstStyle/>
          <a:p>
            <a:r>
              <a:rPr lang="en-GB" sz="2800" b="1">
                <a:latin typeface="Montserrat" pitchFamily="2" charset="0"/>
                <a:ea typeface="Calibri"/>
                <a:cs typeface="Calibri"/>
              </a:rPr>
              <a:t>On one </a:t>
            </a:r>
            <a:r>
              <a:rPr lang="en-GB" sz="2800" b="1" err="1">
                <a:latin typeface="Montserrat" pitchFamily="2" charset="0"/>
                <a:ea typeface="Calibri"/>
                <a:cs typeface="Calibri"/>
              </a:rPr>
              <a:t>post-it</a:t>
            </a:r>
            <a:r>
              <a:rPr lang="en-GB" sz="2800" b="1">
                <a:latin typeface="Montserrat" pitchFamily="2" charset="0"/>
                <a:ea typeface="Calibri"/>
                <a:cs typeface="Calibri"/>
              </a:rPr>
              <a:t> note per statement, please:</a:t>
            </a:r>
            <a:endParaRPr lang="en-US">
              <a:latin typeface="Montserrat" pitchFamily="2" charset="0"/>
            </a:endParaRPr>
          </a:p>
          <a:p>
            <a:endParaRPr lang="en-GB" sz="2800" b="1">
              <a:latin typeface="Montserrat" pitchFamily="2" charset="0"/>
              <a:ea typeface="Calibri"/>
              <a:cs typeface="Calibri"/>
            </a:endParaRPr>
          </a:p>
          <a:p>
            <a:pPr marL="285750" indent="-285750">
              <a:lnSpc>
                <a:spcPct val="90000"/>
              </a:lnSpc>
              <a:spcBef>
                <a:spcPts val="1000"/>
              </a:spcBef>
              <a:buFont typeface="Arial"/>
              <a:buChar char="•"/>
            </a:pPr>
            <a:r>
              <a:rPr lang="en-GB" sz="2400">
                <a:latin typeface="Montserrat" pitchFamily="2" charset="0"/>
                <a:ea typeface="Calibri"/>
                <a:cs typeface="Calibri"/>
              </a:rPr>
              <a:t>Tell us one thing you enjoyed today / learnt / found interesting</a:t>
            </a:r>
            <a:br>
              <a:rPr lang="en-GB" sz="2400">
                <a:latin typeface="Montserrat" pitchFamily="2" charset="0"/>
                <a:ea typeface="Calibri"/>
                <a:cs typeface="Calibri"/>
              </a:rPr>
            </a:br>
            <a:r>
              <a:rPr lang="en-GB" sz="2400">
                <a:latin typeface="Montserrat" pitchFamily="2" charset="0"/>
                <a:ea typeface="Calibri"/>
                <a:cs typeface="Calibri"/>
              </a:rPr>
              <a:t> </a:t>
            </a:r>
            <a:endParaRPr lang="en-US" sz="2400">
              <a:latin typeface="Montserrat" pitchFamily="2" charset="0"/>
              <a:ea typeface="Calibri"/>
              <a:cs typeface="Calibri"/>
            </a:endParaRPr>
          </a:p>
          <a:p>
            <a:pPr marL="342900" indent="-342900">
              <a:buFont typeface="Arial"/>
              <a:buChar char="•"/>
            </a:pPr>
            <a:r>
              <a:rPr lang="en-GB" sz="2400">
                <a:latin typeface="Montserrat" pitchFamily="2" charset="0"/>
                <a:ea typeface="Calibri"/>
                <a:cs typeface="Calibri"/>
              </a:rPr>
              <a:t>Tell us one thing we can improve on for next week</a:t>
            </a:r>
            <a:r>
              <a:rPr lang="en-US" sz="2400">
                <a:latin typeface="Montserrat" pitchFamily="2" charset="0"/>
                <a:ea typeface="Calibri"/>
                <a:cs typeface="Calibri"/>
              </a:rPr>
              <a:t> </a:t>
            </a:r>
          </a:p>
          <a:p>
            <a:pPr marL="342900" indent="-342900">
              <a:buFont typeface="Arial"/>
              <a:buChar char="•"/>
            </a:pPr>
            <a:endParaRPr lang="en-GB" sz="2400">
              <a:latin typeface="Calibri"/>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446321248"/>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3CDE03-B663-4496-9984-BF4BF86FF770}">
  <ds:schemaRef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dcmitype/"/>
    <ds:schemaRef ds:uri="http://purl.org/dc/elements/1.1/"/>
    <ds:schemaRef ds:uri="http://purl.org/dc/terms/"/>
    <ds:schemaRef ds:uri="http://schemas.microsoft.com/office/infopath/2007/PartnerControls"/>
    <ds:schemaRef ds:uri="01421b7c-f39e-4aed-a843-4c814a3eb1eb"/>
    <ds:schemaRef ds:uri="ecfe38cb-df63-4e2d-9794-c5b0ab1c669a"/>
  </ds:schemaRefs>
</ds:datastoreItem>
</file>

<file path=customXml/itemProps2.xml><?xml version="1.0" encoding="utf-8"?>
<ds:datastoreItem xmlns:ds="http://schemas.openxmlformats.org/officeDocument/2006/customXml" ds:itemID="{A24F53EC-ED23-4BDE-B994-C640899285BC}">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1189</TotalTime>
  <Words>4021</Words>
  <Application>Microsoft Office PowerPoint</Application>
  <PresentationFormat>Widescreen</PresentationFormat>
  <Paragraphs>405</Paragraphs>
  <Slides>29</Slides>
  <Notes>28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29</vt:i4>
      </vt:variant>
    </vt:vector>
  </HeadingPairs>
  <TitlesOfParts>
    <vt:vector size="41" baseType="lpstr">
      <vt:lpstr>Aptos</vt:lpstr>
      <vt:lpstr>Arial</vt:lpstr>
      <vt:lpstr>Calibri</vt:lpstr>
      <vt:lpstr>Canva Sans</vt:lpstr>
      <vt:lpstr>Ems bolder font</vt:lpstr>
      <vt:lpstr>Futura Medium</vt:lpstr>
      <vt:lpstr>Futura Medium</vt:lpstr>
      <vt:lpstr>Minion Pro</vt:lpstr>
      <vt:lpstr>Montserrat</vt:lpstr>
      <vt:lpstr>System Font Regular</vt:lpstr>
      <vt:lpstr>Office Theme</vt:lpstr>
      <vt:lpstr>1_Office Theme</vt:lpstr>
      <vt:lpstr>How to be a reflective and reflexive researcher</vt:lpstr>
      <vt:lpstr>PowerPoint Presentation</vt:lpstr>
      <vt:lpstr>Why are we talking about this?</vt:lpstr>
      <vt:lpstr>PowerPoint Presentation</vt:lpstr>
      <vt:lpstr>PowerPoint Presentation</vt:lpstr>
      <vt:lpstr>Gibbs’ Reflective Cycle</vt:lpstr>
      <vt:lpstr>Definition: Being reflective</vt:lpstr>
      <vt:lpstr>Activity 2: Individual reflections</vt:lpstr>
      <vt:lpstr>Activity 2 continued: </vt:lpstr>
      <vt:lpstr>Activity 3: Being reflexive</vt:lpstr>
      <vt:lpstr>Activity 3 continued</vt:lpstr>
      <vt:lpstr>Activity 3 continued</vt:lpstr>
      <vt:lpstr>DEFINITION: Being reflexive</vt:lpstr>
      <vt:lpstr>Summary</vt:lpstr>
      <vt:lpstr>Summary continued </vt:lpstr>
      <vt:lpstr>Definition: Positionality in research </vt:lpstr>
      <vt:lpstr>Activity 5: Being reflexive</vt:lpstr>
      <vt:lpstr>The differences between reflection and reflexivity</vt:lpstr>
      <vt:lpstr>Activity 6: reflective or reflexive scenarios</vt:lpstr>
      <vt:lpstr>PowerPoint Presentation</vt:lpstr>
      <vt:lpstr>Activity 7: Collage creation</vt:lpstr>
      <vt:lpstr>Activity 8: discuss being reflective and reflexive </vt:lpstr>
      <vt:lpstr>Why are we talking about this?</vt:lpstr>
      <vt:lpstr>Your Reflection Log</vt:lpstr>
      <vt:lpstr>Reflection Log – how will it be assessed?</vt:lpstr>
      <vt:lpstr>Activity 9: Reflection log</vt:lpstr>
      <vt:lpstr>Self-directed tasks</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be a REFLECTIVE and REFLEXIVE researcher</dc:title>
  <dc:creator>Genevieve Brothwood</dc:creator>
  <cp:lastModifiedBy>Tracey Forshaw</cp:lastModifiedBy>
  <cp:revision>106</cp:revision>
  <dcterms:created xsi:type="dcterms:W3CDTF">2024-07-01T09:27:15Z</dcterms:created>
  <dcterms:modified xsi:type="dcterms:W3CDTF">2026-05-11T10:37:17Z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