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8"/>
  </p:notesMasterIdLst>
  <p:sldIdLst>
    <p:sldId id="283" r:id="rId5"/>
    <p:sldId id="284" r:id="rId6"/>
    <p:sldId id="285" r:id="rId7"/>
  </p:sldIdLst>
  <p:sldSz cx="10691813" cy="7559675"/>
  <p:notesSz cx="6889750" cy="1002188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YRTP - Navy" id="{96A26486-0473-BE49-BAB2-C763682296DE}">
          <p14:sldIdLst>
            <p14:sldId id="283"/>
            <p14:sldId id="284"/>
            <p14:sldId id="285"/>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AAB1"/>
    <a:srgbClr val="2CADB0"/>
    <a:srgbClr val="D1F3F3"/>
    <a:srgbClr val="2AAAB1"/>
    <a:srgbClr val="88CDD6"/>
    <a:srgbClr val="89CDD6"/>
    <a:srgbClr val="193E72"/>
    <a:srgbClr val="104575"/>
    <a:srgbClr val="F39231"/>
    <a:srgbClr val="BFD0E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4" d="100"/>
          <a:sy n="104" d="100"/>
        </p:scale>
        <p:origin x="1642" y="13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aomi Leonard" userId="aac58b25-e4b8-4396-be41-69c922faabae" providerId="ADAL" clId="{BB7416E6-5EFF-45E0-A718-7CB444B68EB9}"/>
    <pc:docChg chg="modSld">
      <pc:chgData name="Naomi Leonard" userId="aac58b25-e4b8-4396-be41-69c922faabae" providerId="ADAL" clId="{BB7416E6-5EFF-45E0-A718-7CB444B68EB9}" dt="2025-09-05T16:25:48.466" v="39" actId="20577"/>
      <pc:docMkLst>
        <pc:docMk/>
      </pc:docMkLst>
    </pc:docChg>
  </pc:docChgLst>
  <pc:docChgLst>
    <pc:chgData name="Kath Woods-Townsend" userId="6818a262-d99a-4b23-bcfa-16532cfac47a" providerId="ADAL" clId="{F8F122AE-8E62-4DDB-84F0-D65161535152}"/>
    <pc:docChg chg="custSel modSld">
      <pc:chgData name="Kath Woods-Townsend" userId="6818a262-d99a-4b23-bcfa-16532cfac47a" providerId="ADAL" clId="{F8F122AE-8E62-4DDB-84F0-D65161535152}" dt="2024-10-03T12:12:15.725" v="199" actId="20577"/>
      <pc:docMkLst>
        <pc:docMk/>
      </pc:docMkLst>
      <pc:sldChg chg="addSp delSp modSp mod">
        <pc:chgData name="Kath Woods-Townsend" userId="6818a262-d99a-4b23-bcfa-16532cfac47a" providerId="ADAL" clId="{F8F122AE-8E62-4DDB-84F0-D65161535152}" dt="2024-10-03T11:08:07.604" v="5"/>
        <pc:sldMkLst>
          <pc:docMk/>
          <pc:sldMk cId="1181860117" sldId="284"/>
        </pc:sldMkLst>
      </pc:sldChg>
      <pc:sldChg chg="addSp delSp modSp mod">
        <pc:chgData name="Kath Woods-Townsend" userId="6818a262-d99a-4b23-bcfa-16532cfac47a" providerId="ADAL" clId="{F8F122AE-8E62-4DDB-84F0-D65161535152}" dt="2024-10-03T12:12:15.725" v="199" actId="20577"/>
        <pc:sldMkLst>
          <pc:docMk/>
          <pc:sldMk cId="3370445382" sldId="285"/>
        </pc:sldMkLst>
      </pc:sldChg>
    </pc:docChg>
  </pc:docChgLst>
  <pc:docChgLst>
    <pc:chgData name="Naomi Leonard" userId="aac58b25-e4b8-4396-be41-69c922faabae" providerId="ADAL" clId="{1A352B99-FB2A-4B0D-AAD1-E05D8DC5FE44}"/>
    <pc:docChg chg="custSel modSld">
      <pc:chgData name="Naomi Leonard" userId="aac58b25-e4b8-4396-be41-69c922faabae" providerId="ADAL" clId="{1A352B99-FB2A-4B0D-AAD1-E05D8DC5FE44}" dt="2025-10-13T12:32:03.092" v="4" actId="33524"/>
      <pc:docMkLst>
        <pc:docMk/>
      </pc:docMkLst>
      <pc:sldChg chg="modSp mod">
        <pc:chgData name="Naomi Leonard" userId="aac58b25-e4b8-4396-be41-69c922faabae" providerId="ADAL" clId="{1A352B99-FB2A-4B0D-AAD1-E05D8DC5FE44}" dt="2025-10-13T12:32:03.092" v="4" actId="33524"/>
        <pc:sldMkLst>
          <pc:docMk/>
          <pc:sldMk cId="3370445382" sldId="285"/>
        </pc:sldMkLst>
        <pc:graphicFrameChg chg="modGraphic">
          <ac:chgData name="Naomi Leonard" userId="aac58b25-e4b8-4396-be41-69c922faabae" providerId="ADAL" clId="{1A352B99-FB2A-4B0D-AAD1-E05D8DC5FE44}" dt="2025-10-13T12:32:03.092" v="4" actId="33524"/>
          <ac:graphicFrameMkLst>
            <pc:docMk/>
            <pc:sldMk cId="3370445382" sldId="285"/>
            <ac:graphicFrameMk id="36" creationId="{46108E86-4AD5-E669-7F9B-85509F76CDAB}"/>
          </ac:graphicFrameMkLst>
        </pc:graphicFrameChg>
      </pc:sldChg>
    </pc:docChg>
  </pc:docChgLst>
  <pc:docChgLst>
    <pc:chgData name="Nikhil Mistry" userId="700342fd-c651-4806-9df0-80e3953b3ca8" providerId="ADAL" clId="{C688EB19-662C-44E0-9835-A86BE31405C1}"/>
    <pc:docChg chg="modSld">
      <pc:chgData name="Nikhil Mistry" userId="700342fd-c651-4806-9df0-80e3953b3ca8" providerId="ADAL" clId="{C688EB19-662C-44E0-9835-A86BE31405C1}" dt="2025-08-20T09:42:12.504" v="112" actId="20577"/>
      <pc:docMkLst>
        <pc:docMk/>
      </pc:docMkLst>
    </pc:docChg>
  </pc:docChgLst>
  <pc:docChgLst>
    <pc:chgData name="Naomi Leonard" userId="S::nl1v22@soton.ac.uk::aac58b25-e4b8-4396-be41-69c922faabae" providerId="AD" clId="Web-{E5A42F43-05C9-AB19-A64B-0EDADB13C577}"/>
    <pc:docChg chg="modSld">
      <pc:chgData name="Naomi Leonard" userId="S::nl1v22@soton.ac.uk::aac58b25-e4b8-4396-be41-69c922faabae" providerId="AD" clId="Web-{E5A42F43-05C9-AB19-A64B-0EDADB13C577}" dt="2025-09-05T16:21:24.189" v="57"/>
      <pc:docMkLst>
        <pc:docMk/>
      </pc:docMkLst>
      <pc:sldChg chg="modSp">
        <pc:chgData name="Naomi Leonard" userId="S::nl1v22@soton.ac.uk::aac58b25-e4b8-4396-be41-69c922faabae" providerId="AD" clId="Web-{E5A42F43-05C9-AB19-A64B-0EDADB13C577}" dt="2025-09-05T16:21:24.189" v="57"/>
        <pc:sldMkLst>
          <pc:docMk/>
          <pc:sldMk cId="3072529019" sldId="283"/>
        </pc:sldMkLst>
      </pc:sldChg>
    </pc:docChg>
  </pc:docChgLst>
  <pc:docChgLst>
    <pc:chgData name="Sue Nottingham" userId="9b0bd6ce-53c6-43b6-8406-b4239f34bcc2" providerId="ADAL" clId="{1C31B45F-DD19-496D-A5A5-538FAAF232E7}"/>
    <pc:docChg chg="modSld">
      <pc:chgData name="Sue Nottingham" userId="9b0bd6ce-53c6-43b6-8406-b4239f34bcc2" providerId="ADAL" clId="{1C31B45F-DD19-496D-A5A5-538FAAF232E7}" dt="2024-11-13T16:31:18.764" v="26" actId="20577"/>
      <pc:docMkLst>
        <pc:docMk/>
      </pc:docMkLst>
      <pc:sldChg chg="modSp mod">
        <pc:chgData name="Sue Nottingham" userId="9b0bd6ce-53c6-43b6-8406-b4239f34bcc2" providerId="ADAL" clId="{1C31B45F-DD19-496D-A5A5-538FAAF232E7}" dt="2024-11-13T16:31:18.764" v="26" actId="20577"/>
        <pc:sldMkLst>
          <pc:docMk/>
          <pc:sldMk cId="3072529019" sldId="283"/>
        </pc:sldMkLst>
      </pc:sldChg>
    </pc:docChg>
  </pc:docChgLst>
  <pc:docChgLst>
    <pc:chgData name="Kath Woods-Townsend" userId="6818a262-d99a-4b23-bcfa-16532cfac47a" providerId="ADAL" clId="{208A6C56-922C-47DD-95A6-3B6C9252E32B}"/>
    <pc:docChg chg="undo custSel addSld delSld modSld modSection">
      <pc:chgData name="Kath Woods-Townsend" userId="6818a262-d99a-4b23-bcfa-16532cfac47a" providerId="ADAL" clId="{208A6C56-922C-47DD-95A6-3B6C9252E32B}" dt="2024-10-02T16:22:42.713" v="1030" actId="14734"/>
      <pc:docMkLst>
        <pc:docMk/>
      </pc:docMkLst>
      <pc:sldChg chg="addSp delSp modSp mod">
        <pc:chgData name="Kath Woods-Townsend" userId="6818a262-d99a-4b23-bcfa-16532cfac47a" providerId="ADAL" clId="{208A6C56-922C-47DD-95A6-3B6C9252E32B}" dt="2024-10-02T16:22:42.713" v="1030" actId="14734"/>
        <pc:sldMkLst>
          <pc:docMk/>
          <pc:sldMk cId="3072529019" sldId="283"/>
        </pc:sldMkLst>
      </pc:sldChg>
      <pc:sldChg chg="delSp modSp add mod">
        <pc:chgData name="Kath Woods-Townsend" userId="6818a262-d99a-4b23-bcfa-16532cfac47a" providerId="ADAL" clId="{208A6C56-922C-47DD-95A6-3B6C9252E32B}" dt="2024-10-02T16:22:36.969" v="1029" actId="14100"/>
        <pc:sldMkLst>
          <pc:docMk/>
          <pc:sldMk cId="1181860117" sldId="284"/>
        </pc:sldMkLst>
      </pc:sldChg>
      <pc:sldChg chg="del">
        <pc:chgData name="Kath Woods-Townsend" userId="6818a262-d99a-4b23-bcfa-16532cfac47a" providerId="ADAL" clId="{208A6C56-922C-47DD-95A6-3B6C9252E32B}" dt="2024-10-02T15:49:09.614" v="1" actId="47"/>
        <pc:sldMkLst>
          <pc:docMk/>
          <pc:sldMk cId="3987882409" sldId="284"/>
        </pc:sldMkLst>
      </pc:sldChg>
      <pc:sldChg chg="del">
        <pc:chgData name="Kath Woods-Townsend" userId="6818a262-d99a-4b23-bcfa-16532cfac47a" providerId="ADAL" clId="{208A6C56-922C-47DD-95A6-3B6C9252E32B}" dt="2024-10-02T15:49:09.727" v="2" actId="47"/>
        <pc:sldMkLst>
          <pc:docMk/>
          <pc:sldMk cId="1334559488" sldId="286"/>
        </pc:sldMkLst>
      </pc:sldChg>
      <pc:sldChg chg="del">
        <pc:chgData name="Kath Woods-Townsend" userId="6818a262-d99a-4b23-bcfa-16532cfac47a" providerId="ADAL" clId="{208A6C56-922C-47DD-95A6-3B6C9252E32B}" dt="2024-10-02T15:49:10.757" v="3" actId="47"/>
        <pc:sldMkLst>
          <pc:docMk/>
          <pc:sldMk cId="2597826644" sldId="287"/>
        </pc:sldMkLst>
      </pc:sldChg>
      <pc:sldChg chg="del">
        <pc:chgData name="Kath Woods-Townsend" userId="6818a262-d99a-4b23-bcfa-16532cfac47a" providerId="ADAL" clId="{208A6C56-922C-47DD-95A6-3B6C9252E32B}" dt="2024-10-02T15:49:07.947" v="0" actId="47"/>
        <pc:sldMkLst>
          <pc:docMk/>
          <pc:sldMk cId="2579007049" sldId="288"/>
        </pc:sldMkLst>
      </pc:sldChg>
    </pc:docChg>
  </pc:docChgLst>
  <pc:docChgLst>
    <pc:chgData name="Naomi Leonard" userId="S::nl1v22@soton.ac.uk::aac58b25-e4b8-4396-be41-69c922faabae" providerId="AD" clId="Web-{0A53D86B-3F02-DFA7-1816-24B8D92ED751}"/>
    <pc:docChg chg="modSld">
      <pc:chgData name="Naomi Leonard" userId="S::nl1v22@soton.ac.uk::aac58b25-e4b8-4396-be41-69c922faabae" providerId="AD" clId="Web-{0A53D86B-3F02-DFA7-1816-24B8D92ED751}" dt="2025-07-02T14:08:42.585" v="5"/>
      <pc:docMkLst>
        <pc:docMk/>
      </pc:docMkLst>
      <pc:sldChg chg="modSp">
        <pc:chgData name="Naomi Leonard" userId="S::nl1v22@soton.ac.uk::aac58b25-e4b8-4396-be41-69c922faabae" providerId="AD" clId="Web-{0A53D86B-3F02-DFA7-1816-24B8D92ED751}" dt="2025-07-02T14:08:42.585" v="5"/>
        <pc:sldMkLst>
          <pc:docMk/>
          <pc:sldMk cId="3370445382" sldId="285"/>
        </pc:sldMkLst>
      </pc:sldChg>
    </pc:docChg>
  </pc:docChgLst>
  <pc:docChgLst>
    <pc:chgData name="Naomi Leonard" userId="S::nl1v22@soton.ac.uk::aac58b25-e4b8-4396-be41-69c922faabae" providerId="AD" clId="Web-{5896675A-BE74-2751-1E0C-8BFC6B2BDD2F}"/>
    <pc:docChg chg="modSld">
      <pc:chgData name="Naomi Leonard" userId="S::nl1v22@soton.ac.uk::aac58b25-e4b8-4396-be41-69c922faabae" providerId="AD" clId="Web-{5896675A-BE74-2751-1E0C-8BFC6B2BDD2F}" dt="2024-10-02T17:22:09.518" v="7"/>
      <pc:docMkLst>
        <pc:docMk/>
      </pc:docMkLst>
    </pc:docChg>
  </pc:docChgLst>
  <pc:docChgLst>
    <pc:chgData clId="Web-{1AF73092-8A8F-002E-8936-76FF3474FC9B}"/>
    <pc:docChg chg="modSld">
      <pc:chgData name="" userId="" providerId="" clId="Web-{1AF73092-8A8F-002E-8936-76FF3474FC9B}" dt="2024-10-03T12:07:53.849" v="1"/>
      <pc:docMkLst>
        <pc:docMk/>
      </pc:docMkLst>
    </pc:docChg>
  </pc:docChgLst>
  <pc:docChgLst>
    <pc:chgData name="Kath Woods-Townsend" userId="S::kwt1b06@soton.ac.uk::6818a262-d99a-4b23-bcfa-16532cfac47a" providerId="AD" clId="Web-{6FCFD748-33F0-95AE-1F36-DE104A38AE59}"/>
    <pc:docChg chg="modSld">
      <pc:chgData name="Kath Woods-Townsend" userId="S::kwt1b06@soton.ac.uk::6818a262-d99a-4b23-bcfa-16532cfac47a" providerId="AD" clId="Web-{6FCFD748-33F0-95AE-1F36-DE104A38AE59}" dt="2024-10-23T11:05:08.580" v="4"/>
      <pc:docMkLst>
        <pc:docMk/>
      </pc:docMkLst>
      <pc:sldChg chg="modSp">
        <pc:chgData name="Kath Woods-Townsend" userId="S::kwt1b06@soton.ac.uk::6818a262-d99a-4b23-bcfa-16532cfac47a" providerId="AD" clId="Web-{6FCFD748-33F0-95AE-1F36-DE104A38AE59}" dt="2024-10-23T11:04:59.329" v="3"/>
        <pc:sldMkLst>
          <pc:docMk/>
          <pc:sldMk cId="1181860117" sldId="284"/>
        </pc:sldMkLst>
      </pc:sldChg>
      <pc:sldChg chg="modSp">
        <pc:chgData name="Kath Woods-Townsend" userId="S::kwt1b06@soton.ac.uk::6818a262-d99a-4b23-bcfa-16532cfac47a" providerId="AD" clId="Web-{6FCFD748-33F0-95AE-1F36-DE104A38AE59}" dt="2024-10-23T11:05:08.580" v="4"/>
        <pc:sldMkLst>
          <pc:docMk/>
          <pc:sldMk cId="3370445382" sldId="285"/>
        </pc:sldMkLst>
      </pc:sldChg>
    </pc:docChg>
  </pc:docChgLst>
  <pc:docChgLst>
    <pc:chgData name="Naomi Leonard" userId="S::nl1v22@soton.ac.uk::aac58b25-e4b8-4396-be41-69c922faabae" providerId="AD" clId="Web-{07A20471-809C-B09C-1313-2AD9BC5D707F}"/>
    <pc:docChg chg="modSld">
      <pc:chgData name="Naomi Leonard" userId="S::nl1v22@soton.ac.uk::aac58b25-e4b8-4396-be41-69c922faabae" providerId="AD" clId="Web-{07A20471-809C-B09C-1313-2AD9BC5D707F}" dt="2025-08-21T09:03:12.131" v="49"/>
      <pc:docMkLst>
        <pc:docMk/>
      </pc:docMkLst>
    </pc:docChg>
  </pc:docChgLst>
  <pc:docChgLst>
    <pc:chgData name="Naomi Leonard" userId="S::nl1v22@soton.ac.uk::aac58b25-e4b8-4396-be41-69c922faabae" providerId="AD" clId="Web-{170322C1-C9E5-333B-981B-DFBCB383B2AC}"/>
    <pc:docChg chg="modSld">
      <pc:chgData name="Naomi Leonard" userId="S::nl1v22@soton.ac.uk::aac58b25-e4b8-4396-be41-69c922faabae" providerId="AD" clId="Web-{170322C1-C9E5-333B-981B-DFBCB383B2AC}" dt="2024-10-16T13:26:52.817" v="935"/>
      <pc:docMkLst>
        <pc:docMk/>
      </pc:docMkLst>
      <pc:sldChg chg="modSp">
        <pc:chgData name="Naomi Leonard" userId="S::nl1v22@soton.ac.uk::aac58b25-e4b8-4396-be41-69c922faabae" providerId="AD" clId="Web-{170322C1-C9E5-333B-981B-DFBCB383B2AC}" dt="2024-10-16T13:26:52.817" v="935"/>
        <pc:sldMkLst>
          <pc:docMk/>
          <pc:sldMk cId="3370445382" sldId="285"/>
        </pc:sldMkLst>
      </pc:sldChg>
    </pc:docChg>
  </pc:docChgLst>
  <pc:docChgLst>
    <pc:chgData name="Kath Woods-Townsend" userId="S::kwt1b06@soton.ac.uk::6818a262-d99a-4b23-bcfa-16532cfac47a" providerId="AD" clId="Web-{1AF73092-8A8F-002E-8936-76FF3474FC9B}"/>
    <pc:docChg chg="modSld">
      <pc:chgData name="Kath Woods-Townsend" userId="S::kwt1b06@soton.ac.uk::6818a262-d99a-4b23-bcfa-16532cfac47a" providerId="AD" clId="Web-{1AF73092-8A8F-002E-8936-76FF3474FC9B}" dt="2024-10-03T12:07:57.600" v="1"/>
      <pc:docMkLst>
        <pc:docMk/>
      </pc:docMkLst>
      <pc:sldChg chg="modSp">
        <pc:chgData name="Kath Woods-Townsend" userId="S::kwt1b06@soton.ac.uk::6818a262-d99a-4b23-bcfa-16532cfac47a" providerId="AD" clId="Web-{1AF73092-8A8F-002E-8936-76FF3474FC9B}" dt="2024-10-03T12:07:57.600" v="1"/>
        <pc:sldMkLst>
          <pc:docMk/>
          <pc:sldMk cId="3072529019" sldId="283"/>
        </pc:sldMkLst>
      </pc:sldChg>
    </pc:docChg>
  </pc:docChgLst>
  <pc:docChgLst>
    <pc:chgData clId="Web-{F6857785-D2E5-4865-C002-F6778A4F468A}"/>
    <pc:docChg chg="modSld">
      <pc:chgData name="" userId="" providerId="" clId="Web-{F6857785-D2E5-4865-C002-F6778A4F468A}" dt="2025-09-12T12:27:27.405" v="3"/>
      <pc:docMkLst>
        <pc:docMk/>
      </pc:docMkLst>
      <pc:sldChg chg="modSp">
        <pc:chgData name="" userId="" providerId="" clId="Web-{F6857785-D2E5-4865-C002-F6778A4F468A}" dt="2025-09-12T12:27:27.405" v="3"/>
        <pc:sldMkLst>
          <pc:docMk/>
          <pc:sldMk cId="3072529019" sldId="283"/>
        </pc:sldMkLst>
      </pc:sldChg>
    </pc:docChg>
  </pc:docChgLst>
  <pc:docChgLst>
    <pc:chgData name="Sue Nottingham" userId="9b0bd6ce-53c6-43b6-8406-b4239f34bcc2" providerId="ADAL" clId="{0465FA12-A38A-4550-82D4-6AE8AC742EC8}"/>
    <pc:docChg chg="undo custSel modSld modNotesMaster">
      <pc:chgData name="Sue Nottingham" userId="9b0bd6ce-53c6-43b6-8406-b4239f34bcc2" providerId="ADAL" clId="{0465FA12-A38A-4550-82D4-6AE8AC742EC8}" dt="2024-10-25T17:50:56.218" v="1532" actId="20577"/>
      <pc:docMkLst>
        <pc:docMk/>
      </pc:docMkLst>
      <pc:sldChg chg="modSp mod">
        <pc:chgData name="Sue Nottingham" userId="9b0bd6ce-53c6-43b6-8406-b4239f34bcc2" providerId="ADAL" clId="{0465FA12-A38A-4550-82D4-6AE8AC742EC8}" dt="2024-10-25T15:18:32.442" v="1516" actId="14100"/>
        <pc:sldMkLst>
          <pc:docMk/>
          <pc:sldMk cId="1181860117" sldId="284"/>
        </pc:sldMkLst>
      </pc:sldChg>
      <pc:sldChg chg="addSp delSp modSp mod">
        <pc:chgData name="Sue Nottingham" userId="9b0bd6ce-53c6-43b6-8406-b4239f34bcc2" providerId="ADAL" clId="{0465FA12-A38A-4550-82D4-6AE8AC742EC8}" dt="2024-10-25T17:50:56.218" v="1532" actId="20577"/>
        <pc:sldMkLst>
          <pc:docMk/>
          <pc:sldMk cId="3370445382" sldId="285"/>
        </pc:sldMkLst>
      </pc:sldChg>
    </pc:docChg>
  </pc:docChgLst>
  <pc:docChgLst>
    <pc:chgData clId="Web-{F2E13A12-54B8-DB37-7C9C-8A65F334DDCA}"/>
    <pc:docChg chg="modSld">
      <pc:chgData name="" userId="" providerId="" clId="Web-{F2E13A12-54B8-DB37-7C9C-8A65F334DDCA}" dt="2024-10-03T11:09:01.432" v="0" actId="20577"/>
      <pc:docMkLst>
        <pc:docMk/>
      </pc:docMkLst>
      <pc:sldChg chg="modSp">
        <pc:chgData name="" userId="" providerId="" clId="Web-{F2E13A12-54B8-DB37-7C9C-8A65F334DDCA}" dt="2024-10-03T11:09:01.432" v="0" actId="20577"/>
        <pc:sldMkLst>
          <pc:docMk/>
          <pc:sldMk cId="3072529019" sldId="283"/>
        </pc:sldMkLst>
      </pc:sldChg>
    </pc:docChg>
  </pc:docChgLst>
  <pc:docChgLst>
    <pc:chgData name="Kath Woods-Townsend" userId="S::kwt1b06@soton.ac.uk::6818a262-d99a-4b23-bcfa-16532cfac47a" providerId="AD" clId="Web-{F2E13A12-54B8-DB37-7C9C-8A65F334DDCA}"/>
    <pc:docChg chg="modSld">
      <pc:chgData name="Kath Woods-Townsend" userId="S::kwt1b06@soton.ac.uk::6818a262-d99a-4b23-bcfa-16532cfac47a" providerId="AD" clId="Web-{F2E13A12-54B8-DB37-7C9C-8A65F334DDCA}" dt="2024-10-03T11:09:11.448" v="2" actId="20577"/>
      <pc:docMkLst>
        <pc:docMk/>
      </pc:docMkLst>
    </pc:docChg>
  </pc:docChgLst>
  <pc:docChgLst>
    <pc:chgData name="Nikhil Mistry" userId="S::nm2f18@soton.ac.uk::700342fd-c651-4806-9df0-80e3953b3ca8" providerId="AD" clId="Web-{8C7B3851-3838-0E93-DD4F-92697AFF3B93}"/>
    <pc:docChg chg="modSld">
      <pc:chgData name="Nikhil Mistry" userId="S::nm2f18@soton.ac.uk::700342fd-c651-4806-9df0-80e3953b3ca8" providerId="AD" clId="Web-{8C7B3851-3838-0E93-DD4F-92697AFF3B93}" dt="2025-09-12T13:53:35.328" v="13"/>
      <pc:docMkLst>
        <pc:docMk/>
      </pc:docMkLst>
      <pc:sldChg chg="modSp">
        <pc:chgData name="Nikhil Mistry" userId="S::nm2f18@soton.ac.uk::700342fd-c651-4806-9df0-80e3953b3ca8" providerId="AD" clId="Web-{8C7B3851-3838-0E93-DD4F-92697AFF3B93}" dt="2025-09-12T13:53:35.328" v="13"/>
        <pc:sldMkLst>
          <pc:docMk/>
          <pc:sldMk cId="1181860117" sldId="284"/>
        </pc:sldMkLst>
      </pc:sldChg>
    </pc:docChg>
  </pc:docChgLst>
  <pc:docChgLst>
    <pc:chgData name="Nikhil Mistry" userId="S::nm2f18@soton.ac.uk::700342fd-c651-4806-9df0-80e3953b3ca8" providerId="AD" clId="Web-{2D11FBC4-A85E-6C05-B09D-CF38364F8EFF}"/>
    <pc:docChg chg="modSld">
      <pc:chgData name="Nikhil Mistry" userId="S::nm2f18@soton.ac.uk::700342fd-c651-4806-9df0-80e3953b3ca8" providerId="AD" clId="Web-{2D11FBC4-A85E-6C05-B09D-CF38364F8EFF}" dt="2025-09-05T16:25:21.527" v="69"/>
      <pc:docMkLst>
        <pc:docMk/>
      </pc:docMkLst>
    </pc:docChg>
  </pc:docChgLst>
  <pc:docChgLst>
    <pc:chgData name="Naomi Leonard" userId="S::nl1v22@soton.ac.uk::aac58b25-e4b8-4396-be41-69c922faabae" providerId="AD" clId="Web-{B4BE8178-0D3B-5427-D7ED-C881F35C0F4B}"/>
    <pc:docChg chg="modSld">
      <pc:chgData name="Naomi Leonard" userId="S::nl1v22@soton.ac.uk::aac58b25-e4b8-4396-be41-69c922faabae" providerId="AD" clId="Web-{B4BE8178-0D3B-5427-D7ED-C881F35C0F4B}" dt="2025-09-09T12:38:59.502" v="133"/>
      <pc:docMkLst>
        <pc:docMk/>
      </pc:docMkLst>
      <pc:sldChg chg="modSp">
        <pc:chgData name="Naomi Leonard" userId="S::nl1v22@soton.ac.uk::aac58b25-e4b8-4396-be41-69c922faabae" providerId="AD" clId="Web-{B4BE8178-0D3B-5427-D7ED-C881F35C0F4B}" dt="2025-09-09T12:38:59.502" v="133"/>
        <pc:sldMkLst>
          <pc:docMk/>
          <pc:sldMk cId="1181860117" sldId="284"/>
        </pc:sldMkLst>
      </pc:sldChg>
      <pc:sldChg chg="modSp">
        <pc:chgData name="Naomi Leonard" userId="S::nl1v22@soton.ac.uk::aac58b25-e4b8-4396-be41-69c922faabae" providerId="AD" clId="Web-{B4BE8178-0D3B-5427-D7ED-C881F35C0F4B}" dt="2025-09-09T12:38:55.720" v="131"/>
        <pc:sldMkLst>
          <pc:docMk/>
          <pc:sldMk cId="3370445382" sldId="285"/>
        </pc:sldMkLst>
      </pc:sldChg>
    </pc:docChg>
  </pc:docChgLst>
  <pc:docChgLst>
    <pc:chgData name="Naomi Leonard" userId="S::nl1v22@soton.ac.uk::aac58b25-e4b8-4396-be41-69c922faabae" providerId="AD" clId="Web-{BEEF0516-2555-3C6D-0432-377217FEB9B0}"/>
    <pc:docChg chg="modSld">
      <pc:chgData name="Naomi Leonard" userId="S::nl1v22@soton.ac.uk::aac58b25-e4b8-4396-be41-69c922faabae" providerId="AD" clId="Web-{BEEF0516-2555-3C6D-0432-377217FEB9B0}" dt="2025-08-20T16:21:56.157" v="67"/>
      <pc:docMkLst>
        <pc:docMk/>
      </pc:docMkLst>
      <pc:sldChg chg="modSp">
        <pc:chgData name="Naomi Leonard" userId="S::nl1v22@soton.ac.uk::aac58b25-e4b8-4396-be41-69c922faabae" providerId="AD" clId="Web-{BEEF0516-2555-3C6D-0432-377217FEB9B0}" dt="2025-08-20T16:21:56.157" v="67"/>
        <pc:sldMkLst>
          <pc:docMk/>
          <pc:sldMk cId="3072529019" sldId="283"/>
        </pc:sldMkLst>
      </pc:sldChg>
    </pc:docChg>
  </pc:docChgLst>
  <pc:docChgLst>
    <pc:chgData name="Naomi Leonard" userId="S::nl1v22@soton.ac.uk::aac58b25-e4b8-4396-be41-69c922faabae" providerId="AD" clId="Web-{F6857785-D2E5-4865-C002-F6778A4F468A}"/>
    <pc:docChg chg="modSld">
      <pc:chgData name="Naomi Leonard" userId="S::nl1v22@soton.ac.uk::aac58b25-e4b8-4396-be41-69c922faabae" providerId="AD" clId="Web-{F6857785-D2E5-4865-C002-F6778A4F468A}" dt="2025-09-12T12:37:21.869" v="240"/>
      <pc:docMkLst>
        <pc:docMk/>
      </pc:docMkLst>
    </pc:docChg>
  </pc:docChgLst>
  <pc:docChgLst>
    <pc:chgData name="Naomi Leonard" userId="S::nl1v22@soton.ac.uk::aac58b25-e4b8-4396-be41-69c922faabae" providerId="AD" clId="Web-{E3B956F7-82DA-8893-3E02-6365CDEA18A6}"/>
    <pc:docChg chg="modSld">
      <pc:chgData name="Naomi Leonard" userId="S::nl1v22@soton.ac.uk::aac58b25-e4b8-4396-be41-69c922faabae" providerId="AD" clId="Web-{E3B956F7-82DA-8893-3E02-6365CDEA18A6}" dt="2024-10-16T13:36:02.578" v="223"/>
      <pc:docMkLst>
        <pc:docMk/>
      </pc:docMkLst>
    </pc:docChg>
  </pc:docChgLst>
  <pc:docChgLst>
    <pc:chgData name="Naomi Leonard" userId="S::nl1v22@soton.ac.uk::aac58b25-e4b8-4396-be41-69c922faabae" providerId="AD" clId="Web-{FD5F7EBC-A966-6C2D-1FA4-88623DFE80A2}"/>
    <pc:docChg chg="modSld">
      <pc:chgData name="Naomi Leonard" userId="S::nl1v22@soton.ac.uk::aac58b25-e4b8-4396-be41-69c922faabae" providerId="AD" clId="Web-{FD5F7EBC-A966-6C2D-1FA4-88623DFE80A2}" dt="2025-08-21T08:57:24.883" v="71"/>
      <pc:docMkLst>
        <pc:docMk/>
      </pc:docMkLst>
    </pc:docChg>
  </pc:docChgLst>
  <pc:docChgLst>
    <pc:chgData name="Naomi Leonard" userId="aac58b25-e4b8-4396-be41-69c922faabae" providerId="ADAL" clId="{8216CF9A-0BC2-4346-A00D-6D0789786CA0}"/>
    <pc:docChg chg="undo custSel addSld modSld modSection">
      <pc:chgData name="Naomi Leonard" userId="aac58b25-e4b8-4396-be41-69c922faabae" providerId="ADAL" clId="{8216CF9A-0BC2-4346-A00D-6D0789786CA0}" dt="2024-10-02T17:24:25.112" v="1340" actId="1076"/>
      <pc:docMkLst>
        <pc:docMk/>
      </pc:docMkLst>
      <pc:sldChg chg="addSp delSp modSp mod">
        <pc:chgData name="Naomi Leonard" userId="aac58b25-e4b8-4396-be41-69c922faabae" providerId="ADAL" clId="{8216CF9A-0BC2-4346-A00D-6D0789786CA0}" dt="2024-10-02T16:54:13.092" v="970"/>
        <pc:sldMkLst>
          <pc:docMk/>
          <pc:sldMk cId="1181860117" sldId="284"/>
        </pc:sldMkLst>
      </pc:sldChg>
      <pc:sldChg chg="addSp delSp modSp add mod">
        <pc:chgData name="Naomi Leonard" userId="aac58b25-e4b8-4396-be41-69c922faabae" providerId="ADAL" clId="{8216CF9A-0BC2-4346-A00D-6D0789786CA0}" dt="2024-10-02T16:59:23.937" v="1236" actId="20577"/>
        <pc:sldMkLst>
          <pc:docMk/>
          <pc:sldMk cId="3370445382" sldId="285"/>
        </pc:sldMkLst>
      </pc:sldChg>
    </pc:docChg>
  </pc:docChgLst>
  <pc:docChgLst>
    <pc:chgData name="Naomi Leonard" userId="S::nl1v22@soton.ac.uk::aac58b25-e4b8-4396-be41-69c922faabae" providerId="AD" clId="Web-{D7E82465-70AC-9DEB-F031-6505FF57ABF6}"/>
    <pc:docChg chg="modSld">
      <pc:chgData name="Naomi Leonard" userId="S::nl1v22@soton.ac.uk::aac58b25-e4b8-4396-be41-69c922faabae" providerId="AD" clId="Web-{D7E82465-70AC-9DEB-F031-6505FF57ABF6}" dt="2025-06-17T12:08:05.932" v="5" actId="20577"/>
      <pc:docMkLst>
        <pc:docMk/>
      </pc:docMkLst>
      <pc:sldChg chg="modSp">
        <pc:chgData name="Naomi Leonard" userId="S::nl1v22@soton.ac.uk::aac58b25-e4b8-4396-be41-69c922faabae" providerId="AD" clId="Web-{D7E82465-70AC-9DEB-F031-6505FF57ABF6}" dt="2025-06-17T12:07:52.838" v="3"/>
        <pc:sldMkLst>
          <pc:docMk/>
          <pc:sldMk cId="3072529019" sldId="283"/>
        </pc:sldMkLst>
      </pc:sldChg>
      <pc:sldChg chg="modSp">
        <pc:chgData name="Naomi Leonard" userId="S::nl1v22@soton.ac.uk::aac58b25-e4b8-4396-be41-69c922faabae" providerId="AD" clId="Web-{D7E82465-70AC-9DEB-F031-6505FF57ABF6}" dt="2025-06-17T12:08:03.026" v="4" actId="20577"/>
        <pc:sldMkLst>
          <pc:docMk/>
          <pc:sldMk cId="1181860117" sldId="284"/>
        </pc:sldMkLst>
      </pc:sldChg>
      <pc:sldChg chg="modSp">
        <pc:chgData name="Naomi Leonard" userId="S::nl1v22@soton.ac.uk::aac58b25-e4b8-4396-be41-69c922faabae" providerId="AD" clId="Web-{D7E82465-70AC-9DEB-F031-6505FF57ABF6}" dt="2025-06-17T12:08:05.932" v="5" actId="20577"/>
        <pc:sldMkLst>
          <pc:docMk/>
          <pc:sldMk cId="3370445382" sldId="285"/>
        </pc:sldMkLst>
      </pc:sldChg>
    </pc:docChg>
  </pc:docChgLst>
  <pc:docChgLst>
    <pc:chgData name="Naomi Leonard" userId="S::nl1v22@soton.ac.uk::aac58b25-e4b8-4396-be41-69c922faabae" providerId="AD" clId="Web-{1E21B85C-6C71-9DDD-75A0-3EF8188DD6D7}"/>
    <pc:docChg chg="modSld">
      <pc:chgData name="Naomi Leonard" userId="S::nl1v22@soton.ac.uk::aac58b25-e4b8-4396-be41-69c922faabae" providerId="AD" clId="Web-{1E21B85C-6C71-9DDD-75A0-3EF8188DD6D7}" dt="2024-10-16T13:42:15.287" v="189"/>
      <pc:docMkLst>
        <pc:docMk/>
      </pc:docMkLst>
      <pc:sldChg chg="modSp">
        <pc:chgData name="Naomi Leonard" userId="S::nl1v22@soton.ac.uk::aac58b25-e4b8-4396-be41-69c922faabae" providerId="AD" clId="Web-{1E21B85C-6C71-9DDD-75A0-3EF8188DD6D7}" dt="2024-10-16T13:39:06.516" v="15"/>
        <pc:sldMkLst>
          <pc:docMk/>
          <pc:sldMk cId="1181860117" sldId="284"/>
        </pc:sldMkLst>
      </pc:sldChg>
      <pc:sldChg chg="modSp">
        <pc:chgData name="Naomi Leonard" userId="S::nl1v22@soton.ac.uk::aac58b25-e4b8-4396-be41-69c922faabae" providerId="AD" clId="Web-{1E21B85C-6C71-9DDD-75A0-3EF8188DD6D7}" dt="2024-10-16T13:41:34.098" v="67"/>
        <pc:sldMkLst>
          <pc:docMk/>
          <pc:sldMk cId="3370445382" sldId="285"/>
        </pc:sldMkLst>
      </pc:sldChg>
    </pc:docChg>
  </pc:docChgLst>
  <pc:docChgLst>
    <pc:chgData name="Naomi Leonard" userId="S::nl1v22@soton.ac.uk::aac58b25-e4b8-4396-be41-69c922faabae" providerId="AD" clId="Web-{1B3AA351-F2B2-DF72-9E39-DD8829D0B50C}"/>
    <pc:docChg chg="modSld">
      <pc:chgData name="Naomi Leonard" userId="S::nl1v22@soton.ac.uk::aac58b25-e4b8-4396-be41-69c922faabae" providerId="AD" clId="Web-{1B3AA351-F2B2-DF72-9E39-DD8829D0B50C}" dt="2025-08-21T09:15:19.823" v="51"/>
      <pc:docMkLst>
        <pc:docMk/>
      </pc:docMkLst>
      <pc:sldChg chg="modSp">
        <pc:chgData name="Naomi Leonard" userId="S::nl1v22@soton.ac.uk::aac58b25-e4b8-4396-be41-69c922faabae" providerId="AD" clId="Web-{1B3AA351-F2B2-DF72-9E39-DD8829D0B50C}" dt="2025-08-21T09:15:19.823" v="51"/>
        <pc:sldMkLst>
          <pc:docMk/>
          <pc:sldMk cId="3072529019" sldId="283"/>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5558" cy="502835"/>
          </a:xfrm>
          <a:prstGeom prst="rect">
            <a:avLst/>
          </a:prstGeom>
        </p:spPr>
        <p:txBody>
          <a:bodyPr vert="horz" lIns="96634" tIns="48317" rIns="96634" bIns="48317" rtlCol="0"/>
          <a:lstStyle>
            <a:lvl1pPr algn="l">
              <a:defRPr sz="1300"/>
            </a:lvl1pPr>
          </a:lstStyle>
          <a:p>
            <a:endParaRPr lang="en-US"/>
          </a:p>
        </p:txBody>
      </p:sp>
      <p:sp>
        <p:nvSpPr>
          <p:cNvPr id="3" name="Date Placeholder 2"/>
          <p:cNvSpPr>
            <a:spLocks noGrp="1"/>
          </p:cNvSpPr>
          <p:nvPr>
            <p:ph type="dt" idx="1"/>
          </p:nvPr>
        </p:nvSpPr>
        <p:spPr>
          <a:xfrm>
            <a:off x="3902597" y="0"/>
            <a:ext cx="2985558" cy="502835"/>
          </a:xfrm>
          <a:prstGeom prst="rect">
            <a:avLst/>
          </a:prstGeom>
        </p:spPr>
        <p:txBody>
          <a:bodyPr vert="horz" lIns="96634" tIns="48317" rIns="96634" bIns="48317" rtlCol="0"/>
          <a:lstStyle>
            <a:lvl1pPr algn="r">
              <a:defRPr sz="1300"/>
            </a:lvl1pPr>
          </a:lstStyle>
          <a:p>
            <a:fld id="{EEB9297F-AB60-0740-9176-BE316369BD3D}" type="datetimeFigureOut">
              <a:rPr lang="en-US" smtClean="0"/>
              <a:t>5/11/2026</a:t>
            </a:fld>
            <a:endParaRPr lang="en-US"/>
          </a:p>
        </p:txBody>
      </p:sp>
      <p:sp>
        <p:nvSpPr>
          <p:cNvPr id="4" name="Slide Image Placeholder 3"/>
          <p:cNvSpPr>
            <a:spLocks noGrp="1" noRot="1" noChangeAspect="1"/>
          </p:cNvSpPr>
          <p:nvPr>
            <p:ph type="sldImg" idx="2"/>
          </p:nvPr>
        </p:nvSpPr>
        <p:spPr>
          <a:xfrm>
            <a:off x="1054100" y="1252538"/>
            <a:ext cx="4781550" cy="3382962"/>
          </a:xfrm>
          <a:prstGeom prst="rect">
            <a:avLst/>
          </a:prstGeom>
          <a:noFill/>
          <a:ln w="12700">
            <a:solidFill>
              <a:prstClr val="black"/>
            </a:solidFill>
          </a:ln>
        </p:spPr>
        <p:txBody>
          <a:bodyPr vert="horz" lIns="96634" tIns="48317" rIns="96634" bIns="48317" rtlCol="0" anchor="ctr"/>
          <a:lstStyle/>
          <a:p>
            <a:endParaRPr lang="en-US"/>
          </a:p>
        </p:txBody>
      </p:sp>
      <p:sp>
        <p:nvSpPr>
          <p:cNvPr id="5" name="Notes Placeholder 4"/>
          <p:cNvSpPr>
            <a:spLocks noGrp="1"/>
          </p:cNvSpPr>
          <p:nvPr>
            <p:ph type="body" sz="quarter" idx="3"/>
          </p:nvPr>
        </p:nvSpPr>
        <p:spPr>
          <a:xfrm>
            <a:off x="688975" y="4823034"/>
            <a:ext cx="5511800" cy="3946118"/>
          </a:xfrm>
          <a:prstGeom prst="rect">
            <a:avLst/>
          </a:prstGeom>
        </p:spPr>
        <p:txBody>
          <a:bodyPr vert="horz" lIns="96634" tIns="48317" rIns="96634" bIns="48317"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9519055"/>
            <a:ext cx="2985558" cy="502834"/>
          </a:xfrm>
          <a:prstGeom prst="rect">
            <a:avLst/>
          </a:prstGeom>
        </p:spPr>
        <p:txBody>
          <a:bodyPr vert="horz" lIns="96634" tIns="48317" rIns="96634" bIns="48317" rtlCol="0" anchor="b"/>
          <a:lstStyle>
            <a:lvl1pPr algn="l">
              <a:defRPr sz="1300"/>
            </a:lvl1pPr>
          </a:lstStyle>
          <a:p>
            <a:endParaRPr lang="en-US"/>
          </a:p>
        </p:txBody>
      </p:sp>
      <p:sp>
        <p:nvSpPr>
          <p:cNvPr id="7" name="Slide Number Placeholder 6"/>
          <p:cNvSpPr>
            <a:spLocks noGrp="1"/>
          </p:cNvSpPr>
          <p:nvPr>
            <p:ph type="sldNum" sz="quarter" idx="5"/>
          </p:nvPr>
        </p:nvSpPr>
        <p:spPr>
          <a:xfrm>
            <a:off x="3902597" y="9519055"/>
            <a:ext cx="2985558" cy="502834"/>
          </a:xfrm>
          <a:prstGeom prst="rect">
            <a:avLst/>
          </a:prstGeom>
        </p:spPr>
        <p:txBody>
          <a:bodyPr vert="horz" lIns="96634" tIns="48317" rIns="96634" bIns="48317" rtlCol="0" anchor="b"/>
          <a:lstStyle>
            <a:lvl1pPr algn="r">
              <a:defRPr sz="1300"/>
            </a:lvl1pPr>
          </a:lstStyle>
          <a:p>
            <a:fld id="{8A2BAB44-D57A-A44E-84DD-91988D8447AA}" type="slidenum">
              <a:rPr lang="en-US" smtClean="0"/>
              <a:t>‹#›</a:t>
            </a:fld>
            <a:endParaRPr lang="en-US"/>
          </a:p>
        </p:txBody>
      </p:sp>
    </p:spTree>
    <p:extLst>
      <p:ext uri="{BB962C8B-B14F-4D97-AF65-F5344CB8AC3E}">
        <p14:creationId xmlns:p14="http://schemas.microsoft.com/office/powerpoint/2010/main" val="9213619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 Navy">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140B0294-5E2E-8287-77F6-33FD4D26C43B}"/>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tretch>
            <a:fillRect/>
          </a:stretch>
        </p:blipFill>
        <p:spPr>
          <a:xfrm>
            <a:off x="2" y="0"/>
            <a:ext cx="10691813" cy="7559675"/>
          </a:xfrm>
          <a:prstGeom prst="rect">
            <a:avLst/>
          </a:prstGeom>
        </p:spPr>
      </p:pic>
      <p:sp>
        <p:nvSpPr>
          <p:cNvPr id="2" name="Title 1">
            <a:extLst>
              <a:ext uri="{FF2B5EF4-FFF2-40B4-BE49-F238E27FC236}">
                <a16:creationId xmlns:a16="http://schemas.microsoft.com/office/drawing/2014/main" id="{325B8AF5-D396-DAA5-3E89-D5BC203686E3}"/>
              </a:ext>
            </a:extLst>
          </p:cNvPr>
          <p:cNvSpPr>
            <a:spLocks noGrp="1"/>
          </p:cNvSpPr>
          <p:nvPr>
            <p:ph type="ctrTitle"/>
          </p:nvPr>
        </p:nvSpPr>
        <p:spPr>
          <a:xfrm>
            <a:off x="318717" y="3807453"/>
            <a:ext cx="6981285" cy="896034"/>
          </a:xfrm>
        </p:spPr>
        <p:txBody>
          <a:bodyPr anchor="b">
            <a:normAutofit/>
          </a:bodyPr>
          <a:lstStyle>
            <a:lvl1pPr algn="l">
              <a:defRPr sz="2728" b="1">
                <a:solidFill>
                  <a:schemeClr val="bg2"/>
                </a:solidFill>
                <a:latin typeface="FUTURA MEDIUM" panose="020B0602020204020303" pitchFamily="34" charset="-79"/>
                <a:cs typeface="FUTURA MEDIUM" panose="020B0602020204020303" pitchFamily="34" charset="-79"/>
              </a:defRPr>
            </a:lvl1pPr>
          </a:lstStyle>
          <a:p>
            <a:r>
              <a:rPr lang="en-GB"/>
              <a:t>Click to edit Master title style</a:t>
            </a:r>
            <a:endParaRPr lang="en-US"/>
          </a:p>
        </p:txBody>
      </p:sp>
      <p:sp>
        <p:nvSpPr>
          <p:cNvPr id="3" name="Subtitle 2">
            <a:extLst>
              <a:ext uri="{FF2B5EF4-FFF2-40B4-BE49-F238E27FC236}">
                <a16:creationId xmlns:a16="http://schemas.microsoft.com/office/drawing/2014/main" id="{F43F6609-27E2-E645-3AC6-6580DCE83095}"/>
              </a:ext>
            </a:extLst>
          </p:cNvPr>
          <p:cNvSpPr>
            <a:spLocks noGrp="1"/>
          </p:cNvSpPr>
          <p:nvPr>
            <p:ph type="subTitle" idx="1"/>
          </p:nvPr>
        </p:nvSpPr>
        <p:spPr>
          <a:xfrm>
            <a:off x="338263" y="4891364"/>
            <a:ext cx="4237096" cy="590263"/>
          </a:xfrm>
          <a:prstGeom prst="rect">
            <a:avLst/>
          </a:prstGeom>
        </p:spPr>
        <p:txBody>
          <a:bodyPr/>
          <a:lstStyle>
            <a:lvl1pPr marL="0" indent="0" algn="l">
              <a:buNone/>
              <a:defRPr sz="1488">
                <a:solidFill>
                  <a:schemeClr val="bg2"/>
                </a:solidFill>
                <a:latin typeface="Futura Medium" panose="020B0602020204020303" pitchFamily="34" charset="-79"/>
                <a:cs typeface="Futura Medium" panose="020B0602020204020303" pitchFamily="34" charset="-79"/>
              </a:defRPr>
            </a:lvl1pPr>
            <a:lvl2pPr marL="283494" indent="0" algn="ctr">
              <a:buNone/>
              <a:defRPr sz="1240"/>
            </a:lvl2pPr>
            <a:lvl3pPr marL="566987" indent="0" algn="ctr">
              <a:buNone/>
              <a:defRPr sz="1116"/>
            </a:lvl3pPr>
            <a:lvl4pPr marL="850480" indent="0" algn="ctr">
              <a:buNone/>
              <a:defRPr sz="992"/>
            </a:lvl4pPr>
            <a:lvl5pPr marL="1133974" indent="0" algn="ctr">
              <a:buNone/>
              <a:defRPr sz="992"/>
            </a:lvl5pPr>
            <a:lvl6pPr marL="1417467" indent="0" algn="ctr">
              <a:buNone/>
              <a:defRPr sz="992"/>
            </a:lvl6pPr>
            <a:lvl7pPr marL="1700961" indent="0" algn="ctr">
              <a:buNone/>
              <a:defRPr sz="992"/>
            </a:lvl7pPr>
            <a:lvl8pPr marL="1984455" indent="0" algn="ctr">
              <a:buNone/>
              <a:defRPr sz="992"/>
            </a:lvl8pPr>
            <a:lvl9pPr marL="2267948" indent="0" algn="ctr">
              <a:buNone/>
              <a:defRPr sz="992"/>
            </a:lvl9pPr>
          </a:lstStyle>
          <a:p>
            <a:r>
              <a:rPr lang="en-GB"/>
              <a:t>Click to edit Master subtitle style</a:t>
            </a:r>
            <a:endParaRPr lang="en-US"/>
          </a:p>
        </p:txBody>
      </p:sp>
    </p:spTree>
    <p:extLst>
      <p:ext uri="{BB962C8B-B14F-4D97-AF65-F5344CB8AC3E}">
        <p14:creationId xmlns:p14="http://schemas.microsoft.com/office/powerpoint/2010/main" val="343001709"/>
      </p:ext>
    </p:extLst>
  </p:cSld>
  <p:clrMapOvr>
    <a:masterClrMapping/>
  </p:clrMapOvr>
  <p:extLst>
    <p:ext uri="{DCECCB84-F9BA-43D5-87BE-67443E8EF086}">
      <p15:sldGuideLst xmlns:p15="http://schemas.microsoft.com/office/powerpoint/2012/main">
        <p15:guide id="1" orient="horz" pos="2381" userDrawn="1">
          <p15:clr>
            <a:srgbClr val="FBAE40"/>
          </p15:clr>
        </p15:guide>
        <p15:guide id="2" pos="264"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 Navy">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F0B85-4147-4581-6EDB-7F6EA3942024}"/>
              </a:ext>
            </a:extLst>
          </p:cNvPr>
          <p:cNvSpPr>
            <a:spLocks noGrp="1"/>
          </p:cNvSpPr>
          <p:nvPr>
            <p:ph type="title"/>
          </p:nvPr>
        </p:nvSpPr>
        <p:spPr>
          <a:xfrm>
            <a:off x="1245353" y="376071"/>
            <a:ext cx="9221689" cy="590324"/>
          </a:xfrm>
        </p:spPr>
        <p:txBody>
          <a:bodyPr>
            <a:noAutofit/>
          </a:bodyPr>
          <a:lstStyle>
            <a:lvl1pPr>
              <a:defRPr sz="1984">
                <a:solidFill>
                  <a:schemeClr val="bg2"/>
                </a:solidFill>
                <a:latin typeface="Futura Medium" panose="020B0602020204020303" pitchFamily="34" charset="-79"/>
                <a:cs typeface="Futura Medium" panose="020B0602020204020303" pitchFamily="34" charset="-79"/>
              </a:defRPr>
            </a:lvl1pPr>
          </a:lstStyle>
          <a:p>
            <a:endParaRPr lang="en-US"/>
          </a:p>
        </p:txBody>
      </p:sp>
      <p:sp>
        <p:nvSpPr>
          <p:cNvPr id="3" name="Content Placeholder 2">
            <a:extLst>
              <a:ext uri="{FF2B5EF4-FFF2-40B4-BE49-F238E27FC236}">
                <a16:creationId xmlns:a16="http://schemas.microsoft.com/office/drawing/2014/main" id="{470F7FF6-A828-EE4C-D971-1F2175FD5250}"/>
              </a:ext>
            </a:extLst>
          </p:cNvPr>
          <p:cNvSpPr>
            <a:spLocks noGrp="1"/>
          </p:cNvSpPr>
          <p:nvPr>
            <p:ph idx="1"/>
          </p:nvPr>
        </p:nvSpPr>
        <p:spPr>
          <a:xfrm>
            <a:off x="735063" y="2012414"/>
            <a:ext cx="9221689" cy="4796544"/>
          </a:xfrm>
          <a:prstGeom prst="rect">
            <a:avLst/>
          </a:prstGeom>
        </p:spPr>
        <p:txBody>
          <a:bodyPr/>
          <a:lstStyle>
            <a:lvl1pPr>
              <a:defRPr>
                <a:latin typeface="Futura Medium" panose="020B0602020204020303" pitchFamily="34" charset="-79"/>
                <a:cs typeface="Futura Medium" panose="020B0602020204020303" pitchFamily="34" charset="-79"/>
              </a:defRPr>
            </a:lvl1pPr>
            <a:lvl2pPr>
              <a:defRPr>
                <a:latin typeface="Futura Medium" panose="020B0602020204020303" pitchFamily="34" charset="-79"/>
                <a:cs typeface="Futura Medium" panose="020B0602020204020303" pitchFamily="34" charset="-79"/>
              </a:defRPr>
            </a:lvl2pPr>
            <a:lvl3pPr>
              <a:defRPr>
                <a:latin typeface="Futura Medium" panose="020B0602020204020303" pitchFamily="34" charset="-79"/>
                <a:cs typeface="Futura Medium" panose="020B0602020204020303" pitchFamily="34" charset="-79"/>
              </a:defRPr>
            </a:lvl3pPr>
            <a:lvl4pPr>
              <a:defRPr>
                <a:latin typeface="Futura Medium" panose="020B0602020204020303" pitchFamily="34" charset="-79"/>
                <a:cs typeface="Futura Medium" panose="020B0602020204020303" pitchFamily="34" charset="-79"/>
              </a:defRPr>
            </a:lvl4pPr>
            <a:lvl5pPr>
              <a:defRPr>
                <a:latin typeface="Futura Medium" panose="020B0602020204020303" pitchFamily="34" charset="-79"/>
                <a:cs typeface="Futura Medium" panose="020B0602020204020303" pitchFamily="34" charset="-79"/>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7848884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ubtitle, Content &amp; Image - Navy">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F0B85-4147-4581-6EDB-7F6EA3942024}"/>
              </a:ext>
            </a:extLst>
          </p:cNvPr>
          <p:cNvSpPr>
            <a:spLocks noGrp="1"/>
          </p:cNvSpPr>
          <p:nvPr>
            <p:ph type="title"/>
          </p:nvPr>
        </p:nvSpPr>
        <p:spPr>
          <a:xfrm>
            <a:off x="1245353" y="376071"/>
            <a:ext cx="9221689" cy="590324"/>
          </a:xfrm>
        </p:spPr>
        <p:txBody>
          <a:bodyPr>
            <a:noAutofit/>
          </a:bodyPr>
          <a:lstStyle>
            <a:lvl1pPr>
              <a:defRPr sz="1984">
                <a:solidFill>
                  <a:schemeClr val="bg2"/>
                </a:solidFill>
                <a:latin typeface="Futura Medium" panose="020B0602020204020303" pitchFamily="34" charset="-79"/>
                <a:cs typeface="Futura Medium" panose="020B0602020204020303" pitchFamily="34" charset="-79"/>
              </a:defRPr>
            </a:lvl1pPr>
          </a:lstStyle>
          <a:p>
            <a:endParaRPr lang="en-US"/>
          </a:p>
        </p:txBody>
      </p:sp>
      <p:sp>
        <p:nvSpPr>
          <p:cNvPr id="3" name="Content Placeholder 2">
            <a:extLst>
              <a:ext uri="{FF2B5EF4-FFF2-40B4-BE49-F238E27FC236}">
                <a16:creationId xmlns:a16="http://schemas.microsoft.com/office/drawing/2014/main" id="{470F7FF6-A828-EE4C-D971-1F2175FD5250}"/>
              </a:ext>
            </a:extLst>
          </p:cNvPr>
          <p:cNvSpPr>
            <a:spLocks noGrp="1"/>
          </p:cNvSpPr>
          <p:nvPr>
            <p:ph idx="1"/>
          </p:nvPr>
        </p:nvSpPr>
        <p:spPr>
          <a:xfrm>
            <a:off x="224137" y="2460987"/>
            <a:ext cx="5998832" cy="4722620"/>
          </a:xfrm>
          <a:prstGeom prst="rect">
            <a:avLst/>
          </a:prstGeom>
        </p:spPr>
        <p:txBody>
          <a:bodyPr/>
          <a:lstStyle>
            <a:lvl1pPr>
              <a:defRPr>
                <a:latin typeface="Futura Medium" panose="020B0602020204020303" pitchFamily="34" charset="-79"/>
                <a:cs typeface="Futura Medium" panose="020B0602020204020303" pitchFamily="34" charset="-79"/>
              </a:defRPr>
            </a:lvl1pPr>
            <a:lvl2pPr>
              <a:defRPr>
                <a:latin typeface="Futura Medium" panose="020B0602020204020303" pitchFamily="34" charset="-79"/>
                <a:cs typeface="Futura Medium" panose="020B0602020204020303" pitchFamily="34" charset="-79"/>
              </a:defRPr>
            </a:lvl2pPr>
            <a:lvl3pPr>
              <a:defRPr>
                <a:latin typeface="Futura Medium" panose="020B0602020204020303" pitchFamily="34" charset="-79"/>
                <a:cs typeface="Futura Medium" panose="020B0602020204020303" pitchFamily="34" charset="-79"/>
              </a:defRPr>
            </a:lvl3pPr>
            <a:lvl4pPr>
              <a:defRPr>
                <a:latin typeface="Futura Medium" panose="020B0602020204020303" pitchFamily="34" charset="-79"/>
                <a:cs typeface="Futura Medium" panose="020B0602020204020303" pitchFamily="34" charset="-79"/>
              </a:defRPr>
            </a:lvl4pPr>
            <a:lvl5pPr>
              <a:defRPr>
                <a:latin typeface="Futura Medium" panose="020B0602020204020303" pitchFamily="34" charset="-79"/>
                <a:cs typeface="Futura Medium" panose="020B0602020204020303" pitchFamily="34" charset="-79"/>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Content Placeholder 8">
            <a:extLst>
              <a:ext uri="{FF2B5EF4-FFF2-40B4-BE49-F238E27FC236}">
                <a16:creationId xmlns:a16="http://schemas.microsoft.com/office/drawing/2014/main" id="{F611895A-D621-0C13-806A-F149067F7CFD}"/>
              </a:ext>
            </a:extLst>
          </p:cNvPr>
          <p:cNvSpPr>
            <a:spLocks noGrp="1"/>
          </p:cNvSpPr>
          <p:nvPr>
            <p:ph sz="quarter" idx="10" hasCustomPrompt="1"/>
          </p:nvPr>
        </p:nvSpPr>
        <p:spPr>
          <a:xfrm>
            <a:off x="224137" y="1715631"/>
            <a:ext cx="5998832" cy="457368"/>
          </a:xfrm>
          <a:prstGeom prst="rect">
            <a:avLst/>
          </a:prstGeom>
        </p:spPr>
        <p:txBody>
          <a:bodyPr/>
          <a:lstStyle>
            <a:lvl1pPr marL="0" indent="0">
              <a:buFontTx/>
              <a:buNone/>
              <a:defRPr sz="1488">
                <a:solidFill>
                  <a:schemeClr val="accent2"/>
                </a:solidFill>
                <a:latin typeface="Futura Medium" panose="020B0602020204020303" pitchFamily="34" charset="-79"/>
                <a:cs typeface="Futura Medium" panose="020B0602020204020303" pitchFamily="34" charset="-79"/>
              </a:defRPr>
            </a:lvl1pPr>
            <a:lvl2pPr marL="283494" indent="0">
              <a:buFontTx/>
              <a:buNone/>
              <a:defRPr>
                <a:solidFill>
                  <a:schemeClr val="accent2"/>
                </a:solidFill>
                <a:latin typeface="Futura Medium" panose="020B0602020204020303" pitchFamily="34" charset="-79"/>
                <a:cs typeface="Futura Medium" panose="020B0602020204020303" pitchFamily="34" charset="-79"/>
              </a:defRPr>
            </a:lvl2pPr>
            <a:lvl3pPr marL="566987" indent="0">
              <a:buFontTx/>
              <a:buNone/>
              <a:defRPr>
                <a:solidFill>
                  <a:schemeClr val="accent2"/>
                </a:solidFill>
                <a:latin typeface="Futura Medium" panose="020B0602020204020303" pitchFamily="34" charset="-79"/>
                <a:cs typeface="Futura Medium" panose="020B0602020204020303" pitchFamily="34" charset="-79"/>
              </a:defRPr>
            </a:lvl3pPr>
            <a:lvl4pPr marL="850480" indent="0">
              <a:buFontTx/>
              <a:buNone/>
              <a:defRPr>
                <a:solidFill>
                  <a:schemeClr val="accent2"/>
                </a:solidFill>
                <a:latin typeface="Futura Medium" panose="020B0602020204020303" pitchFamily="34" charset="-79"/>
                <a:cs typeface="Futura Medium" panose="020B0602020204020303" pitchFamily="34" charset="-79"/>
              </a:defRPr>
            </a:lvl4pPr>
            <a:lvl5pPr marL="1133974" indent="0">
              <a:buFontTx/>
              <a:buNone/>
              <a:defRPr>
                <a:solidFill>
                  <a:schemeClr val="accent2"/>
                </a:solidFill>
                <a:latin typeface="Futura Medium" panose="020B0602020204020303" pitchFamily="34" charset="-79"/>
                <a:cs typeface="Futura Medium" panose="020B0602020204020303" pitchFamily="34" charset="-79"/>
              </a:defRPr>
            </a:lvl5pPr>
          </a:lstStyle>
          <a:p>
            <a:pPr lvl="0"/>
            <a:r>
              <a:rPr lang="en-US"/>
              <a:t>SUBTITLE</a:t>
            </a:r>
          </a:p>
        </p:txBody>
      </p:sp>
      <p:sp>
        <p:nvSpPr>
          <p:cNvPr id="10" name="Picture Placeholder 4">
            <a:extLst>
              <a:ext uri="{FF2B5EF4-FFF2-40B4-BE49-F238E27FC236}">
                <a16:creationId xmlns:a16="http://schemas.microsoft.com/office/drawing/2014/main" id="{AB68C630-D578-691E-BD05-94BB92D02C53}"/>
              </a:ext>
            </a:extLst>
          </p:cNvPr>
          <p:cNvSpPr>
            <a:spLocks noGrp="1"/>
          </p:cNvSpPr>
          <p:nvPr>
            <p:ph type="pic" sz="quarter" idx="11"/>
          </p:nvPr>
        </p:nvSpPr>
        <p:spPr>
          <a:xfrm>
            <a:off x="6435917" y="1715632"/>
            <a:ext cx="4031759" cy="5467976"/>
          </a:xfrm>
          <a:prstGeom prst="rect">
            <a:avLst/>
          </a:prstGeom>
          <a:solidFill>
            <a:schemeClr val="bg2">
              <a:lumMod val="95000"/>
            </a:schemeClr>
          </a:solidFill>
        </p:spPr>
        <p:txBody>
          <a:bodyPr/>
          <a:lstStyle>
            <a:lvl1pPr marL="0" indent="0">
              <a:buFontTx/>
              <a:buNone/>
              <a:defRPr sz="992">
                <a:latin typeface="Futura Medium" panose="020B0602020204020303" pitchFamily="34" charset="-79"/>
                <a:cs typeface="Futura Medium" panose="020B0602020204020303" pitchFamily="34" charset="-79"/>
              </a:defRPr>
            </a:lvl1pPr>
          </a:lstStyle>
          <a:p>
            <a:endParaRPr lang="en-US"/>
          </a:p>
        </p:txBody>
      </p:sp>
    </p:spTree>
    <p:extLst>
      <p:ext uri="{BB962C8B-B14F-4D97-AF65-F5344CB8AC3E}">
        <p14:creationId xmlns:p14="http://schemas.microsoft.com/office/powerpoint/2010/main" val="41667144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Content &amp; Image - Navy">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F0B85-4147-4581-6EDB-7F6EA3942024}"/>
              </a:ext>
            </a:extLst>
          </p:cNvPr>
          <p:cNvSpPr>
            <a:spLocks noGrp="1"/>
          </p:cNvSpPr>
          <p:nvPr>
            <p:ph type="title"/>
          </p:nvPr>
        </p:nvSpPr>
        <p:spPr>
          <a:xfrm>
            <a:off x="1245353" y="376071"/>
            <a:ext cx="9221689" cy="590324"/>
          </a:xfrm>
        </p:spPr>
        <p:txBody>
          <a:bodyPr>
            <a:noAutofit/>
          </a:bodyPr>
          <a:lstStyle>
            <a:lvl1pPr>
              <a:defRPr sz="1984">
                <a:solidFill>
                  <a:schemeClr val="bg2"/>
                </a:solidFill>
                <a:latin typeface="Futura Medium" panose="020B0602020204020303" pitchFamily="34" charset="-79"/>
                <a:cs typeface="Futura Medium" panose="020B0602020204020303" pitchFamily="34" charset="-79"/>
              </a:defRPr>
            </a:lvl1pPr>
          </a:lstStyle>
          <a:p>
            <a:endParaRPr lang="en-US"/>
          </a:p>
        </p:txBody>
      </p:sp>
      <p:sp>
        <p:nvSpPr>
          <p:cNvPr id="3" name="Content Placeholder 2">
            <a:extLst>
              <a:ext uri="{FF2B5EF4-FFF2-40B4-BE49-F238E27FC236}">
                <a16:creationId xmlns:a16="http://schemas.microsoft.com/office/drawing/2014/main" id="{470F7FF6-A828-EE4C-D971-1F2175FD5250}"/>
              </a:ext>
            </a:extLst>
          </p:cNvPr>
          <p:cNvSpPr>
            <a:spLocks noGrp="1"/>
          </p:cNvSpPr>
          <p:nvPr>
            <p:ph idx="1"/>
          </p:nvPr>
        </p:nvSpPr>
        <p:spPr>
          <a:xfrm>
            <a:off x="224139" y="1715632"/>
            <a:ext cx="4524693" cy="5533425"/>
          </a:xfrm>
          <a:prstGeom prst="rect">
            <a:avLst/>
          </a:prstGeom>
        </p:spPr>
        <p:txBody>
          <a:bodyPr/>
          <a:lstStyle>
            <a:lvl1pPr>
              <a:defRPr>
                <a:latin typeface="Futura Medium" panose="020B0602020204020303" pitchFamily="34" charset="-79"/>
                <a:cs typeface="Futura Medium" panose="020B0602020204020303" pitchFamily="34" charset="-79"/>
              </a:defRPr>
            </a:lvl1pPr>
            <a:lvl2pPr>
              <a:defRPr>
                <a:latin typeface="Futura Medium" panose="020B0602020204020303" pitchFamily="34" charset="-79"/>
                <a:cs typeface="Futura Medium" panose="020B0602020204020303" pitchFamily="34" charset="-79"/>
              </a:defRPr>
            </a:lvl2pPr>
            <a:lvl3pPr>
              <a:defRPr>
                <a:latin typeface="Futura Medium" panose="020B0602020204020303" pitchFamily="34" charset="-79"/>
                <a:cs typeface="Futura Medium" panose="020B0602020204020303" pitchFamily="34" charset="-79"/>
              </a:defRPr>
            </a:lvl3pPr>
            <a:lvl4pPr>
              <a:defRPr>
                <a:latin typeface="Futura Medium" panose="020B0602020204020303" pitchFamily="34" charset="-79"/>
                <a:cs typeface="Futura Medium" panose="020B0602020204020303" pitchFamily="34" charset="-79"/>
              </a:defRPr>
            </a:lvl4pPr>
            <a:lvl5pPr>
              <a:defRPr>
                <a:latin typeface="Futura Medium" panose="020B0602020204020303" pitchFamily="34" charset="-79"/>
                <a:cs typeface="Futura Medium" panose="020B0602020204020303" pitchFamily="34" charset="-79"/>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Picture Placeholder 4">
            <a:extLst>
              <a:ext uri="{FF2B5EF4-FFF2-40B4-BE49-F238E27FC236}">
                <a16:creationId xmlns:a16="http://schemas.microsoft.com/office/drawing/2014/main" id="{03B7291A-3580-35FF-5F01-568666C3A520}"/>
              </a:ext>
            </a:extLst>
          </p:cNvPr>
          <p:cNvSpPr>
            <a:spLocks noGrp="1"/>
          </p:cNvSpPr>
          <p:nvPr>
            <p:ph type="pic" sz="quarter" idx="10"/>
          </p:nvPr>
        </p:nvSpPr>
        <p:spPr>
          <a:xfrm>
            <a:off x="5019598" y="1715632"/>
            <a:ext cx="5448078" cy="5533262"/>
          </a:xfrm>
          <a:prstGeom prst="rect">
            <a:avLst/>
          </a:prstGeom>
          <a:solidFill>
            <a:schemeClr val="bg2">
              <a:lumMod val="95000"/>
            </a:schemeClr>
          </a:solidFill>
        </p:spPr>
        <p:txBody>
          <a:bodyPr/>
          <a:lstStyle>
            <a:lvl1pPr marL="0" indent="0">
              <a:buFontTx/>
              <a:buNone/>
              <a:defRPr sz="992">
                <a:latin typeface="Futura Medium" panose="020B0602020204020303" pitchFamily="34" charset="-79"/>
                <a:cs typeface="Futura Medium" panose="020B0602020204020303" pitchFamily="34" charset="-79"/>
              </a:defRPr>
            </a:lvl1pPr>
          </a:lstStyle>
          <a:p>
            <a:endParaRPr lang="en-US"/>
          </a:p>
        </p:txBody>
      </p:sp>
    </p:spTree>
    <p:extLst>
      <p:ext uri="{BB962C8B-B14F-4D97-AF65-F5344CB8AC3E}">
        <p14:creationId xmlns:p14="http://schemas.microsoft.com/office/powerpoint/2010/main" val="27497115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Full Image">
    <p:spTree>
      <p:nvGrpSpPr>
        <p:cNvPr id="1" name=""/>
        <p:cNvGrpSpPr/>
        <p:nvPr/>
      </p:nvGrpSpPr>
      <p:grpSpPr>
        <a:xfrm>
          <a:off x="0" y="0"/>
          <a:ext cx="0" cy="0"/>
          <a:chOff x="0" y="0"/>
          <a:chExt cx="0" cy="0"/>
        </a:xfrm>
      </p:grpSpPr>
      <p:sp>
        <p:nvSpPr>
          <p:cNvPr id="10" name="Picture Placeholder 4">
            <a:extLst>
              <a:ext uri="{FF2B5EF4-FFF2-40B4-BE49-F238E27FC236}">
                <a16:creationId xmlns:a16="http://schemas.microsoft.com/office/drawing/2014/main" id="{8122D425-FF98-7B24-FC7F-859D884CABCD}"/>
              </a:ext>
            </a:extLst>
          </p:cNvPr>
          <p:cNvSpPr>
            <a:spLocks noGrp="1"/>
          </p:cNvSpPr>
          <p:nvPr>
            <p:ph type="pic" sz="quarter" idx="10"/>
          </p:nvPr>
        </p:nvSpPr>
        <p:spPr>
          <a:xfrm>
            <a:off x="2" y="0"/>
            <a:ext cx="10691813" cy="7559675"/>
          </a:xfrm>
          <a:prstGeom prst="rect">
            <a:avLst/>
          </a:prstGeom>
          <a:solidFill>
            <a:schemeClr val="bg2">
              <a:lumMod val="95000"/>
            </a:schemeClr>
          </a:solidFill>
        </p:spPr>
        <p:txBody>
          <a:bodyPr/>
          <a:lstStyle>
            <a:lvl1pPr marL="0" indent="0">
              <a:buFontTx/>
              <a:buNone/>
              <a:defRPr sz="992">
                <a:latin typeface="Futura Medium" panose="020B0602020204020303" pitchFamily="34" charset="-79"/>
                <a:cs typeface="Futura Medium" panose="020B0602020204020303" pitchFamily="34" charset="-79"/>
              </a:defRPr>
            </a:lvl1pPr>
          </a:lstStyle>
          <a:p>
            <a:endParaRPr lang="en-US"/>
          </a:p>
        </p:txBody>
      </p:sp>
    </p:spTree>
    <p:extLst>
      <p:ext uri="{BB962C8B-B14F-4D97-AF65-F5344CB8AC3E}">
        <p14:creationId xmlns:p14="http://schemas.microsoft.com/office/powerpoint/2010/main" val="25638804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End Slide - Navy">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380397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lide - Teal">
    <p:bg>
      <p:bgPr>
        <a:blipFill>
          <a:blip r:embed="rId2" cstate="screen">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5B8AF5-D396-DAA5-3E89-D5BC203686E3}"/>
              </a:ext>
            </a:extLst>
          </p:cNvPr>
          <p:cNvSpPr>
            <a:spLocks noGrp="1"/>
          </p:cNvSpPr>
          <p:nvPr>
            <p:ph type="ctrTitle"/>
          </p:nvPr>
        </p:nvSpPr>
        <p:spPr>
          <a:xfrm>
            <a:off x="318717" y="3807453"/>
            <a:ext cx="6981285" cy="896034"/>
          </a:xfrm>
        </p:spPr>
        <p:txBody>
          <a:bodyPr anchor="b">
            <a:normAutofit/>
          </a:bodyPr>
          <a:lstStyle>
            <a:lvl1pPr algn="l">
              <a:defRPr sz="2728" b="1">
                <a:solidFill>
                  <a:schemeClr val="bg2"/>
                </a:solidFill>
                <a:latin typeface="FUTURA MEDIUM" panose="020B0602020204020303" pitchFamily="34" charset="-79"/>
                <a:cs typeface="FUTURA MEDIUM" panose="020B0602020204020303" pitchFamily="34" charset="-79"/>
              </a:defRPr>
            </a:lvl1pPr>
          </a:lstStyle>
          <a:p>
            <a:r>
              <a:rPr lang="en-GB"/>
              <a:t>Click to edit Master title style</a:t>
            </a:r>
            <a:endParaRPr lang="en-US"/>
          </a:p>
        </p:txBody>
      </p:sp>
      <p:sp>
        <p:nvSpPr>
          <p:cNvPr id="3" name="Subtitle 2">
            <a:extLst>
              <a:ext uri="{FF2B5EF4-FFF2-40B4-BE49-F238E27FC236}">
                <a16:creationId xmlns:a16="http://schemas.microsoft.com/office/drawing/2014/main" id="{F43F6609-27E2-E645-3AC6-6580DCE83095}"/>
              </a:ext>
            </a:extLst>
          </p:cNvPr>
          <p:cNvSpPr>
            <a:spLocks noGrp="1"/>
          </p:cNvSpPr>
          <p:nvPr>
            <p:ph type="subTitle" idx="1"/>
          </p:nvPr>
        </p:nvSpPr>
        <p:spPr>
          <a:xfrm>
            <a:off x="338263" y="4891364"/>
            <a:ext cx="4237096" cy="590263"/>
          </a:xfrm>
          <a:prstGeom prst="rect">
            <a:avLst/>
          </a:prstGeom>
        </p:spPr>
        <p:txBody>
          <a:bodyPr/>
          <a:lstStyle>
            <a:lvl1pPr marL="0" indent="0" algn="l">
              <a:buNone/>
              <a:defRPr sz="1488">
                <a:solidFill>
                  <a:schemeClr val="bg2"/>
                </a:solidFill>
                <a:latin typeface="Futura Medium" panose="020B0602020204020303" pitchFamily="34" charset="-79"/>
                <a:cs typeface="Futura Medium" panose="020B0602020204020303" pitchFamily="34" charset="-79"/>
              </a:defRPr>
            </a:lvl1pPr>
            <a:lvl2pPr marL="283494" indent="0" algn="ctr">
              <a:buNone/>
              <a:defRPr sz="1240"/>
            </a:lvl2pPr>
            <a:lvl3pPr marL="566987" indent="0" algn="ctr">
              <a:buNone/>
              <a:defRPr sz="1116"/>
            </a:lvl3pPr>
            <a:lvl4pPr marL="850480" indent="0" algn="ctr">
              <a:buNone/>
              <a:defRPr sz="992"/>
            </a:lvl4pPr>
            <a:lvl5pPr marL="1133974" indent="0" algn="ctr">
              <a:buNone/>
              <a:defRPr sz="992"/>
            </a:lvl5pPr>
            <a:lvl6pPr marL="1417467" indent="0" algn="ctr">
              <a:buNone/>
              <a:defRPr sz="992"/>
            </a:lvl6pPr>
            <a:lvl7pPr marL="1700961" indent="0" algn="ctr">
              <a:buNone/>
              <a:defRPr sz="992"/>
            </a:lvl7pPr>
            <a:lvl8pPr marL="1984455" indent="0" algn="ctr">
              <a:buNone/>
              <a:defRPr sz="992"/>
            </a:lvl8pPr>
            <a:lvl9pPr marL="2267948" indent="0" algn="ctr">
              <a:buNone/>
              <a:defRPr sz="992"/>
            </a:lvl9pPr>
          </a:lstStyle>
          <a:p>
            <a:r>
              <a:rPr lang="en-GB"/>
              <a:t>Click to edit Master subtitle style</a:t>
            </a:r>
            <a:endParaRPr lang="en-US"/>
          </a:p>
        </p:txBody>
      </p:sp>
    </p:spTree>
    <p:extLst>
      <p:ext uri="{BB962C8B-B14F-4D97-AF65-F5344CB8AC3E}">
        <p14:creationId xmlns:p14="http://schemas.microsoft.com/office/powerpoint/2010/main" val="1093725333"/>
      </p:ext>
    </p:extLst>
  </p:cSld>
  <p:clrMapOvr>
    <a:masterClrMapping/>
  </p:clrMapOvr>
  <p:extLst>
    <p:ext uri="{DCECCB84-F9BA-43D5-87BE-67443E8EF086}">
      <p15:sldGuideLst xmlns:p15="http://schemas.microsoft.com/office/powerpoint/2012/main">
        <p15:guide id="1" orient="horz" pos="2381" userDrawn="1">
          <p15:clr>
            <a:srgbClr val="FBAE40"/>
          </p15:clr>
        </p15:guide>
        <p15:guide id="2" pos="264"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 Teal">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F0B85-4147-4581-6EDB-7F6EA3942024}"/>
              </a:ext>
            </a:extLst>
          </p:cNvPr>
          <p:cNvSpPr>
            <a:spLocks noGrp="1"/>
          </p:cNvSpPr>
          <p:nvPr>
            <p:ph type="title"/>
          </p:nvPr>
        </p:nvSpPr>
        <p:spPr>
          <a:xfrm>
            <a:off x="1245353" y="376071"/>
            <a:ext cx="9221689" cy="590324"/>
          </a:xfrm>
        </p:spPr>
        <p:txBody>
          <a:bodyPr>
            <a:noAutofit/>
          </a:bodyPr>
          <a:lstStyle>
            <a:lvl1pPr>
              <a:defRPr sz="1984">
                <a:solidFill>
                  <a:schemeClr val="bg2"/>
                </a:solidFill>
                <a:latin typeface="Futura Medium" panose="020B0602020204020303" pitchFamily="34" charset="-79"/>
                <a:cs typeface="Futura Medium" panose="020B0602020204020303" pitchFamily="34" charset="-79"/>
              </a:defRPr>
            </a:lvl1pPr>
          </a:lstStyle>
          <a:p>
            <a:endParaRPr lang="en-US"/>
          </a:p>
        </p:txBody>
      </p:sp>
      <p:sp>
        <p:nvSpPr>
          <p:cNvPr id="3" name="Content Placeholder 2">
            <a:extLst>
              <a:ext uri="{FF2B5EF4-FFF2-40B4-BE49-F238E27FC236}">
                <a16:creationId xmlns:a16="http://schemas.microsoft.com/office/drawing/2014/main" id="{470F7FF6-A828-EE4C-D971-1F2175FD5250}"/>
              </a:ext>
            </a:extLst>
          </p:cNvPr>
          <p:cNvSpPr>
            <a:spLocks noGrp="1"/>
          </p:cNvSpPr>
          <p:nvPr>
            <p:ph idx="1"/>
          </p:nvPr>
        </p:nvSpPr>
        <p:spPr>
          <a:xfrm>
            <a:off x="735063" y="2012414"/>
            <a:ext cx="9221689" cy="4796544"/>
          </a:xfrm>
          <a:prstGeom prst="rect">
            <a:avLst/>
          </a:prstGeom>
        </p:spPr>
        <p:txBody>
          <a:bodyPr/>
          <a:lstStyle>
            <a:lvl1pPr>
              <a:defRPr>
                <a:latin typeface="Futura Medium" panose="020B0602020204020303" pitchFamily="34" charset="-79"/>
                <a:cs typeface="Futura Medium" panose="020B0602020204020303" pitchFamily="34" charset="-79"/>
              </a:defRPr>
            </a:lvl1pPr>
            <a:lvl2pPr>
              <a:defRPr>
                <a:latin typeface="Futura Medium" panose="020B0602020204020303" pitchFamily="34" charset="-79"/>
                <a:cs typeface="Futura Medium" panose="020B0602020204020303" pitchFamily="34" charset="-79"/>
              </a:defRPr>
            </a:lvl2pPr>
            <a:lvl3pPr>
              <a:defRPr>
                <a:latin typeface="Futura Medium" panose="020B0602020204020303" pitchFamily="34" charset="-79"/>
                <a:cs typeface="Futura Medium" panose="020B0602020204020303" pitchFamily="34" charset="-79"/>
              </a:defRPr>
            </a:lvl3pPr>
            <a:lvl4pPr>
              <a:defRPr>
                <a:latin typeface="Futura Medium" panose="020B0602020204020303" pitchFamily="34" charset="-79"/>
                <a:cs typeface="Futura Medium" panose="020B0602020204020303" pitchFamily="34" charset="-79"/>
              </a:defRPr>
            </a:lvl4pPr>
            <a:lvl5pPr>
              <a:defRPr>
                <a:latin typeface="Futura Medium" panose="020B0602020204020303" pitchFamily="34" charset="-79"/>
                <a:cs typeface="Futura Medium" panose="020B0602020204020303" pitchFamily="34" charset="-79"/>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6270126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ubtitle, Content &amp; Image - Teal">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F0B85-4147-4581-6EDB-7F6EA3942024}"/>
              </a:ext>
            </a:extLst>
          </p:cNvPr>
          <p:cNvSpPr>
            <a:spLocks noGrp="1"/>
          </p:cNvSpPr>
          <p:nvPr>
            <p:ph type="title"/>
          </p:nvPr>
        </p:nvSpPr>
        <p:spPr>
          <a:xfrm>
            <a:off x="1245353" y="376071"/>
            <a:ext cx="9221689" cy="590324"/>
          </a:xfrm>
        </p:spPr>
        <p:txBody>
          <a:bodyPr>
            <a:noAutofit/>
          </a:bodyPr>
          <a:lstStyle>
            <a:lvl1pPr>
              <a:defRPr sz="1984">
                <a:solidFill>
                  <a:schemeClr val="bg2"/>
                </a:solidFill>
                <a:latin typeface="Futura Medium" panose="020B0602020204020303" pitchFamily="34" charset="-79"/>
                <a:cs typeface="Futura Medium" panose="020B0602020204020303" pitchFamily="34" charset="-79"/>
              </a:defRPr>
            </a:lvl1pPr>
          </a:lstStyle>
          <a:p>
            <a:endParaRPr lang="en-US"/>
          </a:p>
        </p:txBody>
      </p:sp>
      <p:sp>
        <p:nvSpPr>
          <p:cNvPr id="3" name="Content Placeholder 2">
            <a:extLst>
              <a:ext uri="{FF2B5EF4-FFF2-40B4-BE49-F238E27FC236}">
                <a16:creationId xmlns:a16="http://schemas.microsoft.com/office/drawing/2014/main" id="{470F7FF6-A828-EE4C-D971-1F2175FD5250}"/>
              </a:ext>
            </a:extLst>
          </p:cNvPr>
          <p:cNvSpPr>
            <a:spLocks noGrp="1"/>
          </p:cNvSpPr>
          <p:nvPr>
            <p:ph idx="1"/>
          </p:nvPr>
        </p:nvSpPr>
        <p:spPr>
          <a:xfrm>
            <a:off x="224137" y="2460987"/>
            <a:ext cx="5998832" cy="4722620"/>
          </a:xfrm>
          <a:prstGeom prst="rect">
            <a:avLst/>
          </a:prstGeom>
        </p:spPr>
        <p:txBody>
          <a:bodyPr/>
          <a:lstStyle>
            <a:lvl1pPr>
              <a:defRPr>
                <a:latin typeface="Futura Medium" panose="020B0602020204020303" pitchFamily="34" charset="-79"/>
                <a:cs typeface="Futura Medium" panose="020B0602020204020303" pitchFamily="34" charset="-79"/>
              </a:defRPr>
            </a:lvl1pPr>
            <a:lvl2pPr>
              <a:defRPr>
                <a:latin typeface="Futura Medium" panose="020B0602020204020303" pitchFamily="34" charset="-79"/>
                <a:cs typeface="Futura Medium" panose="020B0602020204020303" pitchFamily="34" charset="-79"/>
              </a:defRPr>
            </a:lvl2pPr>
            <a:lvl3pPr>
              <a:defRPr>
                <a:latin typeface="Futura Medium" panose="020B0602020204020303" pitchFamily="34" charset="-79"/>
                <a:cs typeface="Futura Medium" panose="020B0602020204020303" pitchFamily="34" charset="-79"/>
              </a:defRPr>
            </a:lvl3pPr>
            <a:lvl4pPr>
              <a:defRPr>
                <a:latin typeface="Futura Medium" panose="020B0602020204020303" pitchFamily="34" charset="-79"/>
                <a:cs typeface="Futura Medium" panose="020B0602020204020303" pitchFamily="34" charset="-79"/>
              </a:defRPr>
            </a:lvl4pPr>
            <a:lvl5pPr>
              <a:defRPr>
                <a:latin typeface="Futura Medium" panose="020B0602020204020303" pitchFamily="34" charset="-79"/>
                <a:cs typeface="Futura Medium" panose="020B0602020204020303" pitchFamily="34" charset="-79"/>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Content Placeholder 8">
            <a:extLst>
              <a:ext uri="{FF2B5EF4-FFF2-40B4-BE49-F238E27FC236}">
                <a16:creationId xmlns:a16="http://schemas.microsoft.com/office/drawing/2014/main" id="{F611895A-D621-0C13-806A-F149067F7CFD}"/>
              </a:ext>
            </a:extLst>
          </p:cNvPr>
          <p:cNvSpPr>
            <a:spLocks noGrp="1"/>
          </p:cNvSpPr>
          <p:nvPr>
            <p:ph sz="quarter" idx="10" hasCustomPrompt="1"/>
          </p:nvPr>
        </p:nvSpPr>
        <p:spPr>
          <a:xfrm>
            <a:off x="224137" y="1715631"/>
            <a:ext cx="5998832" cy="457368"/>
          </a:xfrm>
          <a:prstGeom prst="rect">
            <a:avLst/>
          </a:prstGeom>
        </p:spPr>
        <p:txBody>
          <a:bodyPr/>
          <a:lstStyle>
            <a:lvl1pPr marL="0" indent="0">
              <a:buFontTx/>
              <a:buNone/>
              <a:defRPr sz="1488">
                <a:solidFill>
                  <a:schemeClr val="accent2"/>
                </a:solidFill>
                <a:latin typeface="Futura Medium" panose="020B0602020204020303" pitchFamily="34" charset="-79"/>
                <a:cs typeface="Futura Medium" panose="020B0602020204020303" pitchFamily="34" charset="-79"/>
              </a:defRPr>
            </a:lvl1pPr>
            <a:lvl2pPr marL="283494" indent="0">
              <a:buFontTx/>
              <a:buNone/>
              <a:defRPr>
                <a:solidFill>
                  <a:schemeClr val="accent2"/>
                </a:solidFill>
                <a:latin typeface="Futura Medium" panose="020B0602020204020303" pitchFamily="34" charset="-79"/>
                <a:cs typeface="Futura Medium" panose="020B0602020204020303" pitchFamily="34" charset="-79"/>
              </a:defRPr>
            </a:lvl2pPr>
            <a:lvl3pPr marL="566987" indent="0">
              <a:buFontTx/>
              <a:buNone/>
              <a:defRPr>
                <a:solidFill>
                  <a:schemeClr val="accent2"/>
                </a:solidFill>
                <a:latin typeface="Futura Medium" panose="020B0602020204020303" pitchFamily="34" charset="-79"/>
                <a:cs typeface="Futura Medium" panose="020B0602020204020303" pitchFamily="34" charset="-79"/>
              </a:defRPr>
            </a:lvl3pPr>
            <a:lvl4pPr marL="850480" indent="0">
              <a:buFontTx/>
              <a:buNone/>
              <a:defRPr>
                <a:solidFill>
                  <a:schemeClr val="accent2"/>
                </a:solidFill>
                <a:latin typeface="Futura Medium" panose="020B0602020204020303" pitchFamily="34" charset="-79"/>
                <a:cs typeface="Futura Medium" panose="020B0602020204020303" pitchFamily="34" charset="-79"/>
              </a:defRPr>
            </a:lvl4pPr>
            <a:lvl5pPr marL="1133974" indent="0">
              <a:buFontTx/>
              <a:buNone/>
              <a:defRPr>
                <a:solidFill>
                  <a:schemeClr val="accent2"/>
                </a:solidFill>
                <a:latin typeface="Futura Medium" panose="020B0602020204020303" pitchFamily="34" charset="-79"/>
                <a:cs typeface="Futura Medium" panose="020B0602020204020303" pitchFamily="34" charset="-79"/>
              </a:defRPr>
            </a:lvl5pPr>
          </a:lstStyle>
          <a:p>
            <a:pPr lvl="0"/>
            <a:r>
              <a:rPr lang="en-US"/>
              <a:t>SUBTITLE</a:t>
            </a:r>
          </a:p>
        </p:txBody>
      </p:sp>
      <p:sp>
        <p:nvSpPr>
          <p:cNvPr id="10" name="Picture Placeholder 4">
            <a:extLst>
              <a:ext uri="{FF2B5EF4-FFF2-40B4-BE49-F238E27FC236}">
                <a16:creationId xmlns:a16="http://schemas.microsoft.com/office/drawing/2014/main" id="{AB68C630-D578-691E-BD05-94BB92D02C53}"/>
              </a:ext>
            </a:extLst>
          </p:cNvPr>
          <p:cNvSpPr>
            <a:spLocks noGrp="1"/>
          </p:cNvSpPr>
          <p:nvPr>
            <p:ph type="pic" sz="quarter" idx="11"/>
          </p:nvPr>
        </p:nvSpPr>
        <p:spPr>
          <a:xfrm>
            <a:off x="6435917" y="1715632"/>
            <a:ext cx="4031759" cy="5467976"/>
          </a:xfrm>
          <a:prstGeom prst="rect">
            <a:avLst/>
          </a:prstGeom>
          <a:solidFill>
            <a:schemeClr val="bg2">
              <a:lumMod val="95000"/>
            </a:schemeClr>
          </a:solidFill>
        </p:spPr>
        <p:txBody>
          <a:bodyPr/>
          <a:lstStyle>
            <a:lvl1pPr marL="0" indent="0">
              <a:buFontTx/>
              <a:buNone/>
              <a:defRPr sz="992">
                <a:latin typeface="Futura Medium" panose="020B0602020204020303" pitchFamily="34" charset="-79"/>
                <a:cs typeface="Futura Medium" panose="020B0602020204020303" pitchFamily="34" charset="-79"/>
              </a:defRPr>
            </a:lvl1pPr>
          </a:lstStyle>
          <a:p>
            <a:endParaRPr lang="en-US"/>
          </a:p>
        </p:txBody>
      </p:sp>
    </p:spTree>
    <p:extLst>
      <p:ext uri="{BB962C8B-B14F-4D97-AF65-F5344CB8AC3E}">
        <p14:creationId xmlns:p14="http://schemas.microsoft.com/office/powerpoint/2010/main" val="8013422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Content &amp; Image - Teal">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F0B85-4147-4581-6EDB-7F6EA3942024}"/>
              </a:ext>
            </a:extLst>
          </p:cNvPr>
          <p:cNvSpPr>
            <a:spLocks noGrp="1"/>
          </p:cNvSpPr>
          <p:nvPr>
            <p:ph type="title"/>
          </p:nvPr>
        </p:nvSpPr>
        <p:spPr>
          <a:xfrm>
            <a:off x="1245353" y="376071"/>
            <a:ext cx="9221689" cy="590324"/>
          </a:xfrm>
        </p:spPr>
        <p:txBody>
          <a:bodyPr>
            <a:noAutofit/>
          </a:bodyPr>
          <a:lstStyle>
            <a:lvl1pPr>
              <a:defRPr sz="1984">
                <a:solidFill>
                  <a:schemeClr val="bg2"/>
                </a:solidFill>
                <a:latin typeface="Futura Medium" panose="020B0602020204020303" pitchFamily="34" charset="-79"/>
                <a:cs typeface="Futura Medium" panose="020B0602020204020303" pitchFamily="34" charset="-79"/>
              </a:defRPr>
            </a:lvl1pPr>
          </a:lstStyle>
          <a:p>
            <a:endParaRPr lang="en-US"/>
          </a:p>
        </p:txBody>
      </p:sp>
      <p:sp>
        <p:nvSpPr>
          <p:cNvPr id="8" name="Content Placeholder 2">
            <a:extLst>
              <a:ext uri="{FF2B5EF4-FFF2-40B4-BE49-F238E27FC236}">
                <a16:creationId xmlns:a16="http://schemas.microsoft.com/office/drawing/2014/main" id="{CC4A5003-074A-4A38-9DB5-A751BB12C2E5}"/>
              </a:ext>
            </a:extLst>
          </p:cNvPr>
          <p:cNvSpPr>
            <a:spLocks noGrp="1"/>
          </p:cNvSpPr>
          <p:nvPr>
            <p:ph idx="1"/>
          </p:nvPr>
        </p:nvSpPr>
        <p:spPr>
          <a:xfrm>
            <a:off x="224139" y="1715632"/>
            <a:ext cx="4524693" cy="5533425"/>
          </a:xfrm>
          <a:prstGeom prst="rect">
            <a:avLst/>
          </a:prstGeom>
        </p:spPr>
        <p:txBody>
          <a:bodyPr/>
          <a:lstStyle>
            <a:lvl1pPr>
              <a:defRPr>
                <a:latin typeface="Futura Medium" panose="020B0602020204020303" pitchFamily="34" charset="-79"/>
                <a:cs typeface="Futura Medium" panose="020B0602020204020303" pitchFamily="34" charset="-79"/>
              </a:defRPr>
            </a:lvl1pPr>
            <a:lvl2pPr>
              <a:defRPr>
                <a:latin typeface="Futura Medium" panose="020B0602020204020303" pitchFamily="34" charset="-79"/>
                <a:cs typeface="Futura Medium" panose="020B0602020204020303" pitchFamily="34" charset="-79"/>
              </a:defRPr>
            </a:lvl2pPr>
            <a:lvl3pPr>
              <a:defRPr>
                <a:latin typeface="Futura Medium" panose="020B0602020204020303" pitchFamily="34" charset="-79"/>
                <a:cs typeface="Futura Medium" panose="020B0602020204020303" pitchFamily="34" charset="-79"/>
              </a:defRPr>
            </a:lvl3pPr>
            <a:lvl4pPr>
              <a:defRPr>
                <a:latin typeface="Futura Medium" panose="020B0602020204020303" pitchFamily="34" charset="-79"/>
                <a:cs typeface="Futura Medium" panose="020B0602020204020303" pitchFamily="34" charset="-79"/>
              </a:defRPr>
            </a:lvl4pPr>
            <a:lvl5pPr>
              <a:defRPr>
                <a:latin typeface="Futura Medium" panose="020B0602020204020303" pitchFamily="34" charset="-79"/>
                <a:cs typeface="Futura Medium" panose="020B0602020204020303" pitchFamily="34" charset="-79"/>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Picture Placeholder 4">
            <a:extLst>
              <a:ext uri="{FF2B5EF4-FFF2-40B4-BE49-F238E27FC236}">
                <a16:creationId xmlns:a16="http://schemas.microsoft.com/office/drawing/2014/main" id="{D6776321-8816-4AE2-9916-1DF0F9792A5C}"/>
              </a:ext>
            </a:extLst>
          </p:cNvPr>
          <p:cNvSpPr>
            <a:spLocks noGrp="1"/>
          </p:cNvSpPr>
          <p:nvPr>
            <p:ph type="pic" sz="quarter" idx="10"/>
          </p:nvPr>
        </p:nvSpPr>
        <p:spPr>
          <a:xfrm>
            <a:off x="5019598" y="1715632"/>
            <a:ext cx="5448078" cy="5533262"/>
          </a:xfrm>
          <a:prstGeom prst="rect">
            <a:avLst/>
          </a:prstGeom>
          <a:solidFill>
            <a:schemeClr val="bg2">
              <a:lumMod val="95000"/>
            </a:schemeClr>
          </a:solidFill>
        </p:spPr>
        <p:txBody>
          <a:bodyPr/>
          <a:lstStyle>
            <a:lvl1pPr marL="0" indent="0">
              <a:buFontTx/>
              <a:buNone/>
              <a:defRPr sz="992">
                <a:latin typeface="Futura Medium" panose="020B0602020204020303" pitchFamily="34" charset="-79"/>
                <a:cs typeface="Futura Medium" panose="020B0602020204020303" pitchFamily="34" charset="-79"/>
              </a:defRPr>
            </a:lvl1pPr>
          </a:lstStyle>
          <a:p>
            <a:endParaRPr lang="en-US"/>
          </a:p>
        </p:txBody>
      </p:sp>
    </p:spTree>
    <p:extLst>
      <p:ext uri="{BB962C8B-B14F-4D97-AF65-F5344CB8AC3E}">
        <p14:creationId xmlns:p14="http://schemas.microsoft.com/office/powerpoint/2010/main" val="10552537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Full Image - Teal">
    <p:spTree>
      <p:nvGrpSpPr>
        <p:cNvPr id="1" name=""/>
        <p:cNvGrpSpPr/>
        <p:nvPr/>
      </p:nvGrpSpPr>
      <p:grpSpPr>
        <a:xfrm>
          <a:off x="0" y="0"/>
          <a:ext cx="0" cy="0"/>
          <a:chOff x="0" y="0"/>
          <a:chExt cx="0" cy="0"/>
        </a:xfrm>
      </p:grpSpPr>
      <p:sp>
        <p:nvSpPr>
          <p:cNvPr id="10" name="Picture Placeholder 4">
            <a:extLst>
              <a:ext uri="{FF2B5EF4-FFF2-40B4-BE49-F238E27FC236}">
                <a16:creationId xmlns:a16="http://schemas.microsoft.com/office/drawing/2014/main" id="{8122D425-FF98-7B24-FC7F-859D884CABCD}"/>
              </a:ext>
            </a:extLst>
          </p:cNvPr>
          <p:cNvSpPr>
            <a:spLocks noGrp="1"/>
          </p:cNvSpPr>
          <p:nvPr>
            <p:ph type="pic" sz="quarter" idx="10"/>
          </p:nvPr>
        </p:nvSpPr>
        <p:spPr>
          <a:xfrm>
            <a:off x="2" y="0"/>
            <a:ext cx="10691813" cy="7559675"/>
          </a:xfrm>
          <a:prstGeom prst="rect">
            <a:avLst/>
          </a:prstGeom>
          <a:solidFill>
            <a:schemeClr val="bg2">
              <a:lumMod val="95000"/>
            </a:schemeClr>
          </a:solidFill>
        </p:spPr>
        <p:txBody>
          <a:bodyPr/>
          <a:lstStyle>
            <a:lvl1pPr marL="0" indent="0">
              <a:buFontTx/>
              <a:buNone/>
              <a:defRPr sz="992">
                <a:latin typeface="Futura Medium" panose="020B0602020204020303" pitchFamily="34" charset="-79"/>
                <a:cs typeface="Futura Medium" panose="020B0602020204020303" pitchFamily="34" charset="-79"/>
              </a:defRPr>
            </a:lvl1pPr>
          </a:lstStyle>
          <a:p>
            <a:endParaRPr lang="en-US"/>
          </a:p>
        </p:txBody>
      </p:sp>
    </p:spTree>
    <p:extLst>
      <p:ext uri="{BB962C8B-B14F-4D97-AF65-F5344CB8AC3E}">
        <p14:creationId xmlns:p14="http://schemas.microsoft.com/office/powerpoint/2010/main" val="11506143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End Slide - Teal">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443473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15D739C-5713-AFF5-C56B-EE3FB63452EB}"/>
              </a:ext>
            </a:extLst>
          </p:cNvPr>
          <p:cNvSpPr>
            <a:spLocks noGrp="1"/>
          </p:cNvSpPr>
          <p:nvPr>
            <p:ph type="title"/>
          </p:nvPr>
        </p:nvSpPr>
        <p:spPr>
          <a:xfrm>
            <a:off x="735063" y="402484"/>
            <a:ext cx="9221689" cy="1461188"/>
          </a:xfrm>
          <a:prstGeom prst="rect">
            <a:avLst/>
          </a:prstGeom>
        </p:spPr>
        <p:txBody>
          <a:bodyPr vert="horz" lIns="91440" tIns="45720" rIns="91440" bIns="45720" rtlCol="0" anchor="ctr">
            <a:normAutofit/>
          </a:bodyPr>
          <a:lstStyle/>
          <a:p>
            <a:r>
              <a:rPr lang="en-GB"/>
              <a:t>Click to edit Master title style</a:t>
            </a:r>
            <a:endParaRPr lang="en-US"/>
          </a:p>
        </p:txBody>
      </p:sp>
    </p:spTree>
    <p:extLst>
      <p:ext uri="{BB962C8B-B14F-4D97-AF65-F5344CB8AC3E}">
        <p14:creationId xmlns:p14="http://schemas.microsoft.com/office/powerpoint/2010/main" val="18376048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4" r:id="rId3"/>
    <p:sldLayoutId id="2147483662" r:id="rId4"/>
    <p:sldLayoutId id="2147483666" r:id="rId5"/>
    <p:sldLayoutId id="2147483659" r:id="rId6"/>
    <p:sldLayoutId id="2147483660" r:id="rId7"/>
    <p:sldLayoutId id="2147483661" r:id="rId8"/>
    <p:sldLayoutId id="2147483665" r:id="rId9"/>
    <p:sldLayoutId id="2147483663" r:id="rId10"/>
    <p:sldLayoutId id="2147483652" r:id="rId11"/>
    <p:sldLayoutId id="2147483667" r:id="rId12"/>
  </p:sldLayoutIdLst>
  <p:txStyles>
    <p:titleStyle>
      <a:lvl1pPr algn="l" defTabSz="566987" rtl="0" eaLnBrk="1" latinLnBrk="0" hangingPunct="1">
        <a:lnSpc>
          <a:spcPct val="90000"/>
        </a:lnSpc>
        <a:spcBef>
          <a:spcPct val="0"/>
        </a:spcBef>
        <a:buNone/>
        <a:defRPr sz="2728" kern="1200">
          <a:solidFill>
            <a:schemeClr val="tx1"/>
          </a:solidFill>
          <a:latin typeface="Futura Medium" panose="020B0602020204020303" pitchFamily="34" charset="-79"/>
          <a:ea typeface="+mj-ea"/>
          <a:cs typeface="Futura Medium" panose="020B0602020204020303" pitchFamily="34" charset="-79"/>
        </a:defRPr>
      </a:lvl1pPr>
    </p:titleStyle>
    <p:bodyStyle>
      <a:lvl1pPr marL="141747" indent="-141747" algn="l" defTabSz="566987" rtl="0" eaLnBrk="1" latinLnBrk="0" hangingPunct="1">
        <a:lnSpc>
          <a:spcPct val="90000"/>
        </a:lnSpc>
        <a:spcBef>
          <a:spcPts val="620"/>
        </a:spcBef>
        <a:buFont typeface="Arial" panose="020B0604020202020204" pitchFamily="34" charset="0"/>
        <a:buChar char="•"/>
        <a:defRPr sz="1736" kern="1200">
          <a:solidFill>
            <a:schemeClr val="tx1"/>
          </a:solidFill>
          <a:latin typeface="+mn-lt"/>
          <a:ea typeface="+mn-ea"/>
          <a:cs typeface="+mn-cs"/>
        </a:defRPr>
      </a:lvl1pPr>
      <a:lvl2pPr marL="425240" indent="-141747" algn="l" defTabSz="566987" rtl="0" eaLnBrk="1" latinLnBrk="0" hangingPunct="1">
        <a:lnSpc>
          <a:spcPct val="90000"/>
        </a:lnSpc>
        <a:spcBef>
          <a:spcPts val="310"/>
        </a:spcBef>
        <a:buFont typeface="Arial" panose="020B0604020202020204" pitchFamily="34" charset="0"/>
        <a:buChar char="•"/>
        <a:defRPr sz="1488" kern="1200">
          <a:solidFill>
            <a:schemeClr val="tx1"/>
          </a:solidFill>
          <a:latin typeface="+mn-lt"/>
          <a:ea typeface="+mn-ea"/>
          <a:cs typeface="+mn-cs"/>
        </a:defRPr>
      </a:lvl2pPr>
      <a:lvl3pPr marL="708733" indent="-141747" algn="l" defTabSz="566987" rtl="0" eaLnBrk="1" latinLnBrk="0" hangingPunct="1">
        <a:lnSpc>
          <a:spcPct val="90000"/>
        </a:lnSpc>
        <a:spcBef>
          <a:spcPts val="310"/>
        </a:spcBef>
        <a:buFont typeface="Arial" panose="020B0604020202020204" pitchFamily="34" charset="0"/>
        <a:buChar char="•"/>
        <a:defRPr sz="1240" kern="1200">
          <a:solidFill>
            <a:schemeClr val="tx1"/>
          </a:solidFill>
          <a:latin typeface="+mn-lt"/>
          <a:ea typeface="+mn-ea"/>
          <a:cs typeface="+mn-cs"/>
        </a:defRPr>
      </a:lvl3pPr>
      <a:lvl4pPr marL="992227" indent="-141747" algn="l" defTabSz="566987" rtl="0" eaLnBrk="1" latinLnBrk="0" hangingPunct="1">
        <a:lnSpc>
          <a:spcPct val="90000"/>
        </a:lnSpc>
        <a:spcBef>
          <a:spcPts val="310"/>
        </a:spcBef>
        <a:buFont typeface="Arial" panose="020B0604020202020204" pitchFamily="34" charset="0"/>
        <a:buChar char="•"/>
        <a:defRPr sz="1116" kern="1200">
          <a:solidFill>
            <a:schemeClr val="tx1"/>
          </a:solidFill>
          <a:latin typeface="+mn-lt"/>
          <a:ea typeface="+mn-ea"/>
          <a:cs typeface="+mn-cs"/>
        </a:defRPr>
      </a:lvl4pPr>
      <a:lvl5pPr marL="1275721" indent="-141747" algn="l" defTabSz="566987" rtl="0" eaLnBrk="1" latinLnBrk="0" hangingPunct="1">
        <a:lnSpc>
          <a:spcPct val="90000"/>
        </a:lnSpc>
        <a:spcBef>
          <a:spcPts val="310"/>
        </a:spcBef>
        <a:buFont typeface="Arial" panose="020B0604020202020204" pitchFamily="34" charset="0"/>
        <a:buChar char="•"/>
        <a:defRPr sz="1116" kern="1200">
          <a:solidFill>
            <a:schemeClr val="tx1"/>
          </a:solidFill>
          <a:latin typeface="+mn-lt"/>
          <a:ea typeface="+mn-ea"/>
          <a:cs typeface="+mn-cs"/>
        </a:defRPr>
      </a:lvl5pPr>
      <a:lvl6pPr marL="1559214" indent="-141747" algn="l" defTabSz="566987" rtl="0" eaLnBrk="1" latinLnBrk="0" hangingPunct="1">
        <a:lnSpc>
          <a:spcPct val="90000"/>
        </a:lnSpc>
        <a:spcBef>
          <a:spcPts val="310"/>
        </a:spcBef>
        <a:buFont typeface="Arial" panose="020B0604020202020204" pitchFamily="34" charset="0"/>
        <a:buChar char="•"/>
        <a:defRPr sz="1116" kern="1200">
          <a:solidFill>
            <a:schemeClr val="tx1"/>
          </a:solidFill>
          <a:latin typeface="+mn-lt"/>
          <a:ea typeface="+mn-ea"/>
          <a:cs typeface="+mn-cs"/>
        </a:defRPr>
      </a:lvl6pPr>
      <a:lvl7pPr marL="1842707" indent="-141747" algn="l" defTabSz="566987" rtl="0" eaLnBrk="1" latinLnBrk="0" hangingPunct="1">
        <a:lnSpc>
          <a:spcPct val="90000"/>
        </a:lnSpc>
        <a:spcBef>
          <a:spcPts val="310"/>
        </a:spcBef>
        <a:buFont typeface="Arial" panose="020B0604020202020204" pitchFamily="34" charset="0"/>
        <a:buChar char="•"/>
        <a:defRPr sz="1116" kern="1200">
          <a:solidFill>
            <a:schemeClr val="tx1"/>
          </a:solidFill>
          <a:latin typeface="+mn-lt"/>
          <a:ea typeface="+mn-ea"/>
          <a:cs typeface="+mn-cs"/>
        </a:defRPr>
      </a:lvl7pPr>
      <a:lvl8pPr marL="2126201" indent="-141747" algn="l" defTabSz="566987" rtl="0" eaLnBrk="1" latinLnBrk="0" hangingPunct="1">
        <a:lnSpc>
          <a:spcPct val="90000"/>
        </a:lnSpc>
        <a:spcBef>
          <a:spcPts val="310"/>
        </a:spcBef>
        <a:buFont typeface="Arial" panose="020B0604020202020204" pitchFamily="34" charset="0"/>
        <a:buChar char="•"/>
        <a:defRPr sz="1116" kern="1200">
          <a:solidFill>
            <a:schemeClr val="tx1"/>
          </a:solidFill>
          <a:latin typeface="+mn-lt"/>
          <a:ea typeface="+mn-ea"/>
          <a:cs typeface="+mn-cs"/>
        </a:defRPr>
      </a:lvl8pPr>
      <a:lvl9pPr marL="2409694" indent="-141747" algn="l" defTabSz="566987" rtl="0" eaLnBrk="1" latinLnBrk="0" hangingPunct="1">
        <a:lnSpc>
          <a:spcPct val="90000"/>
        </a:lnSpc>
        <a:spcBef>
          <a:spcPts val="310"/>
        </a:spcBef>
        <a:buFont typeface="Arial" panose="020B0604020202020204" pitchFamily="34" charset="0"/>
        <a:buChar char="•"/>
        <a:defRPr sz="1116" kern="1200">
          <a:solidFill>
            <a:schemeClr val="tx1"/>
          </a:solidFill>
          <a:latin typeface="+mn-lt"/>
          <a:ea typeface="+mn-ea"/>
          <a:cs typeface="+mn-cs"/>
        </a:defRPr>
      </a:lvl9pPr>
    </p:bodyStyle>
    <p:otherStyle>
      <a:defPPr>
        <a:defRPr lang="en-US"/>
      </a:defPPr>
      <a:lvl1pPr marL="0" algn="l" defTabSz="566987" rtl="0" eaLnBrk="1" latinLnBrk="0" hangingPunct="1">
        <a:defRPr sz="1116" kern="1200">
          <a:solidFill>
            <a:schemeClr val="tx1"/>
          </a:solidFill>
          <a:latin typeface="+mn-lt"/>
          <a:ea typeface="+mn-ea"/>
          <a:cs typeface="+mn-cs"/>
        </a:defRPr>
      </a:lvl1pPr>
      <a:lvl2pPr marL="283494" algn="l" defTabSz="566987" rtl="0" eaLnBrk="1" latinLnBrk="0" hangingPunct="1">
        <a:defRPr sz="1116" kern="1200">
          <a:solidFill>
            <a:schemeClr val="tx1"/>
          </a:solidFill>
          <a:latin typeface="+mn-lt"/>
          <a:ea typeface="+mn-ea"/>
          <a:cs typeface="+mn-cs"/>
        </a:defRPr>
      </a:lvl2pPr>
      <a:lvl3pPr marL="566987" algn="l" defTabSz="566987" rtl="0" eaLnBrk="1" latinLnBrk="0" hangingPunct="1">
        <a:defRPr sz="1116" kern="1200">
          <a:solidFill>
            <a:schemeClr val="tx1"/>
          </a:solidFill>
          <a:latin typeface="+mn-lt"/>
          <a:ea typeface="+mn-ea"/>
          <a:cs typeface="+mn-cs"/>
        </a:defRPr>
      </a:lvl3pPr>
      <a:lvl4pPr marL="850480" algn="l" defTabSz="566987" rtl="0" eaLnBrk="1" latinLnBrk="0" hangingPunct="1">
        <a:defRPr sz="1116" kern="1200">
          <a:solidFill>
            <a:schemeClr val="tx1"/>
          </a:solidFill>
          <a:latin typeface="+mn-lt"/>
          <a:ea typeface="+mn-ea"/>
          <a:cs typeface="+mn-cs"/>
        </a:defRPr>
      </a:lvl4pPr>
      <a:lvl5pPr marL="1133974" algn="l" defTabSz="566987" rtl="0" eaLnBrk="1" latinLnBrk="0" hangingPunct="1">
        <a:defRPr sz="1116" kern="1200">
          <a:solidFill>
            <a:schemeClr val="tx1"/>
          </a:solidFill>
          <a:latin typeface="+mn-lt"/>
          <a:ea typeface="+mn-ea"/>
          <a:cs typeface="+mn-cs"/>
        </a:defRPr>
      </a:lvl5pPr>
      <a:lvl6pPr marL="1417467" algn="l" defTabSz="566987" rtl="0" eaLnBrk="1" latinLnBrk="0" hangingPunct="1">
        <a:defRPr sz="1116" kern="1200">
          <a:solidFill>
            <a:schemeClr val="tx1"/>
          </a:solidFill>
          <a:latin typeface="+mn-lt"/>
          <a:ea typeface="+mn-ea"/>
          <a:cs typeface="+mn-cs"/>
        </a:defRPr>
      </a:lvl6pPr>
      <a:lvl7pPr marL="1700961" algn="l" defTabSz="566987" rtl="0" eaLnBrk="1" latinLnBrk="0" hangingPunct="1">
        <a:defRPr sz="1116" kern="1200">
          <a:solidFill>
            <a:schemeClr val="tx1"/>
          </a:solidFill>
          <a:latin typeface="+mn-lt"/>
          <a:ea typeface="+mn-ea"/>
          <a:cs typeface="+mn-cs"/>
        </a:defRPr>
      </a:lvl7pPr>
      <a:lvl8pPr marL="1984455" algn="l" defTabSz="566987" rtl="0" eaLnBrk="1" latinLnBrk="0" hangingPunct="1">
        <a:defRPr sz="1116" kern="1200">
          <a:solidFill>
            <a:schemeClr val="tx1"/>
          </a:solidFill>
          <a:latin typeface="+mn-lt"/>
          <a:ea typeface="+mn-ea"/>
          <a:cs typeface="+mn-cs"/>
        </a:defRPr>
      </a:lvl8pPr>
      <a:lvl9pPr marL="2267948" algn="l" defTabSz="566987" rtl="0" eaLnBrk="1" latinLnBrk="0" hangingPunct="1">
        <a:defRPr sz="1116"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hyperlink" Target="https://bit.ly/LifeLab_NxtGen_ReflectiveAndReflexiveResearch" TargetMode="External"/><Relationship Id="rId7"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Layout" Target="../slideLayouts/slideLayout5.xml"/><Relationship Id="rId6" Type="http://schemas.openxmlformats.org/officeDocument/2006/relationships/image" Target="../media/image8.png"/><Relationship Id="rId5" Type="http://schemas.openxmlformats.org/officeDocument/2006/relationships/hyperlink" Target="https://eur03.safelinks.protection.outlook.com/?url=https%3A%2F%2Fbit.ly%2FLifeLab_NxtGen_BeingReflectiveAndReflexive&amp;data=05%7C02%7CN.Leonard%40soton.ac.uk%7C24b98d287d994b64a98208ddf1ea8a1b%7C4a5378f929f44d3ebe89669d03ada9d8%7C0%7C0%7C638932711826863933%7CUnknown%7CTWFpbGZsb3d8eyJFbXB0eU1hcGkiOnRydWUsIlYiOiIwLjAuMDAwMCIsIlAiOiJXaW4zMiIsIkFOIjoiTWFpbCIsIldUIjoyfQ%3D%3D%7C0%7C%7C%7C&amp;sdata=%2FCZCYyOUGbhj3zTPHyxmLVpuF7T9OIrFrYZrMGEV98s%3D&amp;reserved=0" TargetMode="External"/><Relationship Id="rId4" Type="http://schemas.openxmlformats.org/officeDocument/2006/relationships/hyperlink" Target="https://bit.ly/LifeLab_NxtGen_DeskResearch"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7.png"/><Relationship Id="rId1" Type="http://schemas.openxmlformats.org/officeDocument/2006/relationships/slideLayout" Target="../slideLayouts/slideLayout5.xml"/><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F61AB1B-1671-03DA-E087-845074A1E17C}"/>
              </a:ext>
            </a:extLst>
          </p:cNvPr>
          <p:cNvSpPr/>
          <p:nvPr/>
        </p:nvSpPr>
        <p:spPr>
          <a:xfrm>
            <a:off x="0" y="0"/>
            <a:ext cx="10691813" cy="1255059"/>
          </a:xfrm>
          <a:prstGeom prst="rect">
            <a:avLst/>
          </a:prstGeom>
          <a:solidFill>
            <a:srgbClr val="193E72"/>
          </a:solidFill>
          <a:ln>
            <a:solidFill>
              <a:srgbClr val="193E7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Calibri"/>
              <a:cs typeface="Calibri"/>
            </a:endParaRPr>
          </a:p>
        </p:txBody>
      </p:sp>
      <p:pic>
        <p:nvPicPr>
          <p:cNvPr id="5" name="Picture 4" descr="A white speech bubble with squares&#10;&#10;Description automatically generated">
            <a:extLst>
              <a:ext uri="{FF2B5EF4-FFF2-40B4-BE49-F238E27FC236}">
                <a16:creationId xmlns:a16="http://schemas.microsoft.com/office/drawing/2014/main" id="{4399B770-A651-011C-867D-E30106824ABF}"/>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9573" y="69575"/>
            <a:ext cx="1232453" cy="1170932"/>
          </a:xfrm>
          <a:prstGeom prst="rect">
            <a:avLst/>
          </a:prstGeom>
        </p:spPr>
      </p:pic>
      <p:sp>
        <p:nvSpPr>
          <p:cNvPr id="31" name="TextBox 30">
            <a:extLst>
              <a:ext uri="{FF2B5EF4-FFF2-40B4-BE49-F238E27FC236}">
                <a16:creationId xmlns:a16="http://schemas.microsoft.com/office/drawing/2014/main" id="{B63D0088-E22A-8C48-407B-C281B95677F3}"/>
              </a:ext>
            </a:extLst>
          </p:cNvPr>
          <p:cNvSpPr txBox="1"/>
          <p:nvPr/>
        </p:nvSpPr>
        <p:spPr>
          <a:xfrm>
            <a:off x="1305668" y="248519"/>
            <a:ext cx="9386145" cy="646331"/>
          </a:xfrm>
          <a:prstGeom prst="rect">
            <a:avLst/>
          </a:prstGeom>
          <a:noFill/>
        </p:spPr>
        <p:txBody>
          <a:bodyPr wrap="square" lIns="91440" tIns="45720" rIns="91440" bIns="45720" rtlCol="0" anchor="t">
            <a:spAutoFit/>
          </a:bodyPr>
          <a:lstStyle/>
          <a:p>
            <a:pPr algn="ctr"/>
            <a:r>
              <a:rPr lang="en-GB" sz="3600">
                <a:solidFill>
                  <a:schemeClr val="bg2"/>
                </a:solidFill>
                <a:latin typeface="Calibri"/>
                <a:ea typeface="Calibri"/>
                <a:cs typeface="Calibri"/>
              </a:rPr>
              <a:t>Session 3 – Reflective &amp; reflexive</a:t>
            </a:r>
          </a:p>
        </p:txBody>
      </p:sp>
      <p:graphicFrame>
        <p:nvGraphicFramePr>
          <p:cNvPr id="32" name="Table 31">
            <a:extLst>
              <a:ext uri="{FF2B5EF4-FFF2-40B4-BE49-F238E27FC236}">
                <a16:creationId xmlns:a16="http://schemas.microsoft.com/office/drawing/2014/main" id="{D8D47776-AAA6-25F8-A913-3E7B2C579617}"/>
              </a:ext>
            </a:extLst>
          </p:cNvPr>
          <p:cNvGraphicFramePr>
            <a:graphicFrameLocks noGrp="1"/>
          </p:cNvGraphicFramePr>
          <p:nvPr>
            <p:extLst>
              <p:ext uri="{D42A27DB-BD31-4B8C-83A1-F6EECF244321}">
                <p14:modId xmlns:p14="http://schemas.microsoft.com/office/powerpoint/2010/main" val="3062659305"/>
              </p:ext>
            </p:extLst>
          </p:nvPr>
        </p:nvGraphicFramePr>
        <p:xfrm>
          <a:off x="521111" y="1403879"/>
          <a:ext cx="9812592" cy="370840"/>
        </p:xfrm>
        <a:graphic>
          <a:graphicData uri="http://schemas.openxmlformats.org/drawingml/2006/table">
            <a:tbl>
              <a:tblPr firstRow="1" bandRow="1">
                <a:tableStyleId>{2D5ABB26-0587-4C30-8999-92F81FD0307C}</a:tableStyleId>
              </a:tblPr>
              <a:tblGrid>
                <a:gridCol w="1632154">
                  <a:extLst>
                    <a:ext uri="{9D8B030D-6E8A-4147-A177-3AD203B41FA5}">
                      <a16:colId xmlns:a16="http://schemas.microsoft.com/office/drawing/2014/main" val="2467334823"/>
                    </a:ext>
                  </a:extLst>
                </a:gridCol>
                <a:gridCol w="8180438">
                  <a:extLst>
                    <a:ext uri="{9D8B030D-6E8A-4147-A177-3AD203B41FA5}">
                      <a16:colId xmlns:a16="http://schemas.microsoft.com/office/drawing/2014/main" val="997897083"/>
                    </a:ext>
                  </a:extLst>
                </a:gridCol>
              </a:tblGrid>
              <a:tr h="370840">
                <a:tc>
                  <a:txBody>
                    <a:bodyPr/>
                    <a:lstStyle/>
                    <a:p>
                      <a:r>
                        <a:rPr lang="en-GB" sz="1600" b="1" kern="1200">
                          <a:solidFill>
                            <a:schemeClr val="bg2"/>
                          </a:solidFill>
                          <a:latin typeface="Calibri"/>
                          <a:ea typeface="+mn-ea"/>
                          <a:cs typeface="Calibri"/>
                        </a:rPr>
                        <a:t>Session</a:t>
                      </a:r>
                      <a:r>
                        <a:rPr lang="en-GB" b="1">
                          <a:solidFill>
                            <a:schemeClr val="bg2"/>
                          </a:solidFill>
                          <a:latin typeface="Calibri"/>
                          <a:cs typeface="Calibri"/>
                        </a:rPr>
                        <a:t> </a:t>
                      </a:r>
                      <a:r>
                        <a:rPr lang="en-GB" sz="1600" b="1" kern="1200">
                          <a:solidFill>
                            <a:schemeClr val="bg2"/>
                          </a:solidFill>
                          <a:latin typeface="Calibri"/>
                          <a:ea typeface="+mn-ea"/>
                          <a:cs typeface="Calibri"/>
                        </a:rPr>
                        <a:t>overview</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solidFill>
                      <a:srgbClr val="2BAAB1"/>
                    </a:solidFill>
                  </a:tcPr>
                </a:tc>
                <a:tc>
                  <a:txBody>
                    <a:bodyPr/>
                    <a:lstStyle/>
                    <a:p>
                      <a:r>
                        <a:rPr lang="en-GB">
                          <a:solidFill>
                            <a:schemeClr val="tx1">
                              <a:lumMod val="50000"/>
                            </a:schemeClr>
                          </a:solidFill>
                          <a:latin typeface="Calibri"/>
                          <a:cs typeface="Calibri"/>
                        </a:rPr>
                        <a:t>This session aims to give researchers an insight into reflecting on their research and how they may influence their own research. </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extLst>
                  <a:ext uri="{0D108BD9-81ED-4DB2-BD59-A6C34878D82A}">
                    <a16:rowId xmlns:a16="http://schemas.microsoft.com/office/drawing/2014/main" val="760822388"/>
                  </a:ext>
                </a:extLst>
              </a:tr>
            </a:tbl>
          </a:graphicData>
        </a:graphic>
      </p:graphicFrame>
      <p:graphicFrame>
        <p:nvGraphicFramePr>
          <p:cNvPr id="33" name="Table 32">
            <a:extLst>
              <a:ext uri="{FF2B5EF4-FFF2-40B4-BE49-F238E27FC236}">
                <a16:creationId xmlns:a16="http://schemas.microsoft.com/office/drawing/2014/main" id="{4C94289C-9F36-E24A-F186-5AE233C2F5AC}"/>
              </a:ext>
            </a:extLst>
          </p:cNvPr>
          <p:cNvGraphicFramePr>
            <a:graphicFrameLocks noGrp="1"/>
          </p:cNvGraphicFramePr>
          <p:nvPr>
            <p:extLst>
              <p:ext uri="{D42A27DB-BD31-4B8C-83A1-F6EECF244321}">
                <p14:modId xmlns:p14="http://schemas.microsoft.com/office/powerpoint/2010/main" val="3054698297"/>
              </p:ext>
            </p:extLst>
          </p:nvPr>
        </p:nvGraphicFramePr>
        <p:xfrm>
          <a:off x="508830" y="4073749"/>
          <a:ext cx="9822424" cy="1706880"/>
        </p:xfrm>
        <a:graphic>
          <a:graphicData uri="http://schemas.openxmlformats.org/drawingml/2006/table">
            <a:tbl>
              <a:tblPr firstRow="1" bandRow="1">
                <a:tableStyleId>{2D5ABB26-0587-4C30-8999-92F81FD0307C}</a:tableStyleId>
              </a:tblPr>
              <a:tblGrid>
                <a:gridCol w="4906296">
                  <a:extLst>
                    <a:ext uri="{9D8B030D-6E8A-4147-A177-3AD203B41FA5}">
                      <a16:colId xmlns:a16="http://schemas.microsoft.com/office/drawing/2014/main" val="1075009048"/>
                    </a:ext>
                  </a:extLst>
                </a:gridCol>
                <a:gridCol w="4916128">
                  <a:extLst>
                    <a:ext uri="{9D8B030D-6E8A-4147-A177-3AD203B41FA5}">
                      <a16:colId xmlns:a16="http://schemas.microsoft.com/office/drawing/2014/main" val="3412364443"/>
                    </a:ext>
                  </a:extLst>
                </a:gridCol>
              </a:tblGrid>
              <a:tr h="398203">
                <a:tc>
                  <a:txBody>
                    <a:bodyPr/>
                    <a:lstStyle/>
                    <a:p>
                      <a:pPr marL="0" algn="l" defTabSz="566987" rtl="0" eaLnBrk="1" latinLnBrk="0" hangingPunct="1"/>
                      <a:r>
                        <a:rPr lang="en-GB" sz="1100" b="1" kern="1200">
                          <a:solidFill>
                            <a:schemeClr val="bg2"/>
                          </a:solidFill>
                          <a:latin typeface="Calibri"/>
                          <a:cs typeface="Calibri"/>
                        </a:rPr>
                        <a:t>Learning outcomes:</a:t>
                      </a:r>
                    </a:p>
                    <a:p>
                      <a:pPr marL="0" algn="l" defTabSz="566987" rtl="0" eaLnBrk="1" latinLnBrk="0" hangingPunct="1"/>
                      <a:r>
                        <a:rPr lang="en-GB" sz="1100" b="0" i="1" kern="1200">
                          <a:solidFill>
                            <a:schemeClr val="bg2"/>
                          </a:solidFill>
                          <a:latin typeface="Calibri"/>
                          <a:cs typeface="Calibri"/>
                        </a:rPr>
                        <a:t>By the end of the session the researchers should be able to:</a:t>
                      </a:r>
                      <a:endParaRPr lang="en-GB" sz="1100" b="0" i="1" kern="1200">
                        <a:solidFill>
                          <a:schemeClr val="bg2"/>
                        </a:solidFill>
                        <a:latin typeface="Calibri"/>
                        <a:ea typeface="+mn-ea"/>
                        <a:cs typeface="Calibri"/>
                      </a:endParaRP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solidFill>
                      <a:srgbClr val="2BAAB1"/>
                    </a:solidFill>
                  </a:tcPr>
                </a:tc>
                <a:tc>
                  <a:txBody>
                    <a:bodyPr/>
                    <a:lstStyle/>
                    <a:p>
                      <a:pPr marL="0" algn="l" defTabSz="566987" rtl="0" eaLnBrk="1" latinLnBrk="0" hangingPunct="1"/>
                      <a:r>
                        <a:rPr lang="en-GB" sz="1100" b="1" kern="1200">
                          <a:solidFill>
                            <a:schemeClr val="bg2"/>
                          </a:solidFill>
                          <a:latin typeface="Calibri"/>
                          <a:ea typeface="+mn-ea"/>
                          <a:cs typeface="Calibri"/>
                        </a:rPr>
                        <a:t>Assessment:</a:t>
                      </a:r>
                    </a:p>
                    <a:p>
                      <a:pPr marL="0" algn="l" defTabSz="566987" rtl="0" eaLnBrk="1" latinLnBrk="0" hangingPunct="1"/>
                      <a:r>
                        <a:rPr lang="en-GB" sz="1100" i="1" kern="1200">
                          <a:solidFill>
                            <a:schemeClr val="bg2"/>
                          </a:solidFill>
                          <a:latin typeface="Calibri"/>
                          <a:ea typeface="+mn-ea"/>
                          <a:cs typeface="Calibri"/>
                        </a:rPr>
                        <a:t>(constructively aligned with learning outcome)</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solidFill>
                      <a:srgbClr val="2BAAB1"/>
                    </a:solidFill>
                  </a:tcPr>
                </a:tc>
                <a:extLst>
                  <a:ext uri="{0D108BD9-81ED-4DB2-BD59-A6C34878D82A}">
                    <a16:rowId xmlns:a16="http://schemas.microsoft.com/office/drawing/2014/main" val="4275229219"/>
                  </a:ext>
                </a:extLst>
              </a:tr>
              <a:tr h="370840">
                <a:tc>
                  <a:txBody>
                    <a:bodyPr/>
                    <a:lstStyle/>
                    <a:p>
                      <a:pPr marL="0" marR="0" lvl="0" indent="0" algn="l" defTabSz="566987" rtl="0" eaLnBrk="1" fontAlgn="auto" latinLnBrk="0" hangingPunct="1">
                        <a:lnSpc>
                          <a:spcPct val="100000"/>
                        </a:lnSpc>
                        <a:spcBef>
                          <a:spcPts val="0"/>
                        </a:spcBef>
                        <a:spcAft>
                          <a:spcPts val="0"/>
                        </a:spcAft>
                        <a:buClrTx/>
                        <a:buSzTx/>
                        <a:buFontTx/>
                        <a:buNone/>
                        <a:tabLst/>
                        <a:defRPr/>
                      </a:pPr>
                      <a:r>
                        <a:rPr lang="en-GB" sz="1100" kern="1200">
                          <a:solidFill>
                            <a:schemeClr val="tx1">
                              <a:lumMod val="50000"/>
                            </a:schemeClr>
                          </a:solidFill>
                          <a:latin typeface="Calibri"/>
                          <a:ea typeface="+mn-ea"/>
                          <a:cs typeface="Calibri"/>
                        </a:rPr>
                        <a:t>LO1: Evaluate what it means to be a reflective and reflexive researcher.</a:t>
                      </a:r>
                      <a:endParaRPr lang="en-GB" sz="1116" kern="1200">
                        <a:solidFill>
                          <a:schemeClr val="tx1">
                            <a:lumMod val="50000"/>
                          </a:schemeClr>
                        </a:solidFill>
                        <a:latin typeface="Calibri" panose="020F0502020204030204" pitchFamily="34" charset="0"/>
                        <a:ea typeface="+mn-ea"/>
                        <a:cs typeface="Calibri" panose="020F0502020204030204" pitchFamily="34" charset="0"/>
                      </a:endParaRP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marL="0" marR="0" lvl="0" indent="0" algn="l" defTabSz="566987" rtl="0" eaLnBrk="1" fontAlgn="auto" latinLnBrk="0" hangingPunct="1">
                        <a:lnSpc>
                          <a:spcPct val="100000"/>
                        </a:lnSpc>
                        <a:spcBef>
                          <a:spcPts val="0"/>
                        </a:spcBef>
                        <a:spcAft>
                          <a:spcPts val="0"/>
                        </a:spcAft>
                        <a:buClrTx/>
                        <a:buSzTx/>
                        <a:buFontTx/>
                        <a:buNone/>
                        <a:tabLst/>
                        <a:defRPr/>
                      </a:pPr>
                      <a:r>
                        <a:rPr lang="en-GB" sz="1100" kern="1200">
                          <a:solidFill>
                            <a:schemeClr val="tx1">
                              <a:lumMod val="50000"/>
                            </a:schemeClr>
                          </a:solidFill>
                          <a:latin typeface="Calibri"/>
                          <a:ea typeface="+mn-ea"/>
                          <a:cs typeface="Calibri"/>
                        </a:rPr>
                        <a:t>A1: </a:t>
                      </a:r>
                      <a:r>
                        <a:rPr lang="en-GB" sz="1100" b="0" i="0" kern="1200">
                          <a:solidFill>
                            <a:schemeClr val="tx1">
                              <a:lumMod val="50000"/>
                            </a:schemeClr>
                          </a:solidFill>
                          <a:effectLst/>
                          <a:latin typeface="Calibri"/>
                          <a:ea typeface="+mn-ea"/>
                          <a:cs typeface="Calibri"/>
                        </a:rPr>
                        <a:t>Taking part in group conversations and discussions and completing reflective &amp; reflexive worksheets.</a:t>
                      </a:r>
                      <a:endParaRPr lang="en-GB" sz="1100" kern="1200">
                        <a:solidFill>
                          <a:schemeClr val="tx1">
                            <a:lumMod val="50000"/>
                          </a:schemeClr>
                        </a:solidFill>
                        <a:latin typeface="Calibri"/>
                        <a:ea typeface="+mn-ea"/>
                        <a:cs typeface="Calibri"/>
                      </a:endParaRP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extLst>
                  <a:ext uri="{0D108BD9-81ED-4DB2-BD59-A6C34878D82A}">
                    <a16:rowId xmlns:a16="http://schemas.microsoft.com/office/drawing/2014/main" val="3882046846"/>
                  </a:ext>
                </a:extLst>
              </a:tr>
              <a:tr h="370840">
                <a:tc>
                  <a:txBody>
                    <a:bodyPr/>
                    <a:lstStyle/>
                    <a:p>
                      <a:pPr marL="0" marR="0" lvl="0" indent="0" algn="l" defTabSz="566987" rtl="0" eaLnBrk="1" fontAlgn="auto" latinLnBrk="0" hangingPunct="1">
                        <a:lnSpc>
                          <a:spcPct val="100000"/>
                        </a:lnSpc>
                        <a:spcBef>
                          <a:spcPts val="0"/>
                        </a:spcBef>
                        <a:spcAft>
                          <a:spcPts val="0"/>
                        </a:spcAft>
                        <a:buClrTx/>
                        <a:buSzTx/>
                        <a:buFontTx/>
                        <a:buNone/>
                        <a:tabLst/>
                        <a:defRPr/>
                      </a:pPr>
                      <a:r>
                        <a:rPr lang="en-GB" sz="1100" kern="1200">
                          <a:solidFill>
                            <a:schemeClr val="tx1">
                              <a:lumMod val="50000"/>
                            </a:schemeClr>
                          </a:solidFill>
                          <a:latin typeface="Calibri"/>
                          <a:ea typeface="+mn-ea"/>
                          <a:cs typeface="Calibri"/>
                        </a:rPr>
                        <a:t>LO2: Explain the differences between a reflective and reflexive researcher.</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marL="0" marR="0" lvl="0" indent="0" algn="l" defTabSz="566987" rtl="0" eaLnBrk="1" fontAlgn="auto" latinLnBrk="0" hangingPunct="1">
                        <a:lnSpc>
                          <a:spcPct val="100000"/>
                        </a:lnSpc>
                        <a:spcBef>
                          <a:spcPts val="0"/>
                        </a:spcBef>
                        <a:spcAft>
                          <a:spcPts val="0"/>
                        </a:spcAft>
                        <a:buClrTx/>
                        <a:buSzTx/>
                        <a:buFontTx/>
                        <a:buNone/>
                        <a:tabLst/>
                        <a:defRPr/>
                      </a:pPr>
                      <a:r>
                        <a:rPr lang="en-GB" sz="1100" kern="1200">
                          <a:solidFill>
                            <a:schemeClr val="tx1">
                              <a:lumMod val="50000"/>
                            </a:schemeClr>
                          </a:solidFill>
                          <a:latin typeface="Calibri"/>
                          <a:ea typeface="+mn-ea"/>
                          <a:cs typeface="Calibri"/>
                        </a:rPr>
                        <a:t>A2: </a:t>
                      </a:r>
                      <a:r>
                        <a:rPr lang="en-GB" sz="1100" b="0" i="0" kern="1200">
                          <a:solidFill>
                            <a:schemeClr val="tx1">
                              <a:lumMod val="50000"/>
                            </a:schemeClr>
                          </a:solidFill>
                          <a:effectLst/>
                          <a:latin typeface="Calibri"/>
                          <a:ea typeface="+mn-ea"/>
                          <a:cs typeface="Calibri"/>
                        </a:rPr>
                        <a:t>Taking part in group conversations and discussions and completing reflective &amp; reflexive worksheets.</a:t>
                      </a:r>
                      <a:endParaRPr lang="en-GB" sz="1100" kern="1200">
                        <a:solidFill>
                          <a:schemeClr val="tx1">
                            <a:lumMod val="50000"/>
                          </a:schemeClr>
                        </a:solidFill>
                        <a:latin typeface="Calibri"/>
                        <a:ea typeface="+mn-ea"/>
                        <a:cs typeface="Calibri"/>
                      </a:endParaRP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extLst>
                  <a:ext uri="{0D108BD9-81ED-4DB2-BD59-A6C34878D82A}">
                    <a16:rowId xmlns:a16="http://schemas.microsoft.com/office/drawing/2014/main" val="99883882"/>
                  </a:ext>
                </a:extLst>
              </a:tr>
              <a:tr h="370840">
                <a:tc>
                  <a:txBody>
                    <a:bodyPr/>
                    <a:lstStyle/>
                    <a:p>
                      <a:pPr marL="0" marR="0" lvl="0" indent="0" algn="l" defTabSz="566987" rtl="0" eaLnBrk="1" fontAlgn="auto" latinLnBrk="0" hangingPunct="1">
                        <a:lnSpc>
                          <a:spcPct val="100000"/>
                        </a:lnSpc>
                        <a:spcBef>
                          <a:spcPts val="0"/>
                        </a:spcBef>
                        <a:spcAft>
                          <a:spcPts val="0"/>
                        </a:spcAft>
                        <a:buClrTx/>
                        <a:buSzTx/>
                        <a:buFontTx/>
                        <a:buNone/>
                        <a:tabLst/>
                        <a:defRPr/>
                      </a:pPr>
                      <a:r>
                        <a:rPr lang="en-GB" sz="1100" kern="1200">
                          <a:solidFill>
                            <a:schemeClr val="tx1">
                              <a:lumMod val="50000"/>
                            </a:schemeClr>
                          </a:solidFill>
                          <a:latin typeface="Calibri"/>
                          <a:ea typeface="+mn-ea"/>
                          <a:cs typeface="Calibri"/>
                        </a:rPr>
                        <a:t>LO3: </a:t>
                      </a:r>
                      <a:r>
                        <a:rPr lang="en-US" sz="1100" b="0" i="0" kern="1200">
                          <a:solidFill>
                            <a:schemeClr val="tx1">
                              <a:lumMod val="50000"/>
                            </a:schemeClr>
                          </a:solidFill>
                          <a:effectLst/>
                          <a:latin typeface="Calibri"/>
                          <a:ea typeface="+mn-ea"/>
                          <a:cs typeface="Calibri"/>
                        </a:rPr>
                        <a:t>Discuss the purpose of a Reflection Log and apply knowledge to create one.</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marL="0" marR="0" lvl="0" indent="0" algn="l" rtl="0" eaLnBrk="1" fontAlgn="auto" latinLnBrk="0" hangingPunct="1">
                        <a:lnSpc>
                          <a:spcPct val="100000"/>
                        </a:lnSpc>
                        <a:spcBef>
                          <a:spcPts val="0"/>
                        </a:spcBef>
                        <a:spcAft>
                          <a:spcPts val="0"/>
                        </a:spcAft>
                        <a:buClrTx/>
                        <a:buSzTx/>
                        <a:buFontTx/>
                        <a:buNone/>
                      </a:pPr>
                      <a:r>
                        <a:rPr lang="en-GB" sz="1100" kern="1200">
                          <a:solidFill>
                            <a:schemeClr val="tx1">
                              <a:lumMod val="50000"/>
                            </a:schemeClr>
                          </a:solidFill>
                          <a:latin typeface="Calibri"/>
                          <a:ea typeface="+mn-ea"/>
                          <a:cs typeface="Calibri"/>
                        </a:rPr>
                        <a:t>A3: </a:t>
                      </a:r>
                      <a:r>
                        <a:rPr lang="en-US" sz="1100" b="0" i="0" kern="1200">
                          <a:solidFill>
                            <a:schemeClr val="tx1">
                              <a:lumMod val="50000"/>
                            </a:schemeClr>
                          </a:solidFill>
                          <a:effectLst/>
                          <a:latin typeface="Calibri"/>
                          <a:ea typeface="+mn-ea"/>
                          <a:cs typeface="Calibri"/>
                        </a:rPr>
                        <a:t>Engaging in discussions with other researchers about what a Reflection Log should include and plan the first entry.</a:t>
                      </a:r>
                      <a:endParaRPr lang="en-GB" sz="1100" kern="1200">
                        <a:solidFill>
                          <a:schemeClr val="tx1">
                            <a:lumMod val="50000"/>
                          </a:schemeClr>
                        </a:solidFill>
                        <a:latin typeface="Calibri"/>
                        <a:ea typeface="+mn-ea"/>
                        <a:cs typeface="Calibri"/>
                      </a:endParaRP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extLst>
                  <a:ext uri="{0D108BD9-81ED-4DB2-BD59-A6C34878D82A}">
                    <a16:rowId xmlns:a16="http://schemas.microsoft.com/office/drawing/2014/main" val="1145161906"/>
                  </a:ext>
                </a:extLst>
              </a:tr>
            </a:tbl>
          </a:graphicData>
        </a:graphic>
      </p:graphicFrame>
      <p:graphicFrame>
        <p:nvGraphicFramePr>
          <p:cNvPr id="34" name="Table 33">
            <a:extLst>
              <a:ext uri="{FF2B5EF4-FFF2-40B4-BE49-F238E27FC236}">
                <a16:creationId xmlns:a16="http://schemas.microsoft.com/office/drawing/2014/main" id="{DFA01330-CFDC-0AD9-E9DE-7DCDEF4AC54F}"/>
              </a:ext>
            </a:extLst>
          </p:cNvPr>
          <p:cNvGraphicFramePr>
            <a:graphicFrameLocks noGrp="1"/>
          </p:cNvGraphicFramePr>
          <p:nvPr>
            <p:extLst>
              <p:ext uri="{D42A27DB-BD31-4B8C-83A1-F6EECF244321}">
                <p14:modId xmlns:p14="http://schemas.microsoft.com/office/powerpoint/2010/main" val="1183918885"/>
              </p:ext>
            </p:extLst>
          </p:nvPr>
        </p:nvGraphicFramePr>
        <p:xfrm>
          <a:off x="524958" y="1724293"/>
          <a:ext cx="9812586" cy="2153920"/>
        </p:xfrm>
        <a:graphic>
          <a:graphicData uri="http://schemas.openxmlformats.org/drawingml/2006/table">
            <a:tbl>
              <a:tblPr firstRow="1" bandRow="1">
                <a:tableStyleId>{2D5ABB26-0587-4C30-8999-92F81FD0307C}</a:tableStyleId>
              </a:tblPr>
              <a:tblGrid>
                <a:gridCol w="5567012">
                  <a:extLst>
                    <a:ext uri="{9D8B030D-6E8A-4147-A177-3AD203B41FA5}">
                      <a16:colId xmlns:a16="http://schemas.microsoft.com/office/drawing/2014/main" val="2467334823"/>
                    </a:ext>
                  </a:extLst>
                </a:gridCol>
                <a:gridCol w="457432">
                  <a:extLst>
                    <a:ext uri="{9D8B030D-6E8A-4147-A177-3AD203B41FA5}">
                      <a16:colId xmlns:a16="http://schemas.microsoft.com/office/drawing/2014/main" val="409478851"/>
                    </a:ext>
                  </a:extLst>
                </a:gridCol>
                <a:gridCol w="3788142">
                  <a:extLst>
                    <a:ext uri="{9D8B030D-6E8A-4147-A177-3AD203B41FA5}">
                      <a16:colId xmlns:a16="http://schemas.microsoft.com/office/drawing/2014/main" val="997897083"/>
                    </a:ext>
                  </a:extLst>
                </a:gridCol>
              </a:tblGrid>
              <a:tr h="370840">
                <a:tc>
                  <a:txBody>
                    <a:bodyPr/>
                    <a:lstStyle/>
                    <a:p>
                      <a:pPr marL="0" algn="l" defTabSz="566987" rtl="0" eaLnBrk="1" latinLnBrk="0" hangingPunct="1"/>
                      <a:r>
                        <a:rPr lang="en-GB" sz="1600" b="1" kern="1200" dirty="0">
                          <a:solidFill>
                            <a:schemeClr val="bg2"/>
                          </a:solidFill>
                          <a:latin typeface="Calibri"/>
                          <a:cs typeface="Calibri"/>
                        </a:rPr>
                        <a:t>Resources</a:t>
                      </a:r>
                      <a:endParaRPr lang="en-GB" sz="1600" b="1" kern="1200" dirty="0">
                        <a:solidFill>
                          <a:schemeClr val="bg2"/>
                        </a:solidFill>
                        <a:latin typeface="Calibri"/>
                        <a:ea typeface="+mn-ea"/>
                        <a:cs typeface="Calibri"/>
                      </a:endParaRPr>
                    </a:p>
                  </a:txBody>
                  <a:tcPr anchor="ct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solidFill>
                      <a:srgbClr val="2BAAB1"/>
                    </a:solidFill>
                  </a:tcPr>
                </a:tc>
                <a:tc>
                  <a:txBody>
                    <a:bodyPr/>
                    <a:lstStyle/>
                    <a:p>
                      <a:pPr marL="0" lvl="0" algn="l" defTabSz="566987">
                        <a:buNone/>
                      </a:pPr>
                      <a:endParaRPr lang="en-GB" sz="1600" b="1" kern="1200">
                        <a:solidFill>
                          <a:schemeClr val="bg2"/>
                        </a:solidFill>
                        <a:latin typeface="Calibri"/>
                        <a:cs typeface="Calibri"/>
                      </a:endParaRPr>
                    </a:p>
                  </a:txBody>
                  <a:tcPr anchor="ctr">
                    <a:lnL w="12700">
                      <a:solidFill>
                        <a:srgbClr val="000608"/>
                      </a:solidFill>
                    </a:lnL>
                    <a:lnR w="12700">
                      <a:solidFill>
                        <a:srgbClr val="000608"/>
                      </a:solidFill>
                    </a:lnR>
                    <a:lnT w="12700">
                      <a:solidFill>
                        <a:srgbClr val="000608"/>
                      </a:solidFill>
                    </a:lnT>
                    <a:lnB w="12700">
                      <a:solidFill>
                        <a:srgbClr val="000608"/>
                      </a:solidFill>
                    </a:lnB>
                    <a:solidFill>
                      <a:srgbClr val="2BAAB1"/>
                    </a:solidFill>
                  </a:tcPr>
                </a:tc>
                <a:tc>
                  <a:txBody>
                    <a:bodyPr/>
                    <a:lstStyle/>
                    <a:p>
                      <a:pPr marL="0" marR="0" lvl="0" indent="0" algn="l" defTabSz="566987" rtl="0" eaLnBrk="1" fontAlgn="auto" latinLnBrk="0" hangingPunct="1">
                        <a:lnSpc>
                          <a:spcPct val="100000"/>
                        </a:lnSpc>
                        <a:spcBef>
                          <a:spcPts val="0"/>
                        </a:spcBef>
                        <a:spcAft>
                          <a:spcPts val="0"/>
                        </a:spcAft>
                        <a:buClrTx/>
                        <a:buSzTx/>
                        <a:buFontTx/>
                        <a:buNone/>
                        <a:tabLst/>
                        <a:defRPr/>
                      </a:pPr>
                      <a:r>
                        <a:rPr lang="en-GB" sz="1600" b="1" kern="1200" dirty="0">
                          <a:solidFill>
                            <a:schemeClr val="bg2"/>
                          </a:solidFill>
                          <a:latin typeface="Calibri"/>
                          <a:cs typeface="Calibri"/>
                        </a:rPr>
                        <a:t>Session considerations</a:t>
                      </a:r>
                    </a:p>
                  </a:txBody>
                  <a:tcPr anchor="ct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solidFill>
                      <a:srgbClr val="2BAAB1"/>
                    </a:solidFill>
                  </a:tcPr>
                </a:tc>
                <a:extLst>
                  <a:ext uri="{0D108BD9-81ED-4DB2-BD59-A6C34878D82A}">
                    <a16:rowId xmlns:a16="http://schemas.microsoft.com/office/drawing/2014/main" val="760822388"/>
                  </a:ext>
                </a:extLst>
              </a:tr>
              <a:tr h="644597">
                <a:tc>
                  <a:txBody>
                    <a:bodyPr/>
                    <a:lstStyle/>
                    <a:p>
                      <a:pPr marL="171450" indent="-171450" algn="l" rtl="0" eaLnBrk="1" latinLnBrk="0" hangingPunct="1">
                        <a:buFont typeface="Arial" panose="020B0604020202020204" pitchFamily="34" charset="0"/>
                        <a:buChar char="•"/>
                      </a:pPr>
                      <a:r>
                        <a:rPr lang="en-GB" sz="1100" kern="1200" dirty="0">
                          <a:solidFill>
                            <a:schemeClr val="tx1">
                              <a:lumMod val="50000"/>
                            </a:schemeClr>
                          </a:solidFill>
                          <a:latin typeface="Calibri"/>
                          <a:ea typeface="+mn-ea"/>
                          <a:cs typeface="Calibri"/>
                        </a:rPr>
                        <a:t>Session 3 PowerPoint </a:t>
                      </a:r>
                    </a:p>
                    <a:p>
                      <a:pPr marL="171450" indent="-171450" algn="l" defTabSz="566987" rtl="0" eaLnBrk="1" latinLnBrk="0" hangingPunct="1">
                        <a:buFont typeface="Arial" panose="020B0604020202020204" pitchFamily="34" charset="0"/>
                        <a:buChar char="•"/>
                      </a:pPr>
                      <a:r>
                        <a:rPr lang="en-GB" sz="1100" kern="1200" dirty="0">
                          <a:solidFill>
                            <a:schemeClr val="tx1">
                              <a:lumMod val="50000"/>
                            </a:schemeClr>
                          </a:solidFill>
                          <a:latin typeface="Calibri"/>
                          <a:ea typeface="+mn-ea"/>
                          <a:cs typeface="Calibri"/>
                        </a:rPr>
                        <a:t>Pens, paper and glue/Blu Tack/tape</a:t>
                      </a:r>
                    </a:p>
                    <a:p>
                      <a:pPr marL="171450" indent="-171450" algn="l" defTabSz="566987" rtl="0" eaLnBrk="1" latinLnBrk="0" hangingPunct="1">
                        <a:buFont typeface="Arial" panose="020B0604020202020204" pitchFamily="34" charset="0"/>
                        <a:buChar char="•"/>
                      </a:pPr>
                      <a:r>
                        <a:rPr lang="en-GB" sz="1100" kern="1200" dirty="0">
                          <a:solidFill>
                            <a:schemeClr val="tx1">
                              <a:lumMod val="50000"/>
                            </a:schemeClr>
                          </a:solidFill>
                          <a:latin typeface="Calibri"/>
                          <a:ea typeface="+mn-ea"/>
                          <a:cs typeface="Calibri"/>
                        </a:rPr>
                        <a:t>Post-it notes (6 </a:t>
                      </a:r>
                      <a:r>
                        <a:rPr lang="en-GB" sz="1100" kern="1200" dirty="0" err="1">
                          <a:solidFill>
                            <a:schemeClr val="tx1">
                              <a:lumMod val="50000"/>
                            </a:schemeClr>
                          </a:solidFill>
                          <a:latin typeface="Calibri"/>
                          <a:ea typeface="+mn-ea"/>
                          <a:cs typeface="Calibri"/>
                        </a:rPr>
                        <a:t>post-its</a:t>
                      </a:r>
                      <a:r>
                        <a:rPr lang="en-GB" sz="1100" kern="1200" dirty="0">
                          <a:solidFill>
                            <a:schemeClr val="tx1">
                              <a:lumMod val="50000"/>
                            </a:schemeClr>
                          </a:solidFill>
                          <a:latin typeface="Calibri"/>
                          <a:ea typeface="+mn-ea"/>
                          <a:cs typeface="Calibri"/>
                        </a:rPr>
                        <a:t> per pair)</a:t>
                      </a:r>
                    </a:p>
                    <a:p>
                      <a:pPr marL="171450" indent="-171450" algn="l" rtl="0" eaLnBrk="1" latinLnBrk="0" hangingPunct="1">
                        <a:buFont typeface="Arial" panose="020B0604020202020204" pitchFamily="34" charset="0"/>
                        <a:buChar char="•"/>
                      </a:pPr>
                      <a:r>
                        <a:rPr lang="en-GB" sz="1100" b="0" i="0" u="none" strike="noStrike" kern="1200" noProof="0" dirty="0" err="1">
                          <a:solidFill>
                            <a:schemeClr val="tx1">
                              <a:lumMod val="50000"/>
                            </a:schemeClr>
                          </a:solidFill>
                          <a:latin typeface="Calibri"/>
                        </a:rPr>
                        <a:t>NxtGen</a:t>
                      </a:r>
                      <a:r>
                        <a:rPr lang="en-GB" sz="1100" b="0" i="0" u="none" strike="noStrike" kern="1200" noProof="0" dirty="0">
                          <a:solidFill>
                            <a:schemeClr val="tx1">
                              <a:lumMod val="50000"/>
                            </a:schemeClr>
                          </a:solidFill>
                          <a:latin typeface="Calibri"/>
                        </a:rPr>
                        <a:t> Workbooks</a:t>
                      </a:r>
                    </a:p>
                    <a:p>
                      <a:pPr marL="171450" lvl="0" indent="-171450" algn="l">
                        <a:buFont typeface="Arial" panose="020B0604020202020204" pitchFamily="34" charset="0"/>
                        <a:buChar char="•"/>
                      </a:pPr>
                      <a:r>
                        <a:rPr lang="en-GB" sz="1100" b="0" i="0" u="none" strike="noStrike" kern="1200" noProof="0" dirty="0">
                          <a:solidFill>
                            <a:schemeClr val="tx1">
                              <a:lumMod val="50000"/>
                            </a:schemeClr>
                          </a:solidFill>
                          <a:latin typeface="Calibri"/>
                          <a:ea typeface="+mn-ea"/>
                          <a:cs typeface="Calibri"/>
                        </a:rPr>
                        <a:t>Magazines/newspapers or other creative materials for activity 7</a:t>
                      </a:r>
                      <a:endParaRPr lang="en-GB" sz="1100" i="0" kern="1200" dirty="0">
                        <a:solidFill>
                          <a:schemeClr val="tx1">
                            <a:lumMod val="50000"/>
                          </a:schemeClr>
                        </a:solidFill>
                        <a:latin typeface="Calibri"/>
                        <a:ea typeface="+mn-ea"/>
                        <a:cs typeface="Calibri"/>
                      </a:endParaRPr>
                    </a:p>
                    <a:p>
                      <a:pPr marL="171450" indent="-171450" algn="l" rtl="0" eaLnBrk="1" latinLnBrk="0" hangingPunct="1">
                        <a:buFont typeface="Arial" panose="020B0604020202020204" pitchFamily="34" charset="0"/>
                        <a:buChar char="•"/>
                      </a:pPr>
                      <a:r>
                        <a:rPr lang="en-GB" sz="1100" i="1" kern="1200" dirty="0">
                          <a:solidFill>
                            <a:schemeClr val="tx1">
                              <a:lumMod val="50000"/>
                            </a:schemeClr>
                          </a:solidFill>
                          <a:latin typeface="Calibri"/>
                          <a:ea typeface="+mn-ea"/>
                          <a:cs typeface="Calibri"/>
                        </a:rPr>
                        <a:t>‘How to be a reflective &amp; reflexive researcher’ </a:t>
                      </a:r>
                      <a:r>
                        <a:rPr lang="en-GB" sz="1100" i="0" kern="1200" dirty="0">
                          <a:solidFill>
                            <a:schemeClr val="tx1">
                              <a:lumMod val="50000"/>
                            </a:schemeClr>
                          </a:solidFill>
                          <a:latin typeface="Calibri"/>
                          <a:ea typeface="+mn-ea"/>
                          <a:cs typeface="Calibri"/>
                        </a:rPr>
                        <a:t>video: </a:t>
                      </a:r>
                      <a:r>
                        <a:rPr lang="en-US" sz="1100" b="0" i="0" u="sng" strike="noStrike" kern="1200" dirty="0">
                          <a:solidFill>
                            <a:schemeClr val="tx1"/>
                          </a:solidFill>
                          <a:effectLst/>
                          <a:latin typeface="+mn-lt"/>
                          <a:ea typeface="+mn-ea"/>
                          <a:cs typeface="+mn-cs"/>
                          <a:hlinkClick r:id="rId3"/>
                        </a:rPr>
                        <a:t>https://bit.ly/LifeLab_NxtGen_ReflectiveAndReflexiveResearch</a:t>
                      </a:r>
                      <a:r>
                        <a:rPr lang="en-US" sz="1100" b="0" i="0" kern="1200" dirty="0">
                          <a:solidFill>
                            <a:schemeClr val="tx1"/>
                          </a:solidFill>
                          <a:effectLst/>
                          <a:latin typeface="+mn-lt"/>
                          <a:ea typeface="+mn-ea"/>
                          <a:cs typeface="+mn-cs"/>
                        </a:rPr>
                        <a:t> </a:t>
                      </a:r>
                      <a:endParaRPr lang="en-GB" sz="1100" i="0" kern="1200">
                        <a:solidFill>
                          <a:schemeClr val="tx1">
                            <a:lumMod val="50000"/>
                          </a:schemeClr>
                        </a:solidFill>
                        <a:latin typeface="Calibri"/>
                        <a:ea typeface="+mn-ea"/>
                        <a:cs typeface="Calibri"/>
                      </a:endParaRPr>
                    </a:p>
                    <a:p>
                      <a:pPr marL="171450" marR="0" lvl="0" indent="-171450" algn="l" defTabSz="56698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100" b="0" i="1" kern="1200" dirty="0">
                          <a:solidFill>
                            <a:schemeClr val="tx1">
                              <a:lumMod val="50000"/>
                            </a:schemeClr>
                          </a:solidFill>
                          <a:effectLst/>
                          <a:latin typeface="Calibri"/>
                          <a:ea typeface="+mn-ea"/>
                          <a:cs typeface="Calibri"/>
                        </a:rPr>
                        <a:t>‘Desk research’ </a:t>
                      </a:r>
                      <a:r>
                        <a:rPr lang="en-GB" sz="1100" b="0" i="0" kern="1200" dirty="0">
                          <a:solidFill>
                            <a:schemeClr val="tx1">
                              <a:lumMod val="50000"/>
                            </a:schemeClr>
                          </a:solidFill>
                          <a:effectLst/>
                          <a:latin typeface="Calibri"/>
                          <a:ea typeface="+mn-ea"/>
                          <a:cs typeface="Calibri"/>
                        </a:rPr>
                        <a:t>video: </a:t>
                      </a:r>
                      <a:r>
                        <a:rPr lang="en-US" sz="1100" b="0" i="0" u="sng" strike="noStrike" kern="1200" dirty="0">
                          <a:solidFill>
                            <a:schemeClr val="tx1"/>
                          </a:solidFill>
                          <a:effectLst/>
                          <a:latin typeface="+mn-lt"/>
                          <a:ea typeface="+mn-ea"/>
                          <a:cs typeface="+mn-cs"/>
                          <a:hlinkClick r:id="rId4"/>
                        </a:rPr>
                        <a:t>https://bit.ly/LifeLab_NxtGen_DeskResearch</a:t>
                      </a:r>
                      <a:r>
                        <a:rPr lang="en-US" sz="1100" b="0" i="0" kern="1200" dirty="0">
                          <a:solidFill>
                            <a:schemeClr val="tx1"/>
                          </a:solidFill>
                          <a:effectLst/>
                          <a:latin typeface="+mn-lt"/>
                          <a:ea typeface="+mn-ea"/>
                          <a:cs typeface="+mn-cs"/>
                        </a:rPr>
                        <a:t>  </a:t>
                      </a:r>
                    </a:p>
                    <a:p>
                      <a:pPr marL="171450" marR="0" lvl="0" indent="-171450" algn="l">
                        <a:lnSpc>
                          <a:spcPct val="100000"/>
                        </a:lnSpc>
                        <a:spcBef>
                          <a:spcPts val="0"/>
                        </a:spcBef>
                        <a:spcAft>
                          <a:spcPts val="0"/>
                        </a:spcAft>
                        <a:buClrTx/>
                        <a:buSzTx/>
                        <a:buFont typeface="Arial" panose="020B0604020202020204" pitchFamily="34" charset="0"/>
                        <a:buChar char="•"/>
                      </a:pPr>
                      <a:r>
                        <a:rPr lang="en-US" sz="1100" b="0" i="0" kern="1200" dirty="0">
                          <a:solidFill>
                            <a:schemeClr val="tx1"/>
                          </a:solidFill>
                          <a:effectLst/>
                          <a:latin typeface="+mn-lt"/>
                          <a:ea typeface="+mn-ea"/>
                          <a:cs typeface="+mn-cs"/>
                        </a:rPr>
                        <a:t>Optional trainer video: </a:t>
                      </a:r>
                      <a:r>
                        <a:rPr lang="en-US" sz="1200" b="0" i="0" u="sng" strike="noStrike" kern="1200" noProof="0" dirty="0">
                          <a:solidFill>
                            <a:schemeClr val="tx1"/>
                          </a:solidFill>
                          <a:effectLst/>
                          <a:latin typeface="Calibri"/>
                          <a:hlinkClick r:id="rId5"/>
                        </a:rPr>
                        <a:t>https://bit.ly/LifeLab_NxtGen_BeingReflectiveAndReflexive</a:t>
                      </a:r>
                      <a:endParaRPr lang="en-US" sz="1200" b="0" i="0" u="none" strike="noStrike" kern="1200" noProof="0">
                        <a:solidFill>
                          <a:srgbClr val="000000"/>
                        </a:solidFill>
                        <a:effectLst/>
                        <a:latin typeface="Calibri"/>
                      </a:endParaRPr>
                    </a:p>
                    <a:p>
                      <a:pPr marL="0" indent="0" algn="l" rtl="0" eaLnBrk="1" latinLnBrk="0" hangingPunct="1">
                        <a:buFont typeface="Arial" panose="020B0604020202020204" pitchFamily="34" charset="0"/>
                        <a:buNone/>
                      </a:pPr>
                      <a:endParaRPr lang="en-US" sz="1100" b="0" i="0" u="none" strike="noStrike" kern="1200" noProof="0">
                        <a:solidFill>
                          <a:srgbClr val="000000"/>
                        </a:solidFill>
                        <a:effectLst/>
                        <a:latin typeface="Calibri"/>
                      </a:endParaRP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marL="171450" lvl="0" indent="-171450" algn="l">
                        <a:buFont typeface="Arial"/>
                        <a:buChar char="•"/>
                      </a:pPr>
                      <a:endParaRPr lang="en-US" sz="1100" b="0" i="0" u="none" strike="noStrike" kern="1200" noProof="0">
                        <a:solidFill>
                          <a:srgbClr val="000000"/>
                        </a:solidFill>
                        <a:effectLst/>
                        <a:latin typeface="Calibri"/>
                      </a:endParaRPr>
                    </a:p>
                  </a:txBody>
                  <a:tcPr>
                    <a:lnL w="12700">
                      <a:solidFill>
                        <a:srgbClr val="000608"/>
                      </a:solidFill>
                    </a:lnL>
                    <a:lnR w="12700">
                      <a:solidFill>
                        <a:srgbClr val="000608"/>
                      </a:solidFill>
                    </a:lnR>
                    <a:lnT w="12700">
                      <a:solidFill>
                        <a:srgbClr val="000608"/>
                      </a:solidFill>
                    </a:lnT>
                    <a:lnB w="12700">
                      <a:solidFill>
                        <a:srgbClr val="000608"/>
                      </a:solidFill>
                    </a:lnB>
                  </a:tcPr>
                </a:tc>
                <a:tc>
                  <a:txBody>
                    <a:bodyPr/>
                    <a:lstStyle/>
                    <a:p>
                      <a:pPr marL="0" algn="l" rtl="0" eaLnBrk="1" latinLnBrk="0" hangingPunct="1"/>
                      <a:r>
                        <a:rPr lang="en-US" sz="1100" b="0" i="0" kern="1200" dirty="0">
                          <a:solidFill>
                            <a:schemeClr val="tx1">
                              <a:lumMod val="50000"/>
                            </a:schemeClr>
                          </a:solidFill>
                          <a:effectLst/>
                          <a:latin typeface="Calibri"/>
                          <a:ea typeface="+mn-ea"/>
                          <a:cs typeface="Calibri"/>
                        </a:rPr>
                        <a:t>Researchers will need to be in at least pairs because this session includes a lot of discussion (activity 3). The subject matter here is sensitive so the trainer should be alert to any researchers who may react negatively. The news headline could be swapped for other medicine-related headlines (the rating scales will also need to change). </a:t>
                      </a:r>
                    </a:p>
                    <a:p>
                      <a:pPr marL="0" algn="l" rtl="0" eaLnBrk="1" latinLnBrk="0" hangingPunct="1"/>
                      <a:r>
                        <a:rPr lang="en-US" sz="1100" b="0" i="0" kern="1200" dirty="0">
                          <a:solidFill>
                            <a:schemeClr val="tx1">
                              <a:lumMod val="50000"/>
                            </a:schemeClr>
                          </a:solidFill>
                          <a:effectLst/>
                          <a:latin typeface="Calibri"/>
                          <a:ea typeface="+mn-ea"/>
                          <a:cs typeface="Calibri"/>
                        </a:rPr>
                        <a:t>During the break, save time by setting up and distributing the collage resources.</a:t>
                      </a:r>
                      <a:endParaRPr lang="en-GB" sz="1100" kern="1200" dirty="0">
                        <a:solidFill>
                          <a:schemeClr val="tx1">
                            <a:lumMod val="50000"/>
                          </a:schemeClr>
                        </a:solidFill>
                        <a:latin typeface="Calibri"/>
                        <a:ea typeface="+mn-ea"/>
                        <a:cs typeface="Calibri"/>
                      </a:endParaRP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extLst>
                  <a:ext uri="{0D108BD9-81ED-4DB2-BD59-A6C34878D82A}">
                    <a16:rowId xmlns:a16="http://schemas.microsoft.com/office/drawing/2014/main" val="4166490058"/>
                  </a:ext>
                </a:extLst>
              </a:tr>
            </a:tbl>
          </a:graphicData>
        </a:graphic>
      </p:graphicFrame>
      <p:graphicFrame>
        <p:nvGraphicFramePr>
          <p:cNvPr id="36" name="Table 35">
            <a:extLst>
              <a:ext uri="{FF2B5EF4-FFF2-40B4-BE49-F238E27FC236}">
                <a16:creationId xmlns:a16="http://schemas.microsoft.com/office/drawing/2014/main" id="{46108E86-4AD5-E669-7F9B-85509F76CDAB}"/>
              </a:ext>
            </a:extLst>
          </p:cNvPr>
          <p:cNvGraphicFramePr>
            <a:graphicFrameLocks noGrp="1"/>
          </p:cNvGraphicFramePr>
          <p:nvPr>
            <p:extLst>
              <p:ext uri="{D42A27DB-BD31-4B8C-83A1-F6EECF244321}">
                <p14:modId xmlns:p14="http://schemas.microsoft.com/office/powerpoint/2010/main" val="2283562984"/>
              </p:ext>
            </p:extLst>
          </p:nvPr>
        </p:nvGraphicFramePr>
        <p:xfrm>
          <a:off x="508830" y="5897392"/>
          <a:ext cx="9807698" cy="1195763"/>
        </p:xfrm>
        <a:graphic>
          <a:graphicData uri="http://schemas.openxmlformats.org/drawingml/2006/table">
            <a:tbl>
              <a:tblPr firstRow="1" bandRow="1">
                <a:tableStyleId>{2D5ABB26-0587-4C30-8999-92F81FD0307C}</a:tableStyleId>
              </a:tblPr>
              <a:tblGrid>
                <a:gridCol w="781685">
                  <a:extLst>
                    <a:ext uri="{9D8B030D-6E8A-4147-A177-3AD203B41FA5}">
                      <a16:colId xmlns:a16="http://schemas.microsoft.com/office/drawing/2014/main" val="1075009048"/>
                    </a:ext>
                  </a:extLst>
                </a:gridCol>
                <a:gridCol w="1071716">
                  <a:extLst>
                    <a:ext uri="{9D8B030D-6E8A-4147-A177-3AD203B41FA5}">
                      <a16:colId xmlns:a16="http://schemas.microsoft.com/office/drawing/2014/main" val="3412364443"/>
                    </a:ext>
                  </a:extLst>
                </a:gridCol>
                <a:gridCol w="7954297">
                  <a:extLst>
                    <a:ext uri="{9D8B030D-6E8A-4147-A177-3AD203B41FA5}">
                      <a16:colId xmlns:a16="http://schemas.microsoft.com/office/drawing/2014/main" val="725045870"/>
                    </a:ext>
                  </a:extLst>
                </a:gridCol>
              </a:tblGrid>
              <a:tr h="398203">
                <a:tc>
                  <a:txBody>
                    <a:bodyPr/>
                    <a:lstStyle/>
                    <a:p>
                      <a:pPr marL="0" algn="l" defTabSz="566987" rtl="0" eaLnBrk="1" latinLnBrk="0" hangingPunct="1"/>
                      <a:r>
                        <a:rPr lang="en-GB" sz="1100" b="1" kern="1200">
                          <a:solidFill>
                            <a:schemeClr val="bg2"/>
                          </a:solidFill>
                          <a:latin typeface="Calibri"/>
                          <a:cs typeface="Calibri"/>
                        </a:rPr>
                        <a:t>Length</a:t>
                      </a:r>
                      <a:endParaRPr lang="en-GB" sz="1100" b="0" i="1" kern="1200">
                        <a:solidFill>
                          <a:schemeClr val="bg2"/>
                        </a:solidFill>
                        <a:latin typeface="Calibri"/>
                        <a:ea typeface="+mn-ea"/>
                        <a:cs typeface="Calibri"/>
                      </a:endParaRP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solidFill>
                      <a:srgbClr val="2BAAB1"/>
                    </a:solidFill>
                  </a:tcPr>
                </a:tc>
                <a:tc>
                  <a:txBody>
                    <a:bodyPr/>
                    <a:lstStyle/>
                    <a:p>
                      <a:pPr marL="0" algn="l" defTabSz="566987" rtl="0" eaLnBrk="1" latinLnBrk="0" hangingPunct="1"/>
                      <a:r>
                        <a:rPr lang="en-GB" sz="1100" b="1" kern="1200">
                          <a:solidFill>
                            <a:schemeClr val="bg2"/>
                          </a:solidFill>
                          <a:latin typeface="Calibri"/>
                          <a:ea typeface="+mn-ea"/>
                          <a:cs typeface="Calibri"/>
                        </a:rPr>
                        <a:t>Resources</a:t>
                      </a:r>
                      <a:endParaRPr lang="en-GB" sz="1100" i="1" kern="1200">
                        <a:solidFill>
                          <a:schemeClr val="bg2"/>
                        </a:solidFill>
                        <a:latin typeface="Calibri"/>
                        <a:ea typeface="+mn-ea"/>
                        <a:cs typeface="Calibri"/>
                      </a:endParaRP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solidFill>
                      <a:srgbClr val="2BAAB1"/>
                    </a:solidFill>
                  </a:tcPr>
                </a:tc>
                <a:tc>
                  <a:txBody>
                    <a:bodyPr/>
                    <a:lstStyle/>
                    <a:p>
                      <a:pPr marL="0" algn="l" defTabSz="566987" rtl="0" eaLnBrk="1" latinLnBrk="0" hangingPunct="1"/>
                      <a:r>
                        <a:rPr lang="en-GB" sz="1100" b="1" kern="1200">
                          <a:solidFill>
                            <a:schemeClr val="bg2"/>
                          </a:solidFill>
                          <a:latin typeface="Calibri"/>
                          <a:ea typeface="+mn-ea"/>
                          <a:cs typeface="Calibri"/>
                        </a:rPr>
                        <a:t>Description</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solidFill>
                      <a:srgbClr val="2BAAB1"/>
                    </a:solidFill>
                  </a:tcPr>
                </a:tc>
                <a:extLst>
                  <a:ext uri="{0D108BD9-81ED-4DB2-BD59-A6C34878D82A}">
                    <a16:rowId xmlns:a16="http://schemas.microsoft.com/office/drawing/2014/main" val="4275229219"/>
                  </a:ext>
                </a:extLst>
              </a:tr>
              <a:tr h="0">
                <a:tc>
                  <a:txBody>
                    <a:bodyPr/>
                    <a:lstStyle/>
                    <a:p>
                      <a:r>
                        <a:rPr lang="en-GB" sz="1100" kern="1200">
                          <a:solidFill>
                            <a:schemeClr val="tx1">
                              <a:lumMod val="50000"/>
                            </a:schemeClr>
                          </a:solidFill>
                          <a:latin typeface="Calibri"/>
                          <a:ea typeface="+mn-ea"/>
                          <a:cs typeface="Calibri"/>
                        </a:rPr>
                        <a:t>5 mins  </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marL="171450" indent="-171450" rtl="0">
                        <a:buFont typeface="Arial" panose="020B0604020202020204" pitchFamily="34" charset="0"/>
                        <a:buChar char="•"/>
                      </a:pPr>
                      <a:r>
                        <a:rPr lang="en-GB" sz="1100" kern="1200">
                          <a:solidFill>
                            <a:schemeClr val="tx1">
                              <a:lumMod val="50000"/>
                            </a:schemeClr>
                          </a:solidFill>
                          <a:latin typeface="Calibri"/>
                          <a:ea typeface="+mn-ea"/>
                          <a:cs typeface="Calibri"/>
                        </a:rPr>
                        <a:t>Slide 1</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marL="0" marR="0" lvl="0" indent="0" algn="l" defTabSz="566987" rtl="0" eaLnBrk="1" fontAlgn="auto" latinLnBrk="0" hangingPunct="1">
                        <a:lnSpc>
                          <a:spcPct val="100000"/>
                        </a:lnSpc>
                        <a:spcBef>
                          <a:spcPts val="0"/>
                        </a:spcBef>
                        <a:spcAft>
                          <a:spcPts val="0"/>
                        </a:spcAft>
                        <a:buClrTx/>
                        <a:buSzTx/>
                        <a:buFontTx/>
                        <a:buNone/>
                        <a:tabLst/>
                        <a:defRPr/>
                      </a:pPr>
                      <a:r>
                        <a:rPr lang="en-US" sz="1100" b="0" i="0" kern="1200">
                          <a:solidFill>
                            <a:schemeClr val="tx1">
                              <a:lumMod val="50000"/>
                            </a:schemeClr>
                          </a:solidFill>
                          <a:effectLst/>
                          <a:latin typeface="Calibri"/>
                          <a:ea typeface="+mn-ea"/>
                          <a:cs typeface="Calibri"/>
                        </a:rPr>
                        <a:t>Whilst researchers arrive, display opening slide on the board. Researchers should discuss with a partner the research topic and possible research question(s) they have chosen when completing their self-directed tasks following Session 2. </a:t>
                      </a:r>
                      <a:endParaRPr lang="en-GB" sz="1100" kern="1200">
                        <a:solidFill>
                          <a:schemeClr val="tx1">
                            <a:lumMod val="50000"/>
                          </a:schemeClr>
                        </a:solidFill>
                        <a:latin typeface="Calibri"/>
                        <a:ea typeface="+mn-ea"/>
                        <a:cs typeface="Calibri"/>
                      </a:endParaRP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extLst>
                  <a:ext uri="{0D108BD9-81ED-4DB2-BD59-A6C34878D82A}">
                    <a16:rowId xmlns:a16="http://schemas.microsoft.com/office/drawing/2014/main" val="3882046846"/>
                  </a:ext>
                </a:extLst>
              </a:tr>
              <a:tr h="370840">
                <a:tc>
                  <a:txBody>
                    <a:bodyPr/>
                    <a:lstStyle/>
                    <a:p>
                      <a:pPr marL="0" marR="0" lvl="0" indent="0" algn="l" defTabSz="566987" rtl="0" eaLnBrk="1" fontAlgn="auto" latinLnBrk="0" hangingPunct="1">
                        <a:lnSpc>
                          <a:spcPct val="100000"/>
                        </a:lnSpc>
                        <a:spcBef>
                          <a:spcPts val="0"/>
                        </a:spcBef>
                        <a:spcAft>
                          <a:spcPts val="0"/>
                        </a:spcAft>
                        <a:buClrTx/>
                        <a:buSzTx/>
                        <a:buFontTx/>
                        <a:buNone/>
                        <a:tabLst/>
                        <a:defRPr/>
                      </a:pPr>
                      <a:r>
                        <a:rPr lang="en-GB" sz="1100" kern="1200">
                          <a:solidFill>
                            <a:schemeClr val="tx1">
                              <a:lumMod val="50000"/>
                            </a:schemeClr>
                          </a:solidFill>
                          <a:latin typeface="Calibri"/>
                          <a:ea typeface="+mn-ea"/>
                          <a:cs typeface="Calibri"/>
                        </a:rPr>
                        <a:t>2 mins</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marL="171450" marR="0" lvl="0" indent="-171450" algn="l" defTabSz="56698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100" kern="1200">
                          <a:solidFill>
                            <a:schemeClr val="tx1">
                              <a:lumMod val="50000"/>
                            </a:schemeClr>
                          </a:solidFill>
                          <a:latin typeface="Calibri"/>
                          <a:ea typeface="+mn-ea"/>
                          <a:cs typeface="Calibri"/>
                        </a:rPr>
                        <a:t>Slides 2-3</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rtl="0"/>
                      <a:r>
                        <a:rPr lang="en-US" sz="1100" b="0" i="0" kern="1200">
                          <a:solidFill>
                            <a:schemeClr val="tx1">
                              <a:lumMod val="50000"/>
                            </a:schemeClr>
                          </a:solidFill>
                          <a:effectLst/>
                          <a:latin typeface="Calibri"/>
                          <a:ea typeface="+mn-ea"/>
                          <a:cs typeface="Calibri"/>
                        </a:rPr>
                        <a:t>Outline LOs. Explain ‘why are we talking about this?’ slide. </a:t>
                      </a:r>
                      <a:endParaRPr lang="en-GB" sz="1100" kern="1200">
                        <a:solidFill>
                          <a:schemeClr val="tx1">
                            <a:lumMod val="50000"/>
                          </a:schemeClr>
                        </a:solidFill>
                        <a:latin typeface="Calibri"/>
                        <a:ea typeface="+mn-ea"/>
                        <a:cs typeface="Calibri"/>
                      </a:endParaRP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extLst>
                  <a:ext uri="{0D108BD9-81ED-4DB2-BD59-A6C34878D82A}">
                    <a16:rowId xmlns:a16="http://schemas.microsoft.com/office/drawing/2014/main" val="2764846190"/>
                  </a:ext>
                </a:extLst>
              </a:tr>
            </a:tbl>
          </a:graphicData>
        </a:graphic>
      </p:graphicFrame>
      <p:pic>
        <p:nvPicPr>
          <p:cNvPr id="2" name="Picture 1" descr="A blue exclamation mark with a yellow star&#10;&#10;Description automatically generated">
            <a:extLst>
              <a:ext uri="{FF2B5EF4-FFF2-40B4-BE49-F238E27FC236}">
                <a16:creationId xmlns:a16="http://schemas.microsoft.com/office/drawing/2014/main" id="{D385D577-135C-B4C9-E00C-63BE14DB95E8}"/>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606254" y="3496114"/>
            <a:ext cx="710274" cy="809762"/>
          </a:xfrm>
          <a:prstGeom prst="rect">
            <a:avLst/>
          </a:prstGeom>
        </p:spPr>
      </p:pic>
      <p:pic>
        <p:nvPicPr>
          <p:cNvPr id="9" name="Picture 8" descr="A group of papers with text&#10;&#10;Description automatically generated">
            <a:extLst>
              <a:ext uri="{FF2B5EF4-FFF2-40B4-BE49-F238E27FC236}">
                <a16:creationId xmlns:a16="http://schemas.microsoft.com/office/drawing/2014/main" id="{FC94EE8E-8C90-7DE4-FD73-12FFF42A3F0E}"/>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345906" y="2278474"/>
            <a:ext cx="666750" cy="762000"/>
          </a:xfrm>
          <a:prstGeom prst="rect">
            <a:avLst/>
          </a:prstGeom>
        </p:spPr>
      </p:pic>
      <p:pic>
        <p:nvPicPr>
          <p:cNvPr id="10" name="Picture 9" descr="A blue and white video camera&#10;&#10;Description automatically generated">
            <a:extLst>
              <a:ext uri="{FF2B5EF4-FFF2-40B4-BE49-F238E27FC236}">
                <a16:creationId xmlns:a16="http://schemas.microsoft.com/office/drawing/2014/main" id="{6E5440F1-8DB2-1908-CB08-1102893D7B84}"/>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4673325" y="2381444"/>
            <a:ext cx="579120" cy="660400"/>
          </a:xfrm>
          <a:prstGeom prst="rect">
            <a:avLst/>
          </a:prstGeom>
        </p:spPr>
      </p:pic>
    </p:spTree>
    <p:extLst>
      <p:ext uri="{BB962C8B-B14F-4D97-AF65-F5344CB8AC3E}">
        <p14:creationId xmlns:p14="http://schemas.microsoft.com/office/powerpoint/2010/main" val="30725290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F61AB1B-1671-03DA-E087-845074A1E17C}"/>
              </a:ext>
            </a:extLst>
          </p:cNvPr>
          <p:cNvSpPr/>
          <p:nvPr/>
        </p:nvSpPr>
        <p:spPr>
          <a:xfrm>
            <a:off x="0" y="0"/>
            <a:ext cx="10691813" cy="1255059"/>
          </a:xfrm>
          <a:prstGeom prst="rect">
            <a:avLst/>
          </a:prstGeom>
          <a:solidFill>
            <a:srgbClr val="193E72"/>
          </a:solidFill>
          <a:ln>
            <a:solidFill>
              <a:srgbClr val="193E7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Calibri"/>
              <a:cs typeface="Calibri"/>
            </a:endParaRPr>
          </a:p>
        </p:txBody>
      </p:sp>
      <p:graphicFrame>
        <p:nvGraphicFramePr>
          <p:cNvPr id="36" name="Table 35">
            <a:extLst>
              <a:ext uri="{FF2B5EF4-FFF2-40B4-BE49-F238E27FC236}">
                <a16:creationId xmlns:a16="http://schemas.microsoft.com/office/drawing/2014/main" id="{46108E86-4AD5-E669-7F9B-85509F76CDAB}"/>
              </a:ext>
            </a:extLst>
          </p:cNvPr>
          <p:cNvGraphicFramePr>
            <a:graphicFrameLocks noGrp="1"/>
          </p:cNvGraphicFramePr>
          <p:nvPr>
            <p:extLst>
              <p:ext uri="{D42A27DB-BD31-4B8C-83A1-F6EECF244321}">
                <p14:modId xmlns:p14="http://schemas.microsoft.com/office/powerpoint/2010/main" val="4065211224"/>
              </p:ext>
            </p:extLst>
          </p:nvPr>
        </p:nvGraphicFramePr>
        <p:xfrm>
          <a:off x="402688" y="1330968"/>
          <a:ext cx="9894089" cy="4965122"/>
        </p:xfrm>
        <a:graphic>
          <a:graphicData uri="http://schemas.openxmlformats.org/drawingml/2006/table">
            <a:tbl>
              <a:tblPr firstRow="1" bandRow="1">
                <a:tableStyleId>{2D5ABB26-0587-4C30-8999-92F81FD0307C}</a:tableStyleId>
              </a:tblPr>
              <a:tblGrid>
                <a:gridCol w="683511">
                  <a:extLst>
                    <a:ext uri="{9D8B030D-6E8A-4147-A177-3AD203B41FA5}">
                      <a16:colId xmlns:a16="http://schemas.microsoft.com/office/drawing/2014/main" val="1075009048"/>
                    </a:ext>
                  </a:extLst>
                </a:gridCol>
                <a:gridCol w="1888331">
                  <a:extLst>
                    <a:ext uri="{9D8B030D-6E8A-4147-A177-3AD203B41FA5}">
                      <a16:colId xmlns:a16="http://schemas.microsoft.com/office/drawing/2014/main" val="3412364443"/>
                    </a:ext>
                  </a:extLst>
                </a:gridCol>
                <a:gridCol w="7322247">
                  <a:extLst>
                    <a:ext uri="{9D8B030D-6E8A-4147-A177-3AD203B41FA5}">
                      <a16:colId xmlns:a16="http://schemas.microsoft.com/office/drawing/2014/main" val="725045870"/>
                    </a:ext>
                  </a:extLst>
                </a:gridCol>
              </a:tblGrid>
              <a:tr h="398203">
                <a:tc>
                  <a:txBody>
                    <a:bodyPr/>
                    <a:lstStyle/>
                    <a:p>
                      <a:pPr marL="0" algn="l" defTabSz="566987" rtl="0" eaLnBrk="1" latinLnBrk="0" hangingPunct="1"/>
                      <a:r>
                        <a:rPr lang="en-GB" sz="1100" b="1" kern="1200" dirty="0">
                          <a:solidFill>
                            <a:schemeClr val="bg2"/>
                          </a:solidFill>
                          <a:latin typeface="Calibri"/>
                          <a:cs typeface="Calibri"/>
                        </a:rPr>
                        <a:t>Length</a:t>
                      </a:r>
                      <a:endParaRPr lang="en-GB" sz="1100" b="0" i="1" kern="1200" dirty="0">
                        <a:solidFill>
                          <a:schemeClr val="bg2"/>
                        </a:solidFill>
                        <a:latin typeface="Calibri"/>
                        <a:ea typeface="+mn-ea"/>
                        <a:cs typeface="Calibri"/>
                      </a:endParaRP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solidFill>
                      <a:srgbClr val="2BAAB1"/>
                    </a:solidFill>
                  </a:tcPr>
                </a:tc>
                <a:tc>
                  <a:txBody>
                    <a:bodyPr/>
                    <a:lstStyle/>
                    <a:p>
                      <a:pPr marL="0" algn="l" defTabSz="566987" rtl="0" eaLnBrk="1" latinLnBrk="0" hangingPunct="1"/>
                      <a:r>
                        <a:rPr lang="en-GB" sz="1100" b="1" kern="1200" dirty="0">
                          <a:solidFill>
                            <a:schemeClr val="bg2"/>
                          </a:solidFill>
                          <a:latin typeface="Calibri"/>
                          <a:ea typeface="+mn-ea"/>
                          <a:cs typeface="Calibri"/>
                        </a:rPr>
                        <a:t>Resources</a:t>
                      </a:r>
                      <a:endParaRPr lang="en-GB" sz="1100" i="1" kern="1200" dirty="0">
                        <a:solidFill>
                          <a:schemeClr val="bg2"/>
                        </a:solidFill>
                        <a:latin typeface="Calibri"/>
                        <a:ea typeface="+mn-ea"/>
                        <a:cs typeface="Calibri"/>
                      </a:endParaRP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solidFill>
                      <a:srgbClr val="2BAAB1"/>
                    </a:solidFill>
                  </a:tcPr>
                </a:tc>
                <a:tc>
                  <a:txBody>
                    <a:bodyPr/>
                    <a:lstStyle/>
                    <a:p>
                      <a:pPr marL="0" algn="l" defTabSz="566987" rtl="0" eaLnBrk="1" latinLnBrk="0" hangingPunct="1"/>
                      <a:r>
                        <a:rPr lang="en-GB" sz="1100" b="1" kern="1200" dirty="0">
                          <a:solidFill>
                            <a:schemeClr val="bg2"/>
                          </a:solidFill>
                          <a:latin typeface="Calibri"/>
                          <a:ea typeface="+mn-ea"/>
                          <a:cs typeface="Calibri"/>
                        </a:rPr>
                        <a:t>Description</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solidFill>
                      <a:srgbClr val="2BAAB1"/>
                    </a:solidFill>
                  </a:tcPr>
                </a:tc>
                <a:extLst>
                  <a:ext uri="{0D108BD9-81ED-4DB2-BD59-A6C34878D82A}">
                    <a16:rowId xmlns:a16="http://schemas.microsoft.com/office/drawing/2014/main" val="4275229219"/>
                  </a:ext>
                </a:extLst>
              </a:tr>
              <a:tr h="370840">
                <a:tc>
                  <a:txBody>
                    <a:bodyPr/>
                    <a:lstStyle/>
                    <a:p>
                      <a:r>
                        <a:rPr lang="en-GB" sz="1100" kern="1200" dirty="0">
                          <a:solidFill>
                            <a:schemeClr val="tx1">
                              <a:lumMod val="50000"/>
                            </a:schemeClr>
                          </a:solidFill>
                          <a:latin typeface="Calibri"/>
                          <a:ea typeface="+mn-ea"/>
                          <a:cs typeface="Calibri"/>
                        </a:rPr>
                        <a:t>10 mins  </a:t>
                      </a:r>
                    </a:p>
                    <a:p>
                      <a:r>
                        <a:rPr lang="en-GB" sz="1100" kern="1200" dirty="0">
                          <a:solidFill>
                            <a:schemeClr val="tx1">
                              <a:lumMod val="50000"/>
                            </a:schemeClr>
                          </a:solidFill>
                          <a:latin typeface="Calibri"/>
                          <a:ea typeface="+mn-ea"/>
                          <a:cs typeface="Calibri"/>
                        </a:rPr>
                        <a:t>	</a:t>
                      </a:r>
                    </a:p>
                    <a:p>
                      <a:r>
                        <a:rPr lang="en-GB" sz="1100" kern="1200" dirty="0">
                          <a:solidFill>
                            <a:schemeClr val="tx1">
                              <a:lumMod val="50000"/>
                            </a:schemeClr>
                          </a:solidFill>
                          <a:latin typeface="Calibri"/>
                          <a:ea typeface="+mn-ea"/>
                          <a:cs typeface="Calibri"/>
                        </a:rPr>
                        <a:t>	</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marL="171450" indent="-171450" rtl="0">
                        <a:buFont typeface="Arial" panose="020B0604020202020204" pitchFamily="34" charset="0"/>
                        <a:buChar char="•"/>
                      </a:pPr>
                      <a:r>
                        <a:rPr lang="en-GB" sz="1100" kern="1200" dirty="0">
                          <a:solidFill>
                            <a:schemeClr val="tx1">
                              <a:lumMod val="50000"/>
                            </a:schemeClr>
                          </a:solidFill>
                          <a:latin typeface="Calibri"/>
                          <a:ea typeface="+mn-ea"/>
                          <a:cs typeface="Calibri"/>
                        </a:rPr>
                        <a:t>Slides 4-5</a:t>
                      </a:r>
                    </a:p>
                    <a:p>
                      <a:pPr marL="171450" indent="-171450" rtl="0">
                        <a:buFont typeface="Arial" panose="020B0604020202020204" pitchFamily="34" charset="0"/>
                        <a:buChar char="•"/>
                      </a:pPr>
                      <a:r>
                        <a:rPr lang="en-GB" sz="1100" kern="1200" dirty="0">
                          <a:solidFill>
                            <a:schemeClr val="tx1">
                              <a:lumMod val="50000"/>
                            </a:schemeClr>
                          </a:solidFill>
                          <a:latin typeface="Calibri"/>
                          <a:ea typeface="+mn-ea"/>
                          <a:cs typeface="Calibri"/>
                        </a:rPr>
                        <a:t>Post-it notes</a:t>
                      </a:r>
                    </a:p>
                    <a:p>
                      <a:pPr marL="171450" indent="-171450" rtl="0">
                        <a:buFont typeface="Arial" panose="020B0604020202020204" pitchFamily="34" charset="0"/>
                        <a:buChar char="•"/>
                      </a:pPr>
                      <a:r>
                        <a:rPr lang="en-GB" sz="1100" kern="1200" dirty="0">
                          <a:solidFill>
                            <a:schemeClr val="tx1">
                              <a:lumMod val="50000"/>
                            </a:schemeClr>
                          </a:solidFill>
                          <a:latin typeface="Calibri"/>
                          <a:ea typeface="+mn-ea"/>
                          <a:cs typeface="Calibri"/>
                        </a:rPr>
                        <a:t>Whiteboard or wall</a:t>
                      </a:r>
                    </a:p>
                    <a:p>
                      <a:pPr marL="171450" indent="-171450" rtl="0">
                        <a:buFont typeface="Arial" panose="020B0604020202020204" pitchFamily="34" charset="0"/>
                        <a:buChar char="•"/>
                      </a:pPr>
                      <a:r>
                        <a:rPr lang="en-GB" sz="1100" kern="1200" dirty="0">
                          <a:solidFill>
                            <a:schemeClr val="tx1">
                              <a:lumMod val="50000"/>
                            </a:schemeClr>
                          </a:solidFill>
                          <a:latin typeface="Calibri"/>
                          <a:ea typeface="+mn-ea"/>
                          <a:cs typeface="Calibri"/>
                        </a:rPr>
                        <a:t>Pens</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rtl="0" fontAlgn="base"/>
                      <a:r>
                        <a:rPr lang="en-US" sz="1100" b="0" i="0" kern="1200" dirty="0">
                          <a:solidFill>
                            <a:schemeClr val="tx1">
                              <a:lumMod val="50000"/>
                            </a:schemeClr>
                          </a:solidFill>
                          <a:effectLst/>
                          <a:latin typeface="Calibri"/>
                          <a:ea typeface="+mn-ea"/>
                          <a:cs typeface="Calibri"/>
                        </a:rPr>
                        <a:t>Outline</a:t>
                      </a:r>
                      <a:r>
                        <a:rPr lang="en-US" sz="1100" b="1" i="0" kern="1200" dirty="0">
                          <a:solidFill>
                            <a:schemeClr val="tx1">
                              <a:lumMod val="50000"/>
                            </a:schemeClr>
                          </a:solidFill>
                          <a:effectLst/>
                          <a:latin typeface="Calibri"/>
                          <a:ea typeface="+mn-ea"/>
                          <a:cs typeface="Calibri"/>
                        </a:rPr>
                        <a:t> Activity 1:</a:t>
                      </a:r>
                      <a:r>
                        <a:rPr lang="en-US" sz="1100" b="0" i="0" kern="1200" dirty="0">
                          <a:solidFill>
                            <a:schemeClr val="tx1">
                              <a:lumMod val="50000"/>
                            </a:schemeClr>
                          </a:solidFill>
                          <a:effectLst/>
                          <a:latin typeface="Calibri"/>
                          <a:ea typeface="+mn-ea"/>
                          <a:cs typeface="Calibri"/>
                        </a:rPr>
                        <a:t> Let’s think about baking. Researchers should discuss and populate </a:t>
                      </a:r>
                      <a:r>
                        <a:rPr lang="en-US" sz="1100" b="0" i="0" kern="1200" dirty="0" err="1">
                          <a:solidFill>
                            <a:schemeClr val="tx1">
                              <a:lumMod val="50000"/>
                            </a:schemeClr>
                          </a:solidFill>
                          <a:effectLst/>
                          <a:latin typeface="Calibri"/>
                          <a:ea typeface="+mn-ea"/>
                          <a:cs typeface="Calibri"/>
                        </a:rPr>
                        <a:t>post-it</a:t>
                      </a:r>
                      <a:r>
                        <a:rPr lang="en-US" sz="1100" b="0" i="0" kern="1200" dirty="0">
                          <a:solidFill>
                            <a:schemeClr val="tx1">
                              <a:lumMod val="50000"/>
                            </a:schemeClr>
                          </a:solidFill>
                          <a:effectLst/>
                          <a:latin typeface="Calibri"/>
                          <a:ea typeface="+mn-ea"/>
                          <a:cs typeface="Calibri"/>
                        </a:rPr>
                        <a:t> notes with reflections on a recent baking experience. </a:t>
                      </a:r>
                    </a:p>
                    <a:p>
                      <a:pPr rtl="0" fontAlgn="base"/>
                      <a:r>
                        <a:rPr lang="en-US" sz="1100" b="0" i="1" kern="1200" dirty="0">
                          <a:solidFill>
                            <a:schemeClr val="tx1">
                              <a:lumMod val="50000"/>
                            </a:schemeClr>
                          </a:solidFill>
                          <a:effectLst/>
                          <a:latin typeface="Calibri"/>
                          <a:ea typeface="+mn-ea"/>
                          <a:cs typeface="Calibri"/>
                        </a:rPr>
                        <a:t>Trainer action:</a:t>
                      </a:r>
                      <a:r>
                        <a:rPr lang="en-US" sz="1100" b="0" i="0" kern="1200" dirty="0">
                          <a:solidFill>
                            <a:schemeClr val="tx1">
                              <a:lumMod val="50000"/>
                            </a:schemeClr>
                          </a:solidFill>
                          <a:effectLst/>
                          <a:latin typeface="Calibri"/>
                          <a:ea typeface="+mn-ea"/>
                          <a:cs typeface="Calibri"/>
                        </a:rPr>
                        <a:t> Split the whiteboard into 6 sections with the following titles: Description; Feelings; Evaluation; Analysis; Conclusion; Action plan. Then have researchers feed back by reading out and discussing what was written on </a:t>
                      </a:r>
                      <a:r>
                        <a:rPr lang="en-US" sz="1100" b="0" i="0" kern="1200" dirty="0" err="1">
                          <a:solidFill>
                            <a:schemeClr val="tx1">
                              <a:lumMod val="50000"/>
                            </a:schemeClr>
                          </a:solidFill>
                          <a:effectLst/>
                          <a:latin typeface="Calibri"/>
                          <a:ea typeface="+mn-ea"/>
                          <a:cs typeface="Calibri"/>
                        </a:rPr>
                        <a:t>post-it</a:t>
                      </a:r>
                      <a:r>
                        <a:rPr lang="en-US" sz="1100" b="0" i="0" kern="1200" dirty="0">
                          <a:solidFill>
                            <a:schemeClr val="tx1">
                              <a:lumMod val="50000"/>
                            </a:schemeClr>
                          </a:solidFill>
                          <a:effectLst/>
                          <a:latin typeface="Calibri"/>
                          <a:ea typeface="+mn-ea"/>
                          <a:cs typeface="Calibri"/>
                        </a:rPr>
                        <a:t> notes in each section. (If there’s no whiteboard, find a section of wall and use </a:t>
                      </a:r>
                      <a:r>
                        <a:rPr lang="en-US" sz="1100" b="0" i="0" kern="1200" dirty="0" err="1">
                          <a:solidFill>
                            <a:schemeClr val="tx1">
                              <a:lumMod val="50000"/>
                            </a:schemeClr>
                          </a:solidFill>
                          <a:effectLst/>
                          <a:latin typeface="Calibri"/>
                          <a:ea typeface="+mn-ea"/>
                          <a:cs typeface="Calibri"/>
                        </a:rPr>
                        <a:t>post-its</a:t>
                      </a:r>
                      <a:r>
                        <a:rPr lang="en-US" sz="1100" b="0" i="0" kern="1200" dirty="0">
                          <a:solidFill>
                            <a:schemeClr val="tx1">
                              <a:lumMod val="50000"/>
                            </a:schemeClr>
                          </a:solidFill>
                          <a:effectLst/>
                          <a:latin typeface="Calibri"/>
                          <a:ea typeface="+mn-ea"/>
                          <a:cs typeface="Calibri"/>
                        </a:rPr>
                        <a:t> for the headings too).</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extLst>
                  <a:ext uri="{0D108BD9-81ED-4DB2-BD59-A6C34878D82A}">
                    <a16:rowId xmlns:a16="http://schemas.microsoft.com/office/drawing/2014/main" val="3882046846"/>
                  </a:ext>
                </a:extLst>
              </a:tr>
              <a:tr h="370840">
                <a:tc>
                  <a:txBody>
                    <a:bodyPr/>
                    <a:lstStyle/>
                    <a:p>
                      <a:pPr marL="0" marR="0" lvl="0" indent="0" algn="l" defTabSz="566987" rtl="0" eaLnBrk="1" fontAlgn="auto" latinLnBrk="0" hangingPunct="1">
                        <a:lnSpc>
                          <a:spcPct val="100000"/>
                        </a:lnSpc>
                        <a:spcBef>
                          <a:spcPts val="0"/>
                        </a:spcBef>
                        <a:spcAft>
                          <a:spcPts val="0"/>
                        </a:spcAft>
                        <a:buClrTx/>
                        <a:buSzTx/>
                        <a:buFontTx/>
                        <a:buNone/>
                        <a:tabLst/>
                        <a:defRPr/>
                      </a:pPr>
                      <a:r>
                        <a:rPr lang="en-GB" sz="1100" kern="1200" dirty="0">
                          <a:solidFill>
                            <a:schemeClr val="tx1">
                              <a:lumMod val="50000"/>
                            </a:schemeClr>
                          </a:solidFill>
                          <a:latin typeface="Calibri"/>
                          <a:ea typeface="+mn-ea"/>
                          <a:cs typeface="Calibri"/>
                        </a:rPr>
                        <a:t>5 mins</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marL="171450" marR="0" lvl="0" indent="-171450" algn="l" defTabSz="56698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100" kern="1200" dirty="0">
                          <a:solidFill>
                            <a:schemeClr val="tx1">
                              <a:lumMod val="50000"/>
                            </a:schemeClr>
                          </a:solidFill>
                          <a:latin typeface="Calibri"/>
                          <a:ea typeface="+mn-ea"/>
                          <a:cs typeface="Calibri"/>
                        </a:rPr>
                        <a:t>Slides 6-7</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rtl="0"/>
                      <a:r>
                        <a:rPr lang="en-US" sz="1100" b="0" i="0" kern="1200" dirty="0">
                          <a:solidFill>
                            <a:schemeClr val="tx1">
                              <a:lumMod val="50000"/>
                            </a:schemeClr>
                          </a:solidFill>
                          <a:effectLst/>
                          <a:latin typeface="Calibri"/>
                          <a:ea typeface="+mn-ea"/>
                          <a:cs typeface="Calibri"/>
                        </a:rPr>
                        <a:t>Explain what is meant by being a reflective researcher, then explain the Gibbs’ Reflective Cycle (but note that this is just one model of reflection). Then define being ‘reflective’. </a:t>
                      </a:r>
                      <a:endParaRPr lang="en-GB" sz="1100" kern="1200" dirty="0">
                        <a:solidFill>
                          <a:schemeClr val="tx1">
                            <a:lumMod val="50000"/>
                          </a:schemeClr>
                        </a:solidFill>
                        <a:latin typeface="Calibri"/>
                        <a:ea typeface="+mn-ea"/>
                        <a:cs typeface="Calibri"/>
                      </a:endParaRP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extLst>
                  <a:ext uri="{0D108BD9-81ED-4DB2-BD59-A6C34878D82A}">
                    <a16:rowId xmlns:a16="http://schemas.microsoft.com/office/drawing/2014/main" val="2764846190"/>
                  </a:ext>
                </a:extLst>
              </a:tr>
              <a:tr h="370840">
                <a:tc>
                  <a:txBody>
                    <a:bodyPr/>
                    <a:lstStyle/>
                    <a:p>
                      <a:r>
                        <a:rPr lang="en-GB" sz="1100" kern="1200" dirty="0">
                          <a:solidFill>
                            <a:schemeClr val="tx1">
                              <a:lumMod val="50000"/>
                            </a:schemeClr>
                          </a:solidFill>
                          <a:latin typeface="Calibri"/>
                          <a:ea typeface="+mn-ea"/>
                          <a:cs typeface="Calibri"/>
                        </a:rPr>
                        <a:t>10 mins	</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marL="171450" indent="-171450" rtl="0">
                        <a:buFont typeface="Arial" panose="020B0604020202020204" pitchFamily="34" charset="0"/>
                        <a:buChar char="•"/>
                      </a:pPr>
                      <a:r>
                        <a:rPr lang="en-GB" sz="1100" kern="1200" dirty="0">
                          <a:solidFill>
                            <a:schemeClr val="tx1">
                              <a:lumMod val="50000"/>
                            </a:schemeClr>
                          </a:solidFill>
                          <a:latin typeface="Calibri"/>
                          <a:ea typeface="+mn-ea"/>
                          <a:cs typeface="Calibri"/>
                        </a:rPr>
                        <a:t>Slides 8-9</a:t>
                      </a:r>
                    </a:p>
                    <a:p>
                      <a:pPr marL="171450" lvl="0" indent="-171450">
                        <a:buFont typeface="Arial" panose="020B0604020202020204" pitchFamily="34" charset="0"/>
                        <a:buChar char="•"/>
                      </a:pPr>
                      <a:r>
                        <a:rPr lang="en-GB" sz="1100" kern="1200" dirty="0">
                          <a:solidFill>
                            <a:schemeClr val="tx1">
                              <a:lumMod val="50000"/>
                            </a:schemeClr>
                          </a:solidFill>
                          <a:latin typeface="Calibri"/>
                          <a:ea typeface="+mn-ea"/>
                          <a:cs typeface="Calibri"/>
                        </a:rPr>
                        <a:t>Activity 2 worksheet</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marL="0" marR="0" lvl="0" indent="0" algn="l" rtl="0" eaLnBrk="1" fontAlgn="auto" latinLnBrk="0" hangingPunct="1">
                        <a:lnSpc>
                          <a:spcPct val="100000"/>
                        </a:lnSpc>
                        <a:spcBef>
                          <a:spcPts val="0"/>
                        </a:spcBef>
                        <a:spcAft>
                          <a:spcPts val="0"/>
                        </a:spcAft>
                        <a:buClrTx/>
                        <a:buSzTx/>
                        <a:buFontTx/>
                        <a:buNone/>
                      </a:pPr>
                      <a:r>
                        <a:rPr lang="en-US" sz="1100" b="0" i="0" kern="1200" dirty="0">
                          <a:solidFill>
                            <a:schemeClr val="tx1">
                              <a:lumMod val="50000"/>
                            </a:schemeClr>
                          </a:solidFill>
                          <a:effectLst/>
                          <a:latin typeface="Calibri"/>
                          <a:ea typeface="+mn-ea"/>
                          <a:cs typeface="Calibri"/>
                        </a:rPr>
                        <a:t>Outline </a:t>
                      </a:r>
                      <a:r>
                        <a:rPr lang="en-US" sz="1100" b="1" i="0" kern="1200" dirty="0">
                          <a:solidFill>
                            <a:schemeClr val="tx1">
                              <a:lumMod val="50000"/>
                            </a:schemeClr>
                          </a:solidFill>
                          <a:effectLst/>
                          <a:latin typeface="Calibri"/>
                          <a:ea typeface="+mn-ea"/>
                          <a:cs typeface="Calibri"/>
                        </a:rPr>
                        <a:t>Activity 2:</a:t>
                      </a:r>
                      <a:r>
                        <a:rPr lang="en-US" sz="1100" b="0" i="0" kern="1200" dirty="0">
                          <a:solidFill>
                            <a:schemeClr val="tx1">
                              <a:lumMod val="50000"/>
                            </a:schemeClr>
                          </a:solidFill>
                          <a:effectLst/>
                          <a:latin typeface="Calibri"/>
                          <a:ea typeface="+mn-ea"/>
                          <a:cs typeface="Calibri"/>
                        </a:rPr>
                        <a:t> individual reflections. Researchers turn to appropriate page in their </a:t>
                      </a:r>
                      <a:r>
                        <a:rPr lang="en-US" sz="1100" b="0" i="0" kern="1200" dirty="0" err="1">
                          <a:solidFill>
                            <a:schemeClr val="tx1">
                              <a:lumMod val="50000"/>
                            </a:schemeClr>
                          </a:solidFill>
                          <a:effectLst/>
                          <a:latin typeface="Calibri"/>
                          <a:ea typeface="+mn-ea"/>
                          <a:cs typeface="Calibri"/>
                        </a:rPr>
                        <a:t>NxtGen</a:t>
                      </a:r>
                      <a:r>
                        <a:rPr lang="en-US" sz="1100" b="0" i="0" kern="1200" dirty="0">
                          <a:solidFill>
                            <a:schemeClr val="tx1">
                              <a:lumMod val="50000"/>
                            </a:schemeClr>
                          </a:solidFill>
                          <a:effectLst/>
                          <a:latin typeface="Calibri"/>
                          <a:ea typeface="+mn-ea"/>
                          <a:cs typeface="Calibri"/>
                        </a:rPr>
                        <a:t> Workbooks to complete the activity. Circulate and support researchers to complete their own reflections.</a:t>
                      </a:r>
                      <a:endParaRPr lang="en-GB" sz="1100" kern="1200" dirty="0">
                        <a:solidFill>
                          <a:schemeClr val="tx1">
                            <a:lumMod val="50000"/>
                          </a:schemeClr>
                        </a:solidFill>
                        <a:latin typeface="Calibri"/>
                        <a:ea typeface="+mn-ea"/>
                        <a:cs typeface="Calibri"/>
                      </a:endParaRP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extLst>
                  <a:ext uri="{0D108BD9-81ED-4DB2-BD59-A6C34878D82A}">
                    <a16:rowId xmlns:a16="http://schemas.microsoft.com/office/drawing/2014/main" val="99883882"/>
                  </a:ext>
                </a:extLst>
              </a:tr>
              <a:tr h="370840">
                <a:tc>
                  <a:txBody>
                    <a:bodyPr/>
                    <a:lstStyle/>
                    <a:p>
                      <a:pPr marL="0" marR="0" lvl="0" indent="0" algn="l" defTabSz="566987" rtl="0" eaLnBrk="1" fontAlgn="auto" latinLnBrk="0" hangingPunct="1">
                        <a:lnSpc>
                          <a:spcPct val="100000"/>
                        </a:lnSpc>
                        <a:spcBef>
                          <a:spcPts val="0"/>
                        </a:spcBef>
                        <a:spcAft>
                          <a:spcPts val="0"/>
                        </a:spcAft>
                        <a:buClrTx/>
                        <a:buSzTx/>
                        <a:buFontTx/>
                        <a:buNone/>
                        <a:tabLst/>
                        <a:defRPr/>
                      </a:pPr>
                      <a:r>
                        <a:rPr lang="en-GB" sz="1100" kern="1200" dirty="0">
                          <a:solidFill>
                            <a:schemeClr val="tx1">
                              <a:lumMod val="50000"/>
                            </a:schemeClr>
                          </a:solidFill>
                          <a:latin typeface="Calibri"/>
                          <a:ea typeface="+mn-ea"/>
                          <a:cs typeface="Calibri"/>
                        </a:rPr>
                        <a:t>10 mins</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marL="171450" marR="0" lvl="0" indent="-171450" algn="l" defTabSz="56698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100" kern="1200" dirty="0">
                          <a:solidFill>
                            <a:schemeClr val="tx1">
                              <a:lumMod val="50000"/>
                            </a:schemeClr>
                          </a:solidFill>
                          <a:latin typeface="Calibri"/>
                          <a:ea typeface="+mn-ea"/>
                          <a:cs typeface="Calibri"/>
                        </a:rPr>
                        <a:t>Slides 10-12</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rtl="0"/>
                      <a:r>
                        <a:rPr lang="en-GB" sz="1100" b="0" i="0" kern="1200" dirty="0">
                          <a:solidFill>
                            <a:schemeClr val="tx1">
                              <a:lumMod val="50000"/>
                            </a:schemeClr>
                          </a:solidFill>
                          <a:effectLst/>
                          <a:latin typeface="Calibri"/>
                          <a:ea typeface="+mn-ea"/>
                          <a:cs typeface="Calibri"/>
                        </a:rPr>
                        <a:t>Set </a:t>
                      </a:r>
                      <a:r>
                        <a:rPr lang="en-GB" sz="1100" b="1" i="0" kern="1200" dirty="0">
                          <a:solidFill>
                            <a:schemeClr val="tx1">
                              <a:lumMod val="50000"/>
                            </a:schemeClr>
                          </a:solidFill>
                          <a:effectLst/>
                          <a:latin typeface="Calibri"/>
                          <a:ea typeface="+mn-ea"/>
                          <a:cs typeface="Calibri"/>
                        </a:rPr>
                        <a:t>Activity 3</a:t>
                      </a:r>
                      <a:r>
                        <a:rPr lang="en-GB" sz="1100" b="0" i="0" kern="1200" dirty="0">
                          <a:solidFill>
                            <a:schemeClr val="tx1">
                              <a:lumMod val="50000"/>
                            </a:schemeClr>
                          </a:solidFill>
                          <a:effectLst/>
                          <a:latin typeface="Calibri"/>
                          <a:ea typeface="+mn-ea"/>
                          <a:cs typeface="Calibri"/>
                        </a:rPr>
                        <a:t>: Being reflexive. Revisit LOs and then talk through slides 10-12, using probing questioning to consider the influence of our internal biases on how we interpret information. </a:t>
                      </a:r>
                    </a:p>
                    <a:p>
                      <a:pPr rtl="0"/>
                      <a:r>
                        <a:rPr lang="en-US" sz="1100" b="0" i="0" kern="1200" dirty="0">
                          <a:solidFill>
                            <a:schemeClr val="tx1">
                              <a:lumMod val="50000"/>
                            </a:schemeClr>
                          </a:solidFill>
                          <a:effectLst/>
                          <a:latin typeface="Calibri"/>
                          <a:ea typeface="+mn-ea"/>
                          <a:cs typeface="Calibri"/>
                        </a:rPr>
                        <a:t>Researchers should </a:t>
                      </a:r>
                      <a:r>
                        <a:rPr lang="en-US" sz="1100" b="0" i="0" u="sng" kern="1200" dirty="0">
                          <a:solidFill>
                            <a:schemeClr val="tx1">
                              <a:lumMod val="50000"/>
                            </a:schemeClr>
                          </a:solidFill>
                          <a:effectLst/>
                          <a:latin typeface="Calibri"/>
                          <a:ea typeface="+mn-ea"/>
                          <a:cs typeface="Calibri"/>
                        </a:rPr>
                        <a:t>not</a:t>
                      </a:r>
                      <a:r>
                        <a:rPr lang="en-US" sz="1100" b="0" i="0" kern="1200" dirty="0">
                          <a:solidFill>
                            <a:schemeClr val="tx1">
                              <a:lumMod val="50000"/>
                            </a:schemeClr>
                          </a:solidFill>
                          <a:effectLst/>
                          <a:latin typeface="Calibri"/>
                          <a:ea typeface="+mn-ea"/>
                          <a:cs typeface="Calibri"/>
                        </a:rPr>
                        <a:t> be made to share their self-ratings as this is a personal matter. They may wish to share. Be aware that safeguarding concerns may arise from this activity. </a:t>
                      </a:r>
                      <a:endParaRPr lang="en-US" sz="1100" b="0" i="0" kern="1200" dirty="0">
                        <a:solidFill>
                          <a:srgbClr val="08223A"/>
                        </a:solidFill>
                        <a:effectLst/>
                        <a:latin typeface="Calibri"/>
                        <a:ea typeface="+mn-ea"/>
                        <a:cs typeface="Calibri"/>
                      </a:endParaRP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extLst>
                  <a:ext uri="{0D108BD9-81ED-4DB2-BD59-A6C34878D82A}">
                    <a16:rowId xmlns:a16="http://schemas.microsoft.com/office/drawing/2014/main" val="3081937752"/>
                  </a:ext>
                </a:extLst>
              </a:tr>
              <a:tr h="370840">
                <a:tc>
                  <a:txBody>
                    <a:bodyPr/>
                    <a:lstStyle/>
                    <a:p>
                      <a:r>
                        <a:rPr lang="en-GB" sz="1100" kern="1200" dirty="0">
                          <a:solidFill>
                            <a:schemeClr val="tx1">
                              <a:lumMod val="50000"/>
                            </a:schemeClr>
                          </a:solidFill>
                          <a:latin typeface="Calibri"/>
                          <a:ea typeface="+mn-ea"/>
                          <a:cs typeface="Calibri"/>
                        </a:rPr>
                        <a:t>5 mins </a:t>
                      </a:r>
                    </a:p>
                    <a:p>
                      <a:r>
                        <a:rPr lang="en-GB" sz="1100" kern="1200" dirty="0">
                          <a:solidFill>
                            <a:schemeClr val="tx1">
                              <a:lumMod val="50000"/>
                            </a:schemeClr>
                          </a:solidFill>
                          <a:latin typeface="Calibri"/>
                          <a:ea typeface="+mn-ea"/>
                          <a:cs typeface="Calibri"/>
                        </a:rPr>
                        <a:t>	</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marL="171450" indent="-171450" rtl="0">
                        <a:buFont typeface="Arial" panose="020B0604020202020204" pitchFamily="34" charset="0"/>
                        <a:buChar char="•"/>
                      </a:pPr>
                      <a:r>
                        <a:rPr lang="en-GB" sz="1100" kern="1200" dirty="0">
                          <a:solidFill>
                            <a:schemeClr val="tx1">
                              <a:lumMod val="50000"/>
                            </a:schemeClr>
                          </a:solidFill>
                          <a:latin typeface="Calibri"/>
                          <a:ea typeface="+mn-ea"/>
                          <a:cs typeface="Calibri"/>
                        </a:rPr>
                        <a:t>Slides 13-15</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marL="0" marR="0" lvl="0" indent="0" algn="l" rtl="0" eaLnBrk="1" fontAlgn="auto" latinLnBrk="0" hangingPunct="1">
                        <a:lnSpc>
                          <a:spcPct val="100000"/>
                        </a:lnSpc>
                        <a:spcBef>
                          <a:spcPts val="0"/>
                        </a:spcBef>
                        <a:spcAft>
                          <a:spcPts val="0"/>
                        </a:spcAft>
                        <a:buClrTx/>
                        <a:buSzTx/>
                        <a:buFontTx/>
                        <a:buNone/>
                      </a:pPr>
                      <a:r>
                        <a:rPr lang="en-US" sz="1100" b="0" i="0" kern="1200" dirty="0">
                          <a:solidFill>
                            <a:schemeClr val="tx1">
                              <a:lumMod val="50000"/>
                            </a:schemeClr>
                          </a:solidFill>
                          <a:effectLst/>
                          <a:latin typeface="Calibri"/>
                          <a:ea typeface="+mn-ea"/>
                          <a:cs typeface="Calibri"/>
                        </a:rPr>
                        <a:t>Outline the reflexive definition and see if researchers can describe it in their own words. Continue with </a:t>
                      </a:r>
                      <a:r>
                        <a:rPr lang="en-US" sz="1100" b="1" i="0" kern="1200" dirty="0">
                          <a:solidFill>
                            <a:schemeClr val="tx1">
                              <a:lumMod val="50000"/>
                            </a:schemeClr>
                          </a:solidFill>
                          <a:effectLst/>
                          <a:latin typeface="Calibri"/>
                          <a:ea typeface="+mn-ea"/>
                          <a:cs typeface="Calibri"/>
                        </a:rPr>
                        <a:t>Activity 4</a:t>
                      </a:r>
                      <a:r>
                        <a:rPr lang="en-US" sz="1100" b="0" i="0" kern="1200" dirty="0">
                          <a:solidFill>
                            <a:schemeClr val="tx1">
                              <a:lumMod val="50000"/>
                            </a:schemeClr>
                          </a:solidFill>
                          <a:effectLst/>
                          <a:latin typeface="Calibri"/>
                          <a:ea typeface="+mn-ea"/>
                          <a:cs typeface="Calibri"/>
                        </a:rPr>
                        <a:t>: “reflexively baking?”</a:t>
                      </a:r>
                      <a:endParaRPr lang="en-GB" sz="1100" kern="1200" dirty="0">
                        <a:solidFill>
                          <a:schemeClr val="tx1">
                            <a:lumMod val="50000"/>
                          </a:schemeClr>
                        </a:solidFill>
                        <a:latin typeface="Calibri"/>
                        <a:ea typeface="+mn-ea"/>
                        <a:cs typeface="Calibri"/>
                      </a:endParaRP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extLst>
                  <a:ext uri="{0D108BD9-81ED-4DB2-BD59-A6C34878D82A}">
                    <a16:rowId xmlns:a16="http://schemas.microsoft.com/office/drawing/2014/main" val="2472562901"/>
                  </a:ext>
                </a:extLst>
              </a:tr>
              <a:tr h="370840">
                <a:tc>
                  <a:txBody>
                    <a:bodyPr/>
                    <a:lstStyle/>
                    <a:p>
                      <a:pPr marL="0" marR="0" lvl="0" indent="0" algn="l" rtl="0" eaLnBrk="1" fontAlgn="auto" latinLnBrk="0" hangingPunct="1">
                        <a:lnSpc>
                          <a:spcPct val="100000"/>
                        </a:lnSpc>
                        <a:spcBef>
                          <a:spcPts val="0"/>
                        </a:spcBef>
                        <a:spcAft>
                          <a:spcPts val="0"/>
                        </a:spcAft>
                        <a:buClrTx/>
                        <a:buSzTx/>
                        <a:buFontTx/>
                        <a:buNone/>
                      </a:pPr>
                      <a:r>
                        <a:rPr lang="en-GB" sz="1100" kern="1200" dirty="0">
                          <a:solidFill>
                            <a:schemeClr val="tx1">
                              <a:lumMod val="50000"/>
                            </a:schemeClr>
                          </a:solidFill>
                          <a:latin typeface="Calibri"/>
                          <a:ea typeface="+mn-ea"/>
                          <a:cs typeface="Calibri"/>
                        </a:rPr>
                        <a:t>2 mins</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marL="171450" marR="0" lvl="0" indent="-171450" algn="l" defTabSz="56698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100" kern="1200" dirty="0">
                          <a:solidFill>
                            <a:schemeClr val="tx1">
                              <a:lumMod val="50000"/>
                            </a:schemeClr>
                          </a:solidFill>
                          <a:latin typeface="Calibri"/>
                          <a:ea typeface="+mn-ea"/>
                          <a:cs typeface="Calibri"/>
                        </a:rPr>
                        <a:t>Slide 16</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rtl="0"/>
                      <a:r>
                        <a:rPr lang="en-US" sz="1100" b="0" i="0" kern="1200" dirty="0">
                          <a:solidFill>
                            <a:schemeClr val="tx1">
                              <a:lumMod val="50000"/>
                            </a:schemeClr>
                          </a:solidFill>
                          <a:effectLst/>
                          <a:latin typeface="Calibri"/>
                          <a:ea typeface="+mn-ea"/>
                          <a:cs typeface="Calibri"/>
                        </a:rPr>
                        <a:t>Briefly define ‘positionality’ in research.</a:t>
                      </a:r>
                      <a:endParaRPr lang="en-GB" sz="1100" kern="1200" dirty="0">
                        <a:solidFill>
                          <a:schemeClr val="tx1">
                            <a:lumMod val="50000"/>
                          </a:schemeClr>
                        </a:solidFill>
                        <a:latin typeface="Calibri"/>
                        <a:ea typeface="+mn-ea"/>
                        <a:cs typeface="Calibri"/>
                      </a:endParaRP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extLst>
                  <a:ext uri="{0D108BD9-81ED-4DB2-BD59-A6C34878D82A}">
                    <a16:rowId xmlns:a16="http://schemas.microsoft.com/office/drawing/2014/main" val="1813498078"/>
                  </a:ext>
                </a:extLst>
              </a:tr>
              <a:tr h="0">
                <a:tc>
                  <a:txBody>
                    <a:bodyPr/>
                    <a:lstStyle/>
                    <a:p>
                      <a:r>
                        <a:rPr lang="en-GB" sz="1100" kern="1200" dirty="0">
                          <a:solidFill>
                            <a:schemeClr val="tx1">
                              <a:lumMod val="50000"/>
                            </a:schemeClr>
                          </a:solidFill>
                          <a:latin typeface="Calibri"/>
                          <a:ea typeface="+mn-ea"/>
                          <a:cs typeface="Calibri"/>
                        </a:rPr>
                        <a:t>5 mins	</a:t>
                      </a:r>
                      <a:endParaRPr lang="en-US" sz="1100" dirty="0">
                        <a:latin typeface="Calibri"/>
                        <a:cs typeface="Calibri"/>
                      </a:endParaRP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marL="171450" indent="-171450" rtl="0">
                        <a:buFont typeface="Arial" panose="020B0604020202020204" pitchFamily="34" charset="0"/>
                        <a:buChar char="•"/>
                      </a:pPr>
                      <a:r>
                        <a:rPr lang="en-GB" sz="1100" kern="1200" dirty="0">
                          <a:solidFill>
                            <a:schemeClr val="tx1">
                              <a:lumMod val="50000"/>
                            </a:schemeClr>
                          </a:solidFill>
                          <a:latin typeface="Calibri"/>
                          <a:ea typeface="+mn-ea"/>
                          <a:cs typeface="Calibri"/>
                        </a:rPr>
                        <a:t>Slide 17</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marL="0" marR="0" lvl="0" indent="0" algn="l" rtl="0" eaLnBrk="1" fontAlgn="auto" latinLnBrk="0" hangingPunct="1">
                        <a:lnSpc>
                          <a:spcPct val="100000"/>
                        </a:lnSpc>
                        <a:spcBef>
                          <a:spcPts val="0"/>
                        </a:spcBef>
                        <a:spcAft>
                          <a:spcPts val="0"/>
                        </a:spcAft>
                        <a:buClrTx/>
                        <a:buSzTx/>
                        <a:buFontTx/>
                        <a:buNone/>
                      </a:pPr>
                      <a:r>
                        <a:rPr lang="en-GB" sz="1100" kern="1200" dirty="0">
                          <a:solidFill>
                            <a:schemeClr val="tx1">
                              <a:lumMod val="50000"/>
                            </a:schemeClr>
                          </a:solidFill>
                          <a:latin typeface="Calibri"/>
                          <a:ea typeface="+mn-ea"/>
                          <a:cs typeface="Calibri"/>
                        </a:rPr>
                        <a:t>I</a:t>
                      </a:r>
                      <a:r>
                        <a:rPr lang="en-GB" sz="1100" b="0" i="0" kern="1200" dirty="0">
                          <a:solidFill>
                            <a:schemeClr val="tx1">
                              <a:lumMod val="50000"/>
                            </a:schemeClr>
                          </a:solidFill>
                          <a:effectLst/>
                          <a:latin typeface="Calibri"/>
                          <a:ea typeface="+mn-ea"/>
                          <a:cs typeface="Calibri"/>
                        </a:rPr>
                        <a:t>ntroduce </a:t>
                      </a:r>
                      <a:r>
                        <a:rPr lang="en-GB" sz="1100" b="1" i="0" kern="1200" dirty="0">
                          <a:solidFill>
                            <a:schemeClr val="tx1">
                              <a:lumMod val="50000"/>
                            </a:schemeClr>
                          </a:solidFill>
                          <a:effectLst/>
                          <a:latin typeface="Calibri"/>
                          <a:ea typeface="+mn-ea"/>
                          <a:cs typeface="Calibri"/>
                        </a:rPr>
                        <a:t>Activity 5</a:t>
                      </a:r>
                      <a:r>
                        <a:rPr lang="en-GB" sz="1100" b="0" i="0" kern="1200" dirty="0">
                          <a:solidFill>
                            <a:schemeClr val="tx1">
                              <a:lumMod val="50000"/>
                            </a:schemeClr>
                          </a:solidFill>
                          <a:effectLst/>
                          <a:latin typeface="Calibri"/>
                          <a:ea typeface="+mn-ea"/>
                          <a:cs typeface="Calibri"/>
                        </a:rPr>
                        <a:t>: being reflexive - </a:t>
                      </a:r>
                      <a:r>
                        <a:rPr lang="en-US" sz="1100" b="0" i="0" u="none" strike="noStrike" kern="1200" noProof="0" dirty="0">
                          <a:solidFill>
                            <a:schemeClr val="tx1">
                              <a:lumMod val="50000"/>
                            </a:schemeClr>
                          </a:solidFill>
                          <a:effectLst/>
                          <a:latin typeface="Calibri"/>
                        </a:rPr>
                        <a:t>researchers turn to appropriate page in their NxtGen Workbooks to finish the activity.</a:t>
                      </a:r>
                      <a:endParaRPr lang="en-GB" sz="1100" kern="1200" dirty="0">
                        <a:solidFill>
                          <a:schemeClr val="tx1">
                            <a:lumMod val="50000"/>
                          </a:schemeClr>
                        </a:solidFill>
                        <a:latin typeface="Calibri"/>
                        <a:ea typeface="+mn-ea"/>
                        <a:cs typeface="Calibri"/>
                      </a:endParaRP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extLst>
                  <a:ext uri="{0D108BD9-81ED-4DB2-BD59-A6C34878D82A}">
                    <a16:rowId xmlns:a16="http://schemas.microsoft.com/office/drawing/2014/main" val="4179661059"/>
                  </a:ext>
                </a:extLst>
              </a:tr>
              <a:tr h="370840">
                <a:tc>
                  <a:txBody>
                    <a:bodyPr/>
                    <a:lstStyle/>
                    <a:p>
                      <a:pPr marL="0" marR="0" lvl="0" indent="0" algn="l" defTabSz="566987" rtl="0" eaLnBrk="1" fontAlgn="auto" latinLnBrk="0" hangingPunct="1">
                        <a:lnSpc>
                          <a:spcPct val="100000"/>
                        </a:lnSpc>
                        <a:spcBef>
                          <a:spcPts val="0"/>
                        </a:spcBef>
                        <a:spcAft>
                          <a:spcPts val="0"/>
                        </a:spcAft>
                        <a:buClrTx/>
                        <a:buSzTx/>
                        <a:buFontTx/>
                        <a:buNone/>
                        <a:tabLst/>
                        <a:defRPr/>
                      </a:pPr>
                      <a:r>
                        <a:rPr lang="en-GB" sz="1100" kern="1200" dirty="0">
                          <a:solidFill>
                            <a:schemeClr val="tx1">
                              <a:lumMod val="50000"/>
                            </a:schemeClr>
                          </a:solidFill>
                          <a:latin typeface="Calibri"/>
                          <a:ea typeface="+mn-ea"/>
                          <a:cs typeface="Calibri"/>
                        </a:rPr>
                        <a:t>10 mins</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marL="171450" marR="0" lvl="0" indent="-171450" algn="l" defTabSz="56698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100" kern="1200" dirty="0">
                          <a:solidFill>
                            <a:schemeClr val="tx1">
                              <a:lumMod val="50000"/>
                            </a:schemeClr>
                          </a:solidFill>
                          <a:latin typeface="Calibri"/>
                          <a:ea typeface="+mn-ea"/>
                          <a:cs typeface="Calibri"/>
                        </a:rPr>
                        <a:t>Slides 18-19</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rtl="0"/>
                      <a:r>
                        <a:rPr lang="en-US" sz="1100" b="0" i="0" kern="1200" dirty="0">
                          <a:solidFill>
                            <a:schemeClr val="tx1">
                              <a:lumMod val="50000"/>
                            </a:schemeClr>
                          </a:solidFill>
                          <a:effectLst/>
                          <a:latin typeface="Calibri"/>
                          <a:ea typeface="+mn-ea"/>
                          <a:cs typeface="Calibri"/>
                        </a:rPr>
                        <a:t>Recap the difference between being reflective and being reflexive, then follow with </a:t>
                      </a:r>
                      <a:r>
                        <a:rPr lang="en-US" sz="1100" b="1" i="0" kern="1200" dirty="0">
                          <a:solidFill>
                            <a:schemeClr val="tx1">
                              <a:lumMod val="50000"/>
                            </a:schemeClr>
                          </a:solidFill>
                          <a:effectLst/>
                          <a:latin typeface="Calibri"/>
                          <a:ea typeface="+mn-ea"/>
                          <a:cs typeface="Calibri"/>
                        </a:rPr>
                        <a:t>Activity 6</a:t>
                      </a:r>
                      <a:r>
                        <a:rPr lang="en-US" sz="1100" b="0" i="0" kern="1200" dirty="0">
                          <a:solidFill>
                            <a:schemeClr val="tx1">
                              <a:lumMod val="50000"/>
                            </a:schemeClr>
                          </a:solidFill>
                          <a:effectLst/>
                          <a:latin typeface="Calibri"/>
                          <a:ea typeface="+mn-ea"/>
                          <a:cs typeface="Calibri"/>
                        </a:rPr>
                        <a:t>: “reflective or reflexive scenarios”. These can read from the screen. </a:t>
                      </a:r>
                      <a:endParaRPr lang="en-GB" sz="1100" kern="1200" dirty="0">
                        <a:solidFill>
                          <a:schemeClr val="tx1">
                            <a:lumMod val="50000"/>
                          </a:schemeClr>
                        </a:solidFill>
                        <a:latin typeface="Calibri"/>
                        <a:ea typeface="+mn-ea"/>
                        <a:cs typeface="Calibri"/>
                      </a:endParaRP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extLst>
                  <a:ext uri="{0D108BD9-81ED-4DB2-BD59-A6C34878D82A}">
                    <a16:rowId xmlns:a16="http://schemas.microsoft.com/office/drawing/2014/main" val="1794441497"/>
                  </a:ext>
                </a:extLst>
              </a:tr>
              <a:tr h="370839">
                <a:tc>
                  <a:txBody>
                    <a:bodyPr/>
                    <a:lstStyle/>
                    <a:p>
                      <a:pPr marL="0" lvl="0" indent="0" algn="l">
                        <a:lnSpc>
                          <a:spcPct val="100000"/>
                        </a:lnSpc>
                        <a:spcBef>
                          <a:spcPts val="0"/>
                        </a:spcBef>
                        <a:spcAft>
                          <a:spcPts val="0"/>
                        </a:spcAft>
                        <a:buNone/>
                      </a:pPr>
                      <a:r>
                        <a:rPr lang="en-GB" sz="1100" kern="1200" dirty="0">
                          <a:solidFill>
                            <a:schemeClr val="bg2"/>
                          </a:solidFill>
                          <a:latin typeface="Calibri"/>
                          <a:ea typeface="+mn-ea"/>
                          <a:cs typeface="Calibri"/>
                        </a:rPr>
                        <a:t>15 mins</a:t>
                      </a:r>
                    </a:p>
                  </a:txBody>
                  <a:tcPr>
                    <a:lnL w="12700">
                      <a:solidFill>
                        <a:srgbClr val="000608"/>
                      </a:solidFill>
                    </a:lnL>
                    <a:lnR w="12700">
                      <a:solidFill>
                        <a:srgbClr val="000608"/>
                      </a:solidFill>
                    </a:lnR>
                    <a:lnT w="12700">
                      <a:solidFill>
                        <a:srgbClr val="000608"/>
                      </a:solidFill>
                    </a:lnT>
                    <a:lnB w="12700">
                      <a:solidFill>
                        <a:srgbClr val="000608"/>
                      </a:solidFill>
                    </a:lnB>
                    <a:solidFill>
                      <a:srgbClr val="2BAAB1"/>
                    </a:solidFill>
                  </a:tcPr>
                </a:tc>
                <a:tc>
                  <a:txBody>
                    <a:bodyPr/>
                    <a:lstStyle/>
                    <a:p>
                      <a:pPr marL="171450" lvl="0" indent="-171450" algn="l">
                        <a:lnSpc>
                          <a:spcPct val="100000"/>
                        </a:lnSpc>
                        <a:spcBef>
                          <a:spcPts val="0"/>
                        </a:spcBef>
                        <a:spcAft>
                          <a:spcPts val="0"/>
                        </a:spcAft>
                        <a:buFont typeface="Arial"/>
                        <a:buChar char="•"/>
                      </a:pPr>
                      <a:r>
                        <a:rPr lang="en-GB" sz="1100" kern="1200" dirty="0">
                          <a:solidFill>
                            <a:schemeClr val="bg2"/>
                          </a:solidFill>
                          <a:latin typeface="Calibri"/>
                          <a:ea typeface="+mn-ea"/>
                          <a:cs typeface="Calibri"/>
                        </a:rPr>
                        <a:t>Slide 20</a:t>
                      </a:r>
                    </a:p>
                  </a:txBody>
                  <a:tcPr>
                    <a:lnL w="12700">
                      <a:solidFill>
                        <a:srgbClr val="000608"/>
                      </a:solidFill>
                    </a:lnL>
                    <a:lnR w="12700">
                      <a:solidFill>
                        <a:srgbClr val="000608"/>
                      </a:solidFill>
                    </a:lnR>
                    <a:lnT w="12700">
                      <a:solidFill>
                        <a:srgbClr val="000608"/>
                      </a:solidFill>
                    </a:lnT>
                    <a:lnB w="12700">
                      <a:solidFill>
                        <a:srgbClr val="000608"/>
                      </a:solidFill>
                    </a:lnB>
                    <a:solidFill>
                      <a:srgbClr val="2BAAB1"/>
                    </a:solidFill>
                  </a:tcPr>
                </a:tc>
                <a:tc>
                  <a:txBody>
                    <a:bodyPr/>
                    <a:lstStyle/>
                    <a:p>
                      <a:pPr lvl="0">
                        <a:buNone/>
                      </a:pPr>
                      <a:r>
                        <a:rPr lang="en-US" sz="1100" b="1" i="0" kern="1200" dirty="0">
                          <a:solidFill>
                            <a:schemeClr val="bg2"/>
                          </a:solidFill>
                          <a:effectLst/>
                          <a:latin typeface="Calibri"/>
                          <a:ea typeface="+mn-ea"/>
                          <a:cs typeface="Calibri"/>
                        </a:rPr>
                        <a:t>BREAK</a:t>
                      </a:r>
                      <a:r>
                        <a:rPr lang="en-US" sz="1100" b="0" i="0" kern="1200" dirty="0">
                          <a:solidFill>
                            <a:schemeClr val="bg2"/>
                          </a:solidFill>
                          <a:effectLst/>
                          <a:latin typeface="Calibri"/>
                          <a:ea typeface="+mn-ea"/>
                          <a:cs typeface="Calibri"/>
                        </a:rPr>
                        <a:t> (</a:t>
                      </a:r>
                      <a:r>
                        <a:rPr lang="en-US" sz="1100" b="0" i="1" kern="1200" dirty="0">
                          <a:solidFill>
                            <a:schemeClr val="bg2"/>
                          </a:solidFill>
                          <a:effectLst/>
                          <a:latin typeface="Calibri"/>
                          <a:ea typeface="+mn-ea"/>
                          <a:cs typeface="Calibri"/>
                        </a:rPr>
                        <a:t>Trainer tip</a:t>
                      </a:r>
                      <a:r>
                        <a:rPr lang="en-US" sz="1100" b="0" i="0" kern="1200" dirty="0">
                          <a:solidFill>
                            <a:schemeClr val="bg2"/>
                          </a:solidFill>
                          <a:effectLst/>
                          <a:latin typeface="Calibri"/>
                          <a:ea typeface="+mn-ea"/>
                          <a:cs typeface="Calibri"/>
                        </a:rPr>
                        <a:t>: </a:t>
                      </a:r>
                      <a:r>
                        <a:rPr lang="en-US" sz="1100" b="0" i="0" kern="1200" dirty="0" err="1">
                          <a:solidFill>
                            <a:schemeClr val="bg2"/>
                          </a:solidFill>
                          <a:effectLst/>
                          <a:latin typeface="Calibri"/>
                          <a:ea typeface="+mn-ea"/>
                          <a:cs typeface="Calibri"/>
                        </a:rPr>
                        <a:t>Organise</a:t>
                      </a:r>
                      <a:r>
                        <a:rPr lang="en-US" sz="1100" b="0" i="0" kern="1200" dirty="0">
                          <a:solidFill>
                            <a:schemeClr val="bg2"/>
                          </a:solidFill>
                          <a:effectLst/>
                          <a:latin typeface="Calibri"/>
                          <a:ea typeface="+mn-ea"/>
                          <a:cs typeface="Calibri"/>
                        </a:rPr>
                        <a:t> collage resources during this time.)</a:t>
                      </a:r>
                    </a:p>
                  </a:txBody>
                  <a:tcPr>
                    <a:lnL w="12700">
                      <a:solidFill>
                        <a:srgbClr val="000608"/>
                      </a:solidFill>
                    </a:lnL>
                    <a:lnR w="12700">
                      <a:solidFill>
                        <a:srgbClr val="000608"/>
                      </a:solidFill>
                    </a:lnR>
                    <a:lnT w="12700">
                      <a:solidFill>
                        <a:srgbClr val="000608"/>
                      </a:solidFill>
                    </a:lnT>
                    <a:lnB w="12700">
                      <a:solidFill>
                        <a:srgbClr val="000608"/>
                      </a:solidFill>
                    </a:lnB>
                    <a:solidFill>
                      <a:srgbClr val="2BAAB1"/>
                    </a:solidFill>
                  </a:tcPr>
                </a:tc>
                <a:extLst>
                  <a:ext uri="{0D108BD9-81ED-4DB2-BD59-A6C34878D82A}">
                    <a16:rowId xmlns:a16="http://schemas.microsoft.com/office/drawing/2014/main" val="3491797341"/>
                  </a:ext>
                </a:extLst>
              </a:tr>
            </a:tbl>
          </a:graphicData>
        </a:graphic>
      </p:graphicFrame>
      <p:sp>
        <p:nvSpPr>
          <p:cNvPr id="2" name="TextBox 1">
            <a:extLst>
              <a:ext uri="{FF2B5EF4-FFF2-40B4-BE49-F238E27FC236}">
                <a16:creationId xmlns:a16="http://schemas.microsoft.com/office/drawing/2014/main" id="{CE5EA532-A619-DC6D-F43E-A02170676D09}"/>
              </a:ext>
            </a:extLst>
          </p:cNvPr>
          <p:cNvSpPr txBox="1"/>
          <p:nvPr/>
        </p:nvSpPr>
        <p:spPr>
          <a:xfrm>
            <a:off x="1302026" y="248519"/>
            <a:ext cx="9389787" cy="646331"/>
          </a:xfrm>
          <a:prstGeom prst="rect">
            <a:avLst/>
          </a:prstGeom>
          <a:noFill/>
        </p:spPr>
        <p:txBody>
          <a:bodyPr wrap="square" lIns="91440" tIns="45720" rIns="91440" bIns="45720" rtlCol="0" anchor="t">
            <a:spAutoFit/>
          </a:bodyPr>
          <a:lstStyle/>
          <a:p>
            <a:pPr algn="ctr"/>
            <a:r>
              <a:rPr lang="en-GB" sz="3600">
                <a:solidFill>
                  <a:schemeClr val="bg2"/>
                </a:solidFill>
                <a:latin typeface="Calibri"/>
                <a:ea typeface="Calibri"/>
                <a:cs typeface="Calibri"/>
              </a:rPr>
              <a:t>Session 3 – Reflective &amp; reflexive</a:t>
            </a:r>
          </a:p>
        </p:txBody>
      </p:sp>
      <p:pic>
        <p:nvPicPr>
          <p:cNvPr id="4" name="Picture 3" descr="A white speech bubble with squares&#10;&#10;Description automatically generated">
            <a:extLst>
              <a:ext uri="{FF2B5EF4-FFF2-40B4-BE49-F238E27FC236}">
                <a16:creationId xmlns:a16="http://schemas.microsoft.com/office/drawing/2014/main" id="{06A9EF97-F61C-C0EF-BFB9-BC4A54B9587A}"/>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9573" y="69575"/>
            <a:ext cx="1232453" cy="1170932"/>
          </a:xfrm>
          <a:prstGeom prst="rect">
            <a:avLst/>
          </a:prstGeom>
        </p:spPr>
      </p:pic>
    </p:spTree>
    <p:extLst>
      <p:ext uri="{BB962C8B-B14F-4D97-AF65-F5344CB8AC3E}">
        <p14:creationId xmlns:p14="http://schemas.microsoft.com/office/powerpoint/2010/main" val="11818601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F61AB1B-1671-03DA-E087-845074A1E17C}"/>
              </a:ext>
            </a:extLst>
          </p:cNvPr>
          <p:cNvSpPr/>
          <p:nvPr/>
        </p:nvSpPr>
        <p:spPr>
          <a:xfrm>
            <a:off x="0" y="0"/>
            <a:ext cx="10691813" cy="1255059"/>
          </a:xfrm>
          <a:prstGeom prst="rect">
            <a:avLst/>
          </a:prstGeom>
          <a:solidFill>
            <a:srgbClr val="193E72"/>
          </a:solidFill>
          <a:ln>
            <a:solidFill>
              <a:srgbClr val="193E7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Calibri"/>
              <a:cs typeface="Calibri"/>
            </a:endParaRPr>
          </a:p>
        </p:txBody>
      </p:sp>
      <p:graphicFrame>
        <p:nvGraphicFramePr>
          <p:cNvPr id="36" name="Table 35">
            <a:extLst>
              <a:ext uri="{FF2B5EF4-FFF2-40B4-BE49-F238E27FC236}">
                <a16:creationId xmlns:a16="http://schemas.microsoft.com/office/drawing/2014/main" id="{46108E86-4AD5-E669-7F9B-85509F76CDAB}"/>
              </a:ext>
            </a:extLst>
          </p:cNvPr>
          <p:cNvGraphicFramePr>
            <a:graphicFrameLocks noGrp="1"/>
          </p:cNvGraphicFramePr>
          <p:nvPr>
            <p:extLst>
              <p:ext uri="{D42A27DB-BD31-4B8C-83A1-F6EECF244321}">
                <p14:modId xmlns:p14="http://schemas.microsoft.com/office/powerpoint/2010/main" val="1549708789"/>
              </p:ext>
            </p:extLst>
          </p:nvPr>
        </p:nvGraphicFramePr>
        <p:xfrm>
          <a:off x="439610" y="1417081"/>
          <a:ext cx="9894084" cy="4411403"/>
        </p:xfrm>
        <a:graphic>
          <a:graphicData uri="http://schemas.openxmlformats.org/drawingml/2006/table">
            <a:tbl>
              <a:tblPr firstRow="1" bandRow="1">
                <a:tableStyleId>{2D5ABB26-0587-4C30-8999-92F81FD0307C}</a:tableStyleId>
              </a:tblPr>
              <a:tblGrid>
                <a:gridCol w="683511">
                  <a:extLst>
                    <a:ext uri="{9D8B030D-6E8A-4147-A177-3AD203B41FA5}">
                      <a16:colId xmlns:a16="http://schemas.microsoft.com/office/drawing/2014/main" val="1075009048"/>
                    </a:ext>
                  </a:extLst>
                </a:gridCol>
                <a:gridCol w="2410741">
                  <a:extLst>
                    <a:ext uri="{9D8B030D-6E8A-4147-A177-3AD203B41FA5}">
                      <a16:colId xmlns:a16="http://schemas.microsoft.com/office/drawing/2014/main" val="3412364443"/>
                    </a:ext>
                  </a:extLst>
                </a:gridCol>
                <a:gridCol w="6799832">
                  <a:extLst>
                    <a:ext uri="{9D8B030D-6E8A-4147-A177-3AD203B41FA5}">
                      <a16:colId xmlns:a16="http://schemas.microsoft.com/office/drawing/2014/main" val="725045870"/>
                    </a:ext>
                  </a:extLst>
                </a:gridCol>
              </a:tblGrid>
              <a:tr h="398203">
                <a:tc>
                  <a:txBody>
                    <a:bodyPr/>
                    <a:lstStyle/>
                    <a:p>
                      <a:pPr marL="0" algn="l" defTabSz="566987" rtl="0" eaLnBrk="1" latinLnBrk="0" hangingPunct="1"/>
                      <a:r>
                        <a:rPr lang="en-GB" sz="1100" b="1" kern="1200" dirty="0">
                          <a:solidFill>
                            <a:schemeClr val="bg2"/>
                          </a:solidFill>
                          <a:latin typeface="Calibri"/>
                          <a:cs typeface="Calibri"/>
                        </a:rPr>
                        <a:t>Length</a:t>
                      </a:r>
                      <a:endParaRPr lang="en-GB" sz="1100" b="0" i="1" kern="1200" dirty="0">
                        <a:solidFill>
                          <a:schemeClr val="bg2"/>
                        </a:solidFill>
                        <a:latin typeface="Calibri"/>
                        <a:ea typeface="+mn-ea"/>
                        <a:cs typeface="Calibri"/>
                      </a:endParaRP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solidFill>
                      <a:srgbClr val="2BAAB1"/>
                    </a:solidFill>
                  </a:tcPr>
                </a:tc>
                <a:tc>
                  <a:txBody>
                    <a:bodyPr/>
                    <a:lstStyle/>
                    <a:p>
                      <a:pPr marL="0" algn="l" defTabSz="566987" rtl="0" eaLnBrk="1" latinLnBrk="0" hangingPunct="1"/>
                      <a:r>
                        <a:rPr lang="en-GB" sz="1100" b="1" kern="1200" dirty="0">
                          <a:solidFill>
                            <a:schemeClr val="bg2"/>
                          </a:solidFill>
                          <a:latin typeface="Calibri"/>
                          <a:ea typeface="+mn-ea"/>
                          <a:cs typeface="Calibri"/>
                        </a:rPr>
                        <a:t>Resources</a:t>
                      </a:r>
                      <a:endParaRPr lang="en-GB" sz="1100" i="1" kern="1200" dirty="0">
                        <a:solidFill>
                          <a:schemeClr val="bg2"/>
                        </a:solidFill>
                        <a:latin typeface="Calibri"/>
                        <a:ea typeface="+mn-ea"/>
                        <a:cs typeface="Calibri"/>
                      </a:endParaRP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solidFill>
                      <a:srgbClr val="2BAAB1"/>
                    </a:solidFill>
                  </a:tcPr>
                </a:tc>
                <a:tc>
                  <a:txBody>
                    <a:bodyPr/>
                    <a:lstStyle/>
                    <a:p>
                      <a:pPr marL="0" algn="l" defTabSz="566987" rtl="0" eaLnBrk="1" latinLnBrk="0" hangingPunct="1"/>
                      <a:r>
                        <a:rPr lang="en-GB" sz="1100" b="1" kern="1200" dirty="0">
                          <a:solidFill>
                            <a:schemeClr val="bg2"/>
                          </a:solidFill>
                          <a:latin typeface="Calibri"/>
                          <a:ea typeface="+mn-ea"/>
                          <a:cs typeface="Calibri"/>
                        </a:rPr>
                        <a:t>Description</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solidFill>
                      <a:srgbClr val="2BAAB1"/>
                    </a:solidFill>
                  </a:tcPr>
                </a:tc>
                <a:extLst>
                  <a:ext uri="{0D108BD9-81ED-4DB2-BD59-A6C34878D82A}">
                    <a16:rowId xmlns:a16="http://schemas.microsoft.com/office/drawing/2014/main" val="4275229219"/>
                  </a:ext>
                </a:extLst>
              </a:tr>
              <a:tr h="370839">
                <a:tc>
                  <a:txBody>
                    <a:bodyPr/>
                    <a:lstStyle/>
                    <a:p>
                      <a:pPr lvl="0">
                        <a:buNone/>
                      </a:pPr>
                      <a:r>
                        <a:rPr lang="en-GB" sz="1100" kern="1200" dirty="0">
                          <a:solidFill>
                            <a:schemeClr val="tx1">
                              <a:lumMod val="50000"/>
                            </a:schemeClr>
                          </a:solidFill>
                          <a:latin typeface="Calibri"/>
                          <a:ea typeface="+mn-ea"/>
                          <a:cs typeface="Calibri"/>
                        </a:rPr>
                        <a:t>16 mins  </a:t>
                      </a:r>
                      <a:endParaRPr lang="en-US" dirty="0"/>
                    </a:p>
                    <a:p>
                      <a:pPr lvl="0">
                        <a:buNone/>
                      </a:pPr>
                      <a:r>
                        <a:rPr lang="en-GB" sz="1100" kern="1200" dirty="0">
                          <a:solidFill>
                            <a:schemeClr val="tx1">
                              <a:lumMod val="50000"/>
                            </a:schemeClr>
                          </a:solidFill>
                          <a:latin typeface="Calibri"/>
                          <a:ea typeface="+mn-ea"/>
                          <a:cs typeface="Calibri"/>
                        </a:rPr>
                        <a:t>	</a:t>
                      </a:r>
                      <a:endParaRPr lang="en-GB" dirty="0"/>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marL="171450" lvl="0" indent="-171450" rtl="0">
                        <a:buFont typeface="Arial" panose="020B0604020202020204" pitchFamily="34" charset="0"/>
                        <a:buChar char="•"/>
                      </a:pPr>
                      <a:r>
                        <a:rPr lang="en-GB" sz="1100" kern="1200" dirty="0">
                          <a:solidFill>
                            <a:schemeClr val="tx1">
                              <a:lumMod val="50000"/>
                            </a:schemeClr>
                          </a:solidFill>
                          <a:latin typeface="Calibri"/>
                          <a:ea typeface="+mn-ea"/>
                          <a:cs typeface="Calibri"/>
                        </a:rPr>
                        <a:t>Slide 21</a:t>
                      </a:r>
                      <a:endParaRPr lang="en-US" dirty="0"/>
                    </a:p>
                    <a:p>
                      <a:pPr marL="171450" lvl="0" indent="-171450">
                        <a:buFont typeface="Arial" panose="020B0604020202020204" pitchFamily="34" charset="0"/>
                        <a:buChar char="•"/>
                      </a:pPr>
                      <a:r>
                        <a:rPr lang="en-GB" sz="1100" kern="1200" dirty="0">
                          <a:solidFill>
                            <a:schemeClr val="tx1">
                              <a:lumMod val="50000"/>
                            </a:schemeClr>
                          </a:solidFill>
                          <a:latin typeface="Calibri"/>
                          <a:ea typeface="+mn-ea"/>
                          <a:cs typeface="Calibri"/>
                        </a:rPr>
                        <a:t>Magazines / newspapers</a:t>
                      </a:r>
                      <a:endParaRPr lang="en-GB" dirty="0"/>
                    </a:p>
                    <a:p>
                      <a:pPr marL="171450" lvl="0" indent="-171450">
                        <a:buFont typeface="Arial" panose="020B0604020202020204" pitchFamily="34" charset="0"/>
                        <a:buChar char="•"/>
                      </a:pPr>
                      <a:r>
                        <a:rPr lang="en-GB" sz="1100" kern="1200" dirty="0">
                          <a:solidFill>
                            <a:schemeClr val="tx1">
                              <a:lumMod val="50000"/>
                            </a:schemeClr>
                          </a:solidFill>
                          <a:latin typeface="Calibri"/>
                          <a:ea typeface="+mn-ea"/>
                          <a:cs typeface="Calibri"/>
                        </a:rPr>
                        <a:t>Paper &amp; pens</a:t>
                      </a:r>
                      <a:endParaRPr lang="en-GB" dirty="0"/>
                    </a:p>
                    <a:p>
                      <a:pPr marL="171450" lvl="0" indent="-171450">
                        <a:buFont typeface="Arial" panose="020B0604020202020204" pitchFamily="34" charset="0"/>
                        <a:buChar char="•"/>
                      </a:pPr>
                      <a:r>
                        <a:rPr lang="en-GB" sz="1100" kern="1200" dirty="0" err="1">
                          <a:solidFill>
                            <a:schemeClr val="tx1">
                              <a:lumMod val="50000"/>
                            </a:schemeClr>
                          </a:solidFill>
                          <a:latin typeface="Calibri"/>
                          <a:ea typeface="+mn-ea"/>
                          <a:cs typeface="Calibri"/>
                        </a:rPr>
                        <a:t>NxtGen</a:t>
                      </a:r>
                      <a:r>
                        <a:rPr lang="en-GB" sz="1100" kern="1200" dirty="0">
                          <a:solidFill>
                            <a:schemeClr val="tx1">
                              <a:lumMod val="50000"/>
                            </a:schemeClr>
                          </a:solidFill>
                          <a:latin typeface="Calibri"/>
                          <a:ea typeface="+mn-ea"/>
                          <a:cs typeface="Calibri"/>
                        </a:rPr>
                        <a:t> Workbooks</a:t>
                      </a:r>
                    </a:p>
                    <a:p>
                      <a:pPr marL="171450" lvl="0" indent="-171450">
                        <a:buFont typeface="Arial" panose="020B0604020202020204" pitchFamily="34" charset="0"/>
                        <a:buChar char="•"/>
                      </a:pPr>
                      <a:r>
                        <a:rPr lang="en-GB" sz="1100" kern="1200" dirty="0">
                          <a:solidFill>
                            <a:schemeClr val="tx1">
                              <a:lumMod val="50000"/>
                            </a:schemeClr>
                          </a:solidFill>
                          <a:latin typeface="Calibri"/>
                          <a:ea typeface="+mn-ea"/>
                          <a:cs typeface="Calibri"/>
                        </a:rPr>
                        <a:t>Glue / Blu Tack / tape</a:t>
                      </a:r>
                      <a:endParaRPr lang="en-GB" dirty="0"/>
                    </a:p>
                    <a:p>
                      <a:pPr marL="171450" lvl="0" indent="-171450">
                        <a:buFont typeface="Arial" panose="020B0604020202020204" pitchFamily="34" charset="0"/>
                        <a:buChar char="•"/>
                      </a:pPr>
                      <a:r>
                        <a:rPr lang="en-GB" sz="1100" kern="1200" dirty="0">
                          <a:solidFill>
                            <a:schemeClr val="tx1">
                              <a:lumMod val="50000"/>
                            </a:schemeClr>
                          </a:solidFill>
                          <a:latin typeface="Calibri"/>
                          <a:ea typeface="+mn-ea"/>
                          <a:cs typeface="Calibri"/>
                        </a:rPr>
                        <a:t>Any other collected creative material</a:t>
                      </a:r>
                      <a:endParaRPr lang="en-GB" dirty="0"/>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Tx/>
                        <a:buSzTx/>
                        <a:buFontTx/>
                        <a:buNone/>
                      </a:pPr>
                      <a:r>
                        <a:rPr lang="en-GB" sz="1100" kern="1200" dirty="0">
                          <a:solidFill>
                            <a:schemeClr val="tx1">
                              <a:lumMod val="50000"/>
                            </a:schemeClr>
                          </a:solidFill>
                          <a:latin typeface="Calibri"/>
                          <a:ea typeface="+mn-ea"/>
                          <a:cs typeface="Calibri"/>
                        </a:rPr>
                        <a:t>S</a:t>
                      </a:r>
                      <a:r>
                        <a:rPr lang="en-GB" sz="1100" b="0" i="0" kern="1200" dirty="0">
                          <a:solidFill>
                            <a:schemeClr val="tx1">
                              <a:lumMod val="50000"/>
                            </a:schemeClr>
                          </a:solidFill>
                          <a:effectLst/>
                          <a:latin typeface="Calibri"/>
                          <a:ea typeface="+mn-ea"/>
                          <a:cs typeface="Calibri"/>
                        </a:rPr>
                        <a:t>et up </a:t>
                      </a:r>
                      <a:r>
                        <a:rPr lang="en-GB" sz="1100" b="1" i="0" kern="1200" dirty="0">
                          <a:solidFill>
                            <a:schemeClr val="tx1">
                              <a:lumMod val="50000"/>
                            </a:schemeClr>
                          </a:solidFill>
                          <a:effectLst/>
                          <a:latin typeface="Calibri"/>
                          <a:ea typeface="+mn-ea"/>
                          <a:cs typeface="Calibri"/>
                        </a:rPr>
                        <a:t>Activity 7</a:t>
                      </a:r>
                      <a:r>
                        <a:rPr lang="en-GB" sz="1100" b="0" i="0" kern="1200" dirty="0">
                          <a:solidFill>
                            <a:schemeClr val="tx1">
                              <a:lumMod val="50000"/>
                            </a:schemeClr>
                          </a:solidFill>
                          <a:effectLst/>
                          <a:latin typeface="Calibri"/>
                          <a:ea typeface="+mn-ea"/>
                          <a:cs typeface="Calibri"/>
                        </a:rPr>
                        <a:t>: "What makes you who you are?" collage creation. Using creative material, you (the trainer) have collected over the past few weeks, ask the researchers to create a collage demonstrating what makes them who they are. </a:t>
                      </a:r>
                      <a:endParaRPr lang="en-US" dirty="0"/>
                    </a:p>
                    <a:p>
                      <a:pPr marL="0" marR="0" lvl="0" indent="0" algn="l">
                        <a:lnSpc>
                          <a:spcPct val="100000"/>
                        </a:lnSpc>
                        <a:spcBef>
                          <a:spcPts val="0"/>
                        </a:spcBef>
                        <a:spcAft>
                          <a:spcPts val="0"/>
                        </a:spcAft>
                        <a:buClrTx/>
                        <a:buSzTx/>
                        <a:buFontTx/>
                        <a:buNone/>
                      </a:pPr>
                      <a:r>
                        <a:rPr lang="en-GB" sz="1100" b="0" i="0" kern="1200" dirty="0">
                          <a:solidFill>
                            <a:schemeClr val="tx1">
                              <a:lumMod val="50000"/>
                            </a:schemeClr>
                          </a:solidFill>
                          <a:effectLst/>
                          <a:latin typeface="Calibri"/>
                          <a:ea typeface="+mn-ea"/>
                          <a:cs typeface="Calibri"/>
                        </a:rPr>
                        <a:t>Ask researchers to locate the activity in their </a:t>
                      </a:r>
                      <a:r>
                        <a:rPr lang="en-GB" sz="1100" b="0" i="0" kern="1200" dirty="0" err="1">
                          <a:solidFill>
                            <a:schemeClr val="tx1">
                              <a:lumMod val="50000"/>
                            </a:schemeClr>
                          </a:solidFill>
                          <a:effectLst/>
                          <a:latin typeface="Calibri"/>
                          <a:ea typeface="+mn-ea"/>
                          <a:cs typeface="Calibri"/>
                        </a:rPr>
                        <a:t>NxtGen</a:t>
                      </a:r>
                      <a:r>
                        <a:rPr lang="en-GB" sz="1100" b="0" i="0" kern="1200" dirty="0">
                          <a:solidFill>
                            <a:schemeClr val="tx1">
                              <a:lumMod val="50000"/>
                            </a:schemeClr>
                          </a:solidFill>
                          <a:effectLst/>
                          <a:latin typeface="Calibri"/>
                          <a:ea typeface="+mn-ea"/>
                          <a:cs typeface="Calibri"/>
                        </a:rPr>
                        <a:t> Workbooks and ask researchers to use any material they'd like. </a:t>
                      </a:r>
                      <a:endParaRPr lang="en-US" dirty="0"/>
                    </a:p>
                    <a:p>
                      <a:pPr marL="0" marR="0" lvl="0" indent="0" algn="l" rtl="0">
                        <a:lnSpc>
                          <a:spcPct val="100000"/>
                        </a:lnSpc>
                        <a:spcBef>
                          <a:spcPts val="0"/>
                        </a:spcBef>
                        <a:spcAft>
                          <a:spcPts val="0"/>
                        </a:spcAft>
                        <a:buClrTx/>
                        <a:buSzTx/>
                        <a:buFontTx/>
                        <a:buNone/>
                      </a:pPr>
                      <a:r>
                        <a:rPr lang="en-GB" sz="1100" b="0" i="0" kern="1200" dirty="0">
                          <a:solidFill>
                            <a:schemeClr val="tx1">
                              <a:lumMod val="50000"/>
                            </a:schemeClr>
                          </a:solidFill>
                          <a:effectLst/>
                          <a:latin typeface="Calibri"/>
                          <a:ea typeface="+mn-ea"/>
                          <a:cs typeface="Calibri"/>
                        </a:rPr>
                        <a:t>Their 'body' can be image or word-based (or both).</a:t>
                      </a:r>
                      <a:endParaRPr lang="en-US" dirty="0"/>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extLst>
                  <a:ext uri="{0D108BD9-81ED-4DB2-BD59-A6C34878D82A}">
                    <a16:rowId xmlns:a16="http://schemas.microsoft.com/office/drawing/2014/main" val="1595945069"/>
                  </a:ext>
                </a:extLst>
              </a:tr>
              <a:tr h="370840">
                <a:tc>
                  <a:txBody>
                    <a:bodyPr/>
                    <a:lstStyle/>
                    <a:p>
                      <a:r>
                        <a:rPr lang="en-GB" sz="1100" kern="1200" dirty="0">
                          <a:solidFill>
                            <a:schemeClr val="tx1">
                              <a:lumMod val="50000"/>
                            </a:schemeClr>
                          </a:solidFill>
                          <a:latin typeface="Calibri"/>
                          <a:ea typeface="+mn-ea"/>
                          <a:cs typeface="Calibri"/>
                        </a:rPr>
                        <a:t>10 mins 	</a:t>
                      </a:r>
                      <a:endParaRPr lang="en-US" dirty="0"/>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marL="171450" indent="-171450" rtl="0">
                        <a:buFont typeface="Arial" panose="020B0604020202020204" pitchFamily="34" charset="0"/>
                        <a:buChar char="•"/>
                      </a:pPr>
                      <a:r>
                        <a:rPr lang="en-GB" sz="1100" kern="1200" dirty="0">
                          <a:solidFill>
                            <a:schemeClr val="tx1">
                              <a:lumMod val="50000"/>
                            </a:schemeClr>
                          </a:solidFill>
                          <a:latin typeface="Calibri"/>
                          <a:ea typeface="+mn-ea"/>
                          <a:cs typeface="Calibri"/>
                        </a:rPr>
                        <a:t>Slide 22</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rtl="0" fontAlgn="base"/>
                      <a:r>
                        <a:rPr lang="en-US" sz="1100" b="0" i="0" kern="1200" dirty="0">
                          <a:solidFill>
                            <a:schemeClr val="tx1">
                              <a:lumMod val="50000"/>
                            </a:schemeClr>
                          </a:solidFill>
                          <a:effectLst/>
                          <a:latin typeface="Calibri"/>
                          <a:ea typeface="+mn-ea"/>
                          <a:cs typeface="Calibri"/>
                        </a:rPr>
                        <a:t>Facilitate </a:t>
                      </a:r>
                      <a:r>
                        <a:rPr lang="en-US" sz="1100" b="1" i="0" kern="1200" dirty="0">
                          <a:solidFill>
                            <a:schemeClr val="tx1">
                              <a:lumMod val="50000"/>
                            </a:schemeClr>
                          </a:solidFill>
                          <a:effectLst/>
                          <a:latin typeface="Calibri"/>
                          <a:ea typeface="+mn-ea"/>
                          <a:cs typeface="Calibri"/>
                        </a:rPr>
                        <a:t>Activity 8</a:t>
                      </a:r>
                      <a:r>
                        <a:rPr lang="en-US" sz="1100" b="0" i="0" kern="1200" dirty="0">
                          <a:solidFill>
                            <a:schemeClr val="tx1">
                              <a:lumMod val="50000"/>
                            </a:schemeClr>
                          </a:solidFill>
                          <a:effectLst/>
                          <a:latin typeface="Calibri"/>
                          <a:ea typeface="+mn-ea"/>
                          <a:cs typeface="Calibri"/>
                        </a:rPr>
                        <a:t>: discussion task. Researchers to be in pairs.</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extLst>
                  <a:ext uri="{0D108BD9-81ED-4DB2-BD59-A6C34878D82A}">
                    <a16:rowId xmlns:a16="http://schemas.microsoft.com/office/drawing/2014/main" val="3882046846"/>
                  </a:ext>
                </a:extLst>
              </a:tr>
              <a:tr h="370840">
                <a:tc>
                  <a:txBody>
                    <a:bodyPr/>
                    <a:lstStyle/>
                    <a:p>
                      <a:pPr marL="0" marR="0" lvl="0" indent="0" algn="l" defTabSz="566987" rtl="0" eaLnBrk="1" fontAlgn="auto" latinLnBrk="0" hangingPunct="1">
                        <a:lnSpc>
                          <a:spcPct val="100000"/>
                        </a:lnSpc>
                        <a:spcBef>
                          <a:spcPts val="0"/>
                        </a:spcBef>
                        <a:spcAft>
                          <a:spcPts val="0"/>
                        </a:spcAft>
                        <a:buClrTx/>
                        <a:buSzTx/>
                        <a:buFontTx/>
                        <a:buNone/>
                        <a:tabLst/>
                        <a:defRPr/>
                      </a:pPr>
                      <a:r>
                        <a:rPr lang="en-GB" sz="1100" kern="1200" dirty="0">
                          <a:solidFill>
                            <a:schemeClr val="tx1">
                              <a:lumMod val="50000"/>
                            </a:schemeClr>
                          </a:solidFill>
                          <a:latin typeface="Calibri"/>
                          <a:ea typeface="+mn-ea"/>
                          <a:cs typeface="Calibri"/>
                        </a:rPr>
                        <a:t>2 mins</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marL="171450" marR="0" lvl="0" indent="-171450" algn="l" rtl="0" eaLnBrk="1" fontAlgn="auto" latinLnBrk="0" hangingPunct="1">
                        <a:lnSpc>
                          <a:spcPct val="100000"/>
                        </a:lnSpc>
                        <a:spcBef>
                          <a:spcPts val="0"/>
                        </a:spcBef>
                        <a:spcAft>
                          <a:spcPts val="0"/>
                        </a:spcAft>
                        <a:buClrTx/>
                        <a:buSzTx/>
                        <a:buFont typeface="Arial" panose="020B0604020202020204" pitchFamily="34" charset="0"/>
                        <a:buChar char="•"/>
                      </a:pPr>
                      <a:r>
                        <a:rPr lang="en-GB" sz="1100" kern="1200" dirty="0">
                          <a:solidFill>
                            <a:schemeClr val="tx1">
                              <a:lumMod val="50000"/>
                            </a:schemeClr>
                          </a:solidFill>
                          <a:latin typeface="Calibri"/>
                          <a:ea typeface="+mn-ea"/>
                          <a:cs typeface="Calibri"/>
                        </a:rPr>
                        <a:t>Slide 23</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rtl="0"/>
                      <a:r>
                        <a:rPr lang="en-US" sz="1100" b="0" i="0" kern="1200" dirty="0">
                          <a:solidFill>
                            <a:schemeClr val="tx1">
                              <a:lumMod val="50000"/>
                            </a:schemeClr>
                          </a:solidFill>
                          <a:effectLst/>
                          <a:latin typeface="Calibri"/>
                          <a:ea typeface="+mn-ea"/>
                          <a:cs typeface="Calibri"/>
                        </a:rPr>
                        <a:t>Revisit LOs and give a reminder how the newly acquired reflective &amp; reflexive knowledge will apply to the researchers’ projects. </a:t>
                      </a:r>
                      <a:endParaRPr lang="en-GB" sz="1100" kern="1200" dirty="0">
                        <a:solidFill>
                          <a:schemeClr val="tx1">
                            <a:lumMod val="50000"/>
                          </a:schemeClr>
                        </a:solidFill>
                        <a:latin typeface="Calibri"/>
                        <a:ea typeface="+mn-ea"/>
                        <a:cs typeface="Calibri"/>
                      </a:endParaRP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extLst>
                  <a:ext uri="{0D108BD9-81ED-4DB2-BD59-A6C34878D82A}">
                    <a16:rowId xmlns:a16="http://schemas.microsoft.com/office/drawing/2014/main" val="2764846190"/>
                  </a:ext>
                </a:extLst>
              </a:tr>
              <a:tr h="370840">
                <a:tc>
                  <a:txBody>
                    <a:bodyPr/>
                    <a:lstStyle/>
                    <a:p>
                      <a:r>
                        <a:rPr lang="en-GB" sz="1100" kern="1200" dirty="0">
                          <a:solidFill>
                            <a:schemeClr val="tx1">
                              <a:lumMod val="50000"/>
                            </a:schemeClr>
                          </a:solidFill>
                          <a:latin typeface="Calibri"/>
                          <a:ea typeface="+mn-ea"/>
                          <a:cs typeface="Calibri"/>
                        </a:rPr>
                        <a:t>10 mins</a:t>
                      </a:r>
                    </a:p>
                    <a:p>
                      <a:r>
                        <a:rPr lang="en-GB" sz="1100" kern="1200" dirty="0">
                          <a:solidFill>
                            <a:schemeClr val="tx1">
                              <a:lumMod val="50000"/>
                            </a:schemeClr>
                          </a:solidFill>
                          <a:latin typeface="Calibri"/>
                          <a:ea typeface="+mn-ea"/>
                          <a:cs typeface="Calibri"/>
                        </a:rPr>
                        <a:t>	</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marL="171450" indent="-171450" rtl="0">
                        <a:buFont typeface="Arial" panose="020B0604020202020204" pitchFamily="34" charset="0"/>
                        <a:buChar char="•"/>
                      </a:pPr>
                      <a:r>
                        <a:rPr lang="en-GB" sz="1100" kern="1200" dirty="0">
                          <a:solidFill>
                            <a:schemeClr val="tx1">
                              <a:lumMod val="50000"/>
                            </a:schemeClr>
                          </a:solidFill>
                          <a:latin typeface="Calibri"/>
                          <a:ea typeface="+mn-ea"/>
                          <a:cs typeface="Calibri"/>
                        </a:rPr>
                        <a:t>Slides 24-26</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marL="0" marR="0" lvl="0" indent="0" algn="l" rtl="0" eaLnBrk="1" fontAlgn="auto" latinLnBrk="0" hangingPunct="1">
                        <a:lnSpc>
                          <a:spcPct val="100000"/>
                        </a:lnSpc>
                        <a:spcBef>
                          <a:spcPts val="0"/>
                        </a:spcBef>
                        <a:spcAft>
                          <a:spcPts val="0"/>
                        </a:spcAft>
                        <a:buClrTx/>
                        <a:buSzTx/>
                        <a:buFontTx/>
                        <a:buNone/>
                      </a:pPr>
                      <a:r>
                        <a:rPr lang="en-GB" sz="1100" b="0" i="0" kern="1200" dirty="0">
                          <a:solidFill>
                            <a:schemeClr val="tx1">
                              <a:lumMod val="50000"/>
                            </a:schemeClr>
                          </a:solidFill>
                          <a:effectLst/>
                          <a:latin typeface="Calibri"/>
                          <a:ea typeface="+mn-ea"/>
                          <a:cs typeface="Calibri"/>
                        </a:rPr>
                        <a:t>Explain what is meant by a Reflection Log, explain the benefits of keeping a record of work and reflecting regularly on processes, achievements and difficulties. Show how the Reflection Log will be assessed. Introduce </a:t>
                      </a:r>
                      <a:r>
                        <a:rPr lang="en-GB" sz="1100" b="1" i="0" kern="1200" dirty="0">
                          <a:solidFill>
                            <a:schemeClr val="tx1">
                              <a:lumMod val="50000"/>
                            </a:schemeClr>
                          </a:solidFill>
                          <a:effectLst/>
                          <a:latin typeface="Calibri"/>
                          <a:ea typeface="+mn-ea"/>
                          <a:cs typeface="Calibri"/>
                        </a:rPr>
                        <a:t>Activity 9</a:t>
                      </a:r>
                      <a:r>
                        <a:rPr lang="en-GB" sz="1100" b="0" i="0" kern="1200" dirty="0">
                          <a:solidFill>
                            <a:schemeClr val="tx1">
                              <a:lumMod val="50000"/>
                            </a:schemeClr>
                          </a:solidFill>
                          <a:effectLst/>
                          <a:latin typeface="Calibri"/>
                          <a:ea typeface="+mn-ea"/>
                          <a:cs typeface="Calibri"/>
                        </a:rPr>
                        <a:t>: Discussion on what you could include in their first entry.</a:t>
                      </a:r>
                    </a:p>
                    <a:p>
                      <a:pPr marL="0" marR="0" lvl="0" indent="0" algn="l" defTabSz="566987" rtl="0" eaLnBrk="1" fontAlgn="auto" latinLnBrk="0" hangingPunct="1">
                        <a:lnSpc>
                          <a:spcPct val="100000"/>
                        </a:lnSpc>
                        <a:spcBef>
                          <a:spcPts val="0"/>
                        </a:spcBef>
                        <a:spcAft>
                          <a:spcPts val="0"/>
                        </a:spcAft>
                        <a:buClrTx/>
                        <a:buSzTx/>
                        <a:buFontTx/>
                        <a:buNone/>
                        <a:tabLst/>
                        <a:defRPr/>
                      </a:pPr>
                      <a:endParaRPr lang="en-GB" sz="1100" b="0" i="0" kern="1200">
                        <a:solidFill>
                          <a:schemeClr val="tx1">
                            <a:lumMod val="50000"/>
                          </a:schemeClr>
                        </a:solidFill>
                        <a:effectLst/>
                        <a:latin typeface="Calibri" panose="020F0502020204030204" pitchFamily="34" charset="0"/>
                        <a:ea typeface="+mn-ea"/>
                        <a:cs typeface="Calibri" panose="020F0502020204030204" pitchFamily="34" charset="0"/>
                      </a:endParaRPr>
                    </a:p>
                    <a:p>
                      <a:pPr marL="0" marR="0" lvl="0" indent="0" algn="l" defTabSz="566987" rtl="0" eaLnBrk="1" fontAlgn="auto" latinLnBrk="0" hangingPunct="1">
                        <a:lnSpc>
                          <a:spcPct val="100000"/>
                        </a:lnSpc>
                        <a:spcBef>
                          <a:spcPts val="0"/>
                        </a:spcBef>
                        <a:spcAft>
                          <a:spcPts val="0"/>
                        </a:spcAft>
                        <a:buClrTx/>
                        <a:buSzTx/>
                        <a:buFontTx/>
                        <a:buNone/>
                        <a:tabLst/>
                        <a:defRPr/>
                      </a:pPr>
                      <a:endParaRPr lang="en-GB" sz="1100" b="0" i="0" kern="1200">
                        <a:solidFill>
                          <a:schemeClr val="tx1">
                            <a:lumMod val="50000"/>
                          </a:schemeClr>
                        </a:solidFill>
                        <a:effectLst/>
                        <a:latin typeface="Calibri" panose="020F0502020204030204" pitchFamily="34" charset="0"/>
                        <a:ea typeface="+mn-ea"/>
                        <a:cs typeface="Calibri" panose="020F0502020204030204" pitchFamily="34" charset="0"/>
                      </a:endParaRPr>
                    </a:p>
                    <a:p>
                      <a:pPr marL="0" marR="0" lvl="0" indent="0" algn="l" defTabSz="566987" rtl="0" eaLnBrk="1" fontAlgn="auto" latinLnBrk="0" hangingPunct="1">
                        <a:lnSpc>
                          <a:spcPct val="100000"/>
                        </a:lnSpc>
                        <a:spcBef>
                          <a:spcPts val="0"/>
                        </a:spcBef>
                        <a:spcAft>
                          <a:spcPts val="0"/>
                        </a:spcAft>
                        <a:buClrTx/>
                        <a:buSzTx/>
                        <a:buFontTx/>
                        <a:buNone/>
                        <a:tabLst/>
                        <a:defRPr/>
                      </a:pPr>
                      <a:endParaRPr lang="en-GB" sz="1100" kern="1200">
                        <a:solidFill>
                          <a:schemeClr val="tx1">
                            <a:lumMod val="50000"/>
                          </a:schemeClr>
                        </a:solidFill>
                        <a:latin typeface="Calibri" panose="020F0502020204030204" pitchFamily="34" charset="0"/>
                        <a:ea typeface="+mn-ea"/>
                        <a:cs typeface="Calibri" panose="020F0502020204030204" pitchFamily="34" charset="0"/>
                      </a:endParaRP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extLst>
                  <a:ext uri="{0D108BD9-81ED-4DB2-BD59-A6C34878D82A}">
                    <a16:rowId xmlns:a16="http://schemas.microsoft.com/office/drawing/2014/main" val="99883882"/>
                  </a:ext>
                </a:extLst>
              </a:tr>
              <a:tr h="370840">
                <a:tc>
                  <a:txBody>
                    <a:bodyPr/>
                    <a:lstStyle/>
                    <a:p>
                      <a:r>
                        <a:rPr lang="en-GB" sz="1100" kern="1200" dirty="0">
                          <a:solidFill>
                            <a:schemeClr val="tx1">
                              <a:lumMod val="50000"/>
                            </a:schemeClr>
                          </a:solidFill>
                          <a:latin typeface="Calibri"/>
                          <a:ea typeface="+mn-ea"/>
                          <a:cs typeface="Calibri"/>
                        </a:rPr>
                        <a:t>5 mins</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marL="171450" indent="-171450" rtl="0">
                        <a:buFont typeface="Arial" panose="020B0604020202020204" pitchFamily="34" charset="0"/>
                        <a:buChar char="•"/>
                      </a:pPr>
                      <a:r>
                        <a:rPr lang="en-GB" sz="1100" kern="1200" dirty="0">
                          <a:solidFill>
                            <a:schemeClr val="tx1">
                              <a:lumMod val="50000"/>
                            </a:schemeClr>
                          </a:solidFill>
                          <a:latin typeface="Calibri"/>
                          <a:ea typeface="+mn-ea"/>
                          <a:cs typeface="Calibri"/>
                        </a:rPr>
                        <a:t>Slide 27</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marL="0" marR="0" lvl="0" indent="0" algn="l">
                        <a:lnSpc>
                          <a:spcPct val="100000"/>
                        </a:lnSpc>
                        <a:spcBef>
                          <a:spcPts val="0"/>
                        </a:spcBef>
                        <a:spcAft>
                          <a:spcPts val="0"/>
                        </a:spcAft>
                        <a:buNone/>
                      </a:pPr>
                      <a:r>
                        <a:rPr lang="en-GB" sz="1100" b="0" i="0" u="none" strike="noStrike" kern="1200" noProof="0" dirty="0">
                          <a:solidFill>
                            <a:schemeClr val="tx1">
                              <a:lumMod val="50000"/>
                            </a:schemeClr>
                          </a:solidFill>
                          <a:latin typeface="Calibri"/>
                        </a:rPr>
                        <a:t>Introduce and set self-directed tasks.</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extLst>
                  <a:ext uri="{0D108BD9-81ED-4DB2-BD59-A6C34878D82A}">
                    <a16:rowId xmlns:a16="http://schemas.microsoft.com/office/drawing/2014/main" val="4165021283"/>
                  </a:ext>
                </a:extLst>
              </a:tr>
              <a:tr h="370840">
                <a:tc>
                  <a:txBody>
                    <a:bodyPr/>
                    <a:lstStyle/>
                    <a:p>
                      <a:r>
                        <a:rPr lang="en-GB" sz="1100" kern="1200" dirty="0">
                          <a:solidFill>
                            <a:schemeClr val="tx1">
                              <a:lumMod val="50000"/>
                            </a:schemeClr>
                          </a:solidFill>
                          <a:latin typeface="Calibri"/>
                          <a:ea typeface="+mn-ea"/>
                          <a:cs typeface="Calibri"/>
                        </a:rPr>
                        <a:t>3 mins</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marL="171450" indent="-171450" rtl="0">
                        <a:buFont typeface="Arial" panose="020B0604020202020204" pitchFamily="34" charset="0"/>
                        <a:buChar char="•"/>
                      </a:pPr>
                      <a:r>
                        <a:rPr lang="en-GB" sz="1100" kern="1200" dirty="0">
                          <a:solidFill>
                            <a:schemeClr val="tx1">
                              <a:lumMod val="50000"/>
                            </a:schemeClr>
                          </a:solidFill>
                          <a:latin typeface="Calibri"/>
                          <a:ea typeface="+mn-ea"/>
                          <a:cs typeface="Calibri"/>
                        </a:rPr>
                        <a:t>Slide 28</a:t>
                      </a:r>
                    </a:p>
                    <a:p>
                      <a:pPr marL="171450" indent="-171450" rtl="0">
                        <a:buFont typeface="Arial" panose="020B0604020202020204" pitchFamily="34" charset="0"/>
                        <a:buChar char="•"/>
                      </a:pPr>
                      <a:r>
                        <a:rPr lang="en-GB" sz="1100" kern="1200" dirty="0">
                          <a:solidFill>
                            <a:schemeClr val="tx1">
                              <a:lumMod val="50000"/>
                            </a:schemeClr>
                          </a:solidFill>
                          <a:latin typeface="Calibri"/>
                          <a:ea typeface="+mn-ea"/>
                          <a:cs typeface="Calibri"/>
                        </a:rPr>
                        <a:t>Post-it notes</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marL="0" marR="0" lvl="0" indent="0" algn="l">
                        <a:lnSpc>
                          <a:spcPct val="100000"/>
                        </a:lnSpc>
                        <a:spcBef>
                          <a:spcPts val="0"/>
                        </a:spcBef>
                        <a:spcAft>
                          <a:spcPts val="0"/>
                        </a:spcAft>
                        <a:buNone/>
                      </a:pPr>
                      <a:r>
                        <a:rPr lang="en-GB" sz="1100" b="0" i="0" u="none" strike="noStrike" kern="1200" noProof="0" dirty="0">
                          <a:solidFill>
                            <a:schemeClr val="tx1">
                              <a:lumMod val="50000"/>
                            </a:schemeClr>
                          </a:solidFill>
                          <a:latin typeface="Calibri"/>
                        </a:rPr>
                        <a:t>Post-it note evaluation - ask researchers to write on one </a:t>
                      </a:r>
                      <a:r>
                        <a:rPr lang="en-GB" sz="1100" b="0" i="0" u="none" strike="noStrike" kern="1200" noProof="0" dirty="0" err="1">
                          <a:solidFill>
                            <a:schemeClr val="tx1">
                              <a:lumMod val="50000"/>
                            </a:schemeClr>
                          </a:solidFill>
                          <a:latin typeface="Calibri"/>
                        </a:rPr>
                        <a:t>post-it</a:t>
                      </a:r>
                      <a:r>
                        <a:rPr lang="en-GB" sz="1100" b="0" i="0" u="none" strike="noStrike" kern="1200" noProof="0" dirty="0">
                          <a:solidFill>
                            <a:schemeClr val="tx1">
                              <a:lumMod val="50000"/>
                            </a:schemeClr>
                          </a:solidFill>
                          <a:latin typeface="Calibri"/>
                        </a:rPr>
                        <a:t> note for what went well and one </a:t>
                      </a:r>
                      <a:r>
                        <a:rPr lang="en-GB" sz="1100" b="0" i="0" u="none" strike="noStrike" kern="1200" noProof="0" dirty="0" err="1">
                          <a:solidFill>
                            <a:schemeClr val="tx1">
                              <a:lumMod val="50000"/>
                            </a:schemeClr>
                          </a:solidFill>
                          <a:latin typeface="Calibri"/>
                        </a:rPr>
                        <a:t>post-it</a:t>
                      </a:r>
                      <a:r>
                        <a:rPr lang="en-GB" sz="1100" b="0" i="0" u="none" strike="noStrike" kern="1200" noProof="0" dirty="0">
                          <a:solidFill>
                            <a:schemeClr val="tx1">
                              <a:lumMod val="50000"/>
                            </a:schemeClr>
                          </a:solidFill>
                          <a:latin typeface="Calibri"/>
                        </a:rPr>
                        <a:t> note for something to be improved.</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extLst>
                  <a:ext uri="{0D108BD9-81ED-4DB2-BD59-A6C34878D82A}">
                    <a16:rowId xmlns:a16="http://schemas.microsoft.com/office/drawing/2014/main" val="2407513189"/>
                  </a:ext>
                </a:extLst>
              </a:tr>
            </a:tbl>
          </a:graphicData>
        </a:graphic>
      </p:graphicFrame>
      <p:sp>
        <p:nvSpPr>
          <p:cNvPr id="2" name="TextBox 1">
            <a:extLst>
              <a:ext uri="{FF2B5EF4-FFF2-40B4-BE49-F238E27FC236}">
                <a16:creationId xmlns:a16="http://schemas.microsoft.com/office/drawing/2014/main" id="{F182CC91-69E5-A28A-773B-2E35136FA927}"/>
              </a:ext>
            </a:extLst>
          </p:cNvPr>
          <p:cNvSpPr txBox="1"/>
          <p:nvPr/>
        </p:nvSpPr>
        <p:spPr>
          <a:xfrm>
            <a:off x="1302026" y="248519"/>
            <a:ext cx="9389787" cy="646331"/>
          </a:xfrm>
          <a:prstGeom prst="rect">
            <a:avLst/>
          </a:prstGeom>
          <a:noFill/>
        </p:spPr>
        <p:txBody>
          <a:bodyPr wrap="square" lIns="91440" tIns="45720" rIns="91440" bIns="45720" rtlCol="0" anchor="t">
            <a:spAutoFit/>
          </a:bodyPr>
          <a:lstStyle/>
          <a:p>
            <a:pPr algn="ctr"/>
            <a:r>
              <a:rPr lang="en-GB" sz="3600">
                <a:solidFill>
                  <a:schemeClr val="bg2"/>
                </a:solidFill>
                <a:latin typeface="Calibri"/>
                <a:ea typeface="Calibri"/>
                <a:cs typeface="Calibri"/>
              </a:rPr>
              <a:t>Session 3 – Reflective &amp; reflexive</a:t>
            </a:r>
          </a:p>
        </p:txBody>
      </p:sp>
      <p:pic>
        <p:nvPicPr>
          <p:cNvPr id="4" name="Picture 3" descr="A white speech bubble with squares&#10;&#10;Description automatically generated">
            <a:extLst>
              <a:ext uri="{FF2B5EF4-FFF2-40B4-BE49-F238E27FC236}">
                <a16:creationId xmlns:a16="http://schemas.microsoft.com/office/drawing/2014/main" id="{BF5E34E5-160F-1E40-F28F-234CF7B83008}"/>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9573" y="69575"/>
            <a:ext cx="1232453" cy="1170932"/>
          </a:xfrm>
          <a:prstGeom prst="rect">
            <a:avLst/>
          </a:prstGeom>
        </p:spPr>
      </p:pic>
      <p:pic>
        <p:nvPicPr>
          <p:cNvPr id="5" name="Picture 4">
            <a:extLst>
              <a:ext uri="{FF2B5EF4-FFF2-40B4-BE49-F238E27FC236}">
                <a16:creationId xmlns:a16="http://schemas.microsoft.com/office/drawing/2014/main" id="{34652036-F688-3BC8-D12E-8F3F37D3174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433862" y="4114628"/>
            <a:ext cx="818341" cy="934038"/>
          </a:xfrm>
          <a:prstGeom prst="rect">
            <a:avLst/>
          </a:prstGeom>
        </p:spPr>
      </p:pic>
      <p:pic>
        <p:nvPicPr>
          <p:cNvPr id="8" name="Picture 7" descr="A blue and white icon with a question mark above it&#10;&#10;Description automatically generated">
            <a:extLst>
              <a:ext uri="{FF2B5EF4-FFF2-40B4-BE49-F238E27FC236}">
                <a16:creationId xmlns:a16="http://schemas.microsoft.com/office/drawing/2014/main" id="{FF7560AD-6873-762C-00E4-E25C01DB210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434484" y="2635612"/>
            <a:ext cx="682580" cy="779083"/>
          </a:xfrm>
          <a:prstGeom prst="rect">
            <a:avLst/>
          </a:prstGeom>
        </p:spPr>
      </p:pic>
    </p:spTree>
    <p:extLst>
      <p:ext uri="{BB962C8B-B14F-4D97-AF65-F5344CB8AC3E}">
        <p14:creationId xmlns:p14="http://schemas.microsoft.com/office/powerpoint/2010/main" val="3370445382"/>
      </p:ext>
    </p:extLst>
  </p:cSld>
  <p:clrMapOvr>
    <a:masterClrMapping/>
  </p:clrMapOvr>
</p:sld>
</file>

<file path=ppt/theme/theme1.xml><?xml version="1.0" encoding="utf-8"?>
<a:theme xmlns:a="http://schemas.openxmlformats.org/drawingml/2006/main" name="Office Theme">
  <a:themeElements>
    <a:clrScheme name="Young Researcher Training Programme">
      <a:dk1>
        <a:srgbClr val="104575"/>
      </a:dk1>
      <a:lt1>
        <a:srgbClr val="FFE3B5"/>
      </a:lt1>
      <a:dk2>
        <a:srgbClr val="00577C"/>
      </a:dk2>
      <a:lt2>
        <a:srgbClr val="FFFFFF"/>
      </a:lt2>
      <a:accent1>
        <a:srgbClr val="18708A"/>
      </a:accent1>
      <a:accent2>
        <a:srgbClr val="F7933C"/>
      </a:accent2>
      <a:accent3>
        <a:srgbClr val="2CADB0"/>
      </a:accent3>
      <a:accent4>
        <a:srgbClr val="78CDD3"/>
      </a:accent4>
      <a:accent5>
        <a:srgbClr val="B3CCE8"/>
      </a:accent5>
      <a:accent6>
        <a:srgbClr val="FDC591"/>
      </a:accent6>
      <a:hlink>
        <a:srgbClr val="467886"/>
      </a:hlink>
      <a:folHlink>
        <a:srgbClr val="FDC591"/>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01421b7c-f39e-4aed-a843-4c814a3eb1eb" xsi:nil="true"/>
    <lcf76f155ced4ddcb4097134ff3c332f xmlns="ecfe38cb-df63-4e2d-9794-c5b0ab1c669a">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D930CA9FB34E948BD6A73D2BF1437DB" ma:contentTypeVersion="16" ma:contentTypeDescription="Create a new document." ma:contentTypeScope="" ma:versionID="1a7ffeabce8103b5b8a4063f883bf055">
  <xsd:schema xmlns:xsd="http://www.w3.org/2001/XMLSchema" xmlns:xs="http://www.w3.org/2001/XMLSchema" xmlns:p="http://schemas.microsoft.com/office/2006/metadata/properties" xmlns:ns2="ecfe38cb-df63-4e2d-9794-c5b0ab1c669a" xmlns:ns3="01421b7c-f39e-4aed-a843-4c814a3eb1eb" targetNamespace="http://schemas.microsoft.com/office/2006/metadata/properties" ma:root="true" ma:fieldsID="104e06c4dd7aebe2e40da74abc930fc6" ns2:_="" ns3:_="">
    <xsd:import namespace="ecfe38cb-df63-4e2d-9794-c5b0ab1c669a"/>
    <xsd:import namespace="01421b7c-f39e-4aed-a843-4c814a3eb1eb"/>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GenerationTime" minOccurs="0"/>
                <xsd:element ref="ns2:MediaServiceEventHashCode" minOccurs="0"/>
                <xsd:element ref="ns2:MediaServiceDateTaken" minOccurs="0"/>
                <xsd:element ref="ns2:MediaServiceOCR" minOccurs="0"/>
                <xsd:element ref="ns3:SharedWithUsers" minOccurs="0"/>
                <xsd:element ref="ns3:SharedWithDetails" minOccurs="0"/>
                <xsd:element ref="ns2:MediaLengthInSeconds" minOccurs="0"/>
                <xsd:element ref="ns2:MediaServiceSearchPropertie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cfe38cb-df63-4e2d-9794-c5b0ab1c669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cbf2f534-9c3d-494b-83fb-768e807180cb" ma:termSetId="09814cd3-568e-fe90-9814-8d621ff8fb84" ma:anchorId="fba54fb3-c3e1-fe81-a776-ca4b69148c4d" ma:open="true" ma:isKeyword="false">
      <xsd:complexType>
        <xsd:sequence>
          <xsd:element ref="pc:Terms" minOccurs="0" maxOccurs="1"/>
        </xsd:sequence>
      </xsd:complex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Location" ma:index="22" nillable="true" ma:displayName="Location" ma:indexed="true" ma:internalName="MediaServiceLocation" ma:readOnly="true">
      <xsd:simpleType>
        <xsd:restriction base="dms:Text"/>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1421b7c-f39e-4aed-a843-4c814a3eb1eb"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d3975150-46b6-4b33-92f3-34783c4df352}" ma:internalName="TaxCatchAll" ma:showField="CatchAllData" ma:web="01421b7c-f39e-4aed-a843-4c814a3eb1eb">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F3CDE03-B663-4496-9984-BF4BF86FF770}">
  <ds:schemaRefs>
    <ds:schemaRef ds:uri="http://schemas.microsoft.com/office/2006/metadata/properties"/>
    <ds:schemaRef ds:uri="01421b7c-f39e-4aed-a843-4c814a3eb1eb"/>
    <ds:schemaRef ds:uri="http://schemas.openxmlformats.org/package/2006/metadata/core-properties"/>
    <ds:schemaRef ds:uri="http://schemas.microsoft.com/office/2006/documentManagement/types"/>
    <ds:schemaRef ds:uri="ecfe38cb-df63-4e2d-9794-c5b0ab1c669a"/>
    <ds:schemaRef ds:uri="http://purl.org/dc/terms/"/>
    <ds:schemaRef ds:uri="http://schemas.microsoft.com/office/infopath/2007/PartnerControls"/>
    <ds:schemaRef ds:uri="http://www.w3.org/XML/1998/namespace"/>
    <ds:schemaRef ds:uri="http://purl.org/dc/dcmitype/"/>
    <ds:schemaRef ds:uri="http://purl.org/dc/elements/1.1/"/>
  </ds:schemaRefs>
</ds:datastoreItem>
</file>

<file path=customXml/itemProps2.xml><?xml version="1.0" encoding="utf-8"?>
<ds:datastoreItem xmlns:ds="http://schemas.openxmlformats.org/officeDocument/2006/customXml" ds:itemID="{585F11F4-C11B-4D0D-85B6-8118D7006E79}">
  <ds:schemaRefs>
    <ds:schemaRef ds:uri="01421b7c-f39e-4aed-a843-4c814a3eb1eb"/>
    <ds:schemaRef ds:uri="ecfe38cb-df63-4e2d-9794-c5b0ab1c669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9A9BCC57-0CA5-4972-B8E2-4AA3E957295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1013</Words>
  <Application>Microsoft Office PowerPoint</Application>
  <PresentationFormat>Custom</PresentationFormat>
  <Paragraphs>107</Paragraphs>
  <Slides>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vt:i4>
      </vt:variant>
    </vt:vector>
  </HeadingPairs>
  <TitlesOfParts>
    <vt:vector size="9" baseType="lpstr">
      <vt:lpstr>Aptos</vt:lpstr>
      <vt:lpstr>Arial</vt:lpstr>
      <vt:lpstr>Calibri</vt:lpstr>
      <vt:lpstr>FUTURA MEDIUM</vt:lpstr>
      <vt:lpstr>FUTURA MEDIUM</vt:lpstr>
      <vt:lpstr>Office Theme</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Disseminating my research</dc:title>
  <dc:creator>Genevieve Brothwood</dc:creator>
  <cp:lastModifiedBy>Tracey Forshaw</cp:lastModifiedBy>
  <cp:revision>40</cp:revision>
  <cp:lastPrinted>2024-10-23T12:21:15Z</cp:lastPrinted>
  <dcterms:created xsi:type="dcterms:W3CDTF">2024-07-01T09:27:15Z</dcterms:created>
  <dcterms:modified xsi:type="dcterms:W3CDTF">2026-05-11T10:37:30Z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0x0101000D930CA9FB34E948BD6A73D2BF1437DB</vt:lpwstr>
  </property>
  <property fmtid="{D5CDD505-2E9C-101B-9397-08002B2CF9AE}" pid="3" name="MediaServiceImageTags">
    <vt:lpwstr/>
  </property>
</Properties>
</file>