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sldIdLst>
    <p:sldId id="283" r:id="rId5"/>
    <p:sldId id="284" r:id="rId6"/>
  </p:sldIdLst>
  <p:sldSz cx="10691813" cy="7559675"/>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RTP - Navy" id="{96A26486-0473-BE49-BAB2-C763682296DE}">
          <p14:sldIdLst>
            <p14:sldId id="28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AAB1"/>
    <a:srgbClr val="2CADB0"/>
    <a:srgbClr val="D1F3F3"/>
    <a:srgbClr val="2AAAB1"/>
    <a:srgbClr val="88CDD6"/>
    <a:srgbClr val="89CDD6"/>
    <a:srgbClr val="193E72"/>
    <a:srgbClr val="104575"/>
    <a:srgbClr val="F39231"/>
    <a:srgbClr val="BFD0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79D38E-12B1-56A4-C085-76A87D6D11D4}" v="7" dt="2025-09-08T13:42:29.439"/>
    <p1510:client id="{94DDCB98-D71B-60AC-FB05-792708212594}" v="205" dt="2025-09-09T15:05:38.5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642" y="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 Woods-Townsend" userId="S::kwt1b06@soton.ac.uk::6818a262-d99a-4b23-bcfa-16532cfac47a" providerId="AD" clId="Web-{D9E3DAFD-8F3A-6E47-D792-8491C2FA7EBF}"/>
    <pc:docChg chg="modSld">
      <pc:chgData name="Kath Woods-Townsend" userId="S::kwt1b06@soton.ac.uk::6818a262-d99a-4b23-bcfa-16532cfac47a" providerId="AD" clId="Web-{D9E3DAFD-8F3A-6E47-D792-8491C2FA7EBF}" dt="2024-10-03T14:05:17.789" v="317"/>
      <pc:docMkLst>
        <pc:docMk/>
      </pc:docMkLst>
      <pc:sldChg chg="modSp">
        <pc:chgData name="Kath Woods-Townsend" userId="S::kwt1b06@soton.ac.uk::6818a262-d99a-4b23-bcfa-16532cfac47a" providerId="AD" clId="Web-{D9E3DAFD-8F3A-6E47-D792-8491C2FA7EBF}" dt="2024-10-03T14:05:17.789" v="317"/>
        <pc:sldMkLst>
          <pc:docMk/>
          <pc:sldMk cId="3072529019" sldId="283"/>
        </pc:sldMkLst>
      </pc:sldChg>
    </pc:docChg>
  </pc:docChgLst>
  <pc:docChgLst>
    <pc:chgData name="Sue Nottingham" userId="9b0bd6ce-53c6-43b6-8406-b4239f34bcc2" providerId="ADAL" clId="{B7AD0B4D-6871-49A4-9E8A-B131F8AF9454}"/>
    <pc:docChg chg="custSel modSld modNotesMaster">
      <pc:chgData name="Sue Nottingham" userId="9b0bd6ce-53c6-43b6-8406-b4239f34bcc2" providerId="ADAL" clId="{B7AD0B4D-6871-49A4-9E8A-B131F8AF9454}" dt="2024-10-25T15:24:55.539" v="598" actId="20577"/>
      <pc:docMkLst>
        <pc:docMk/>
      </pc:docMkLst>
      <pc:sldChg chg="modSp mod">
        <pc:chgData name="Sue Nottingham" userId="9b0bd6ce-53c6-43b6-8406-b4239f34bcc2" providerId="ADAL" clId="{B7AD0B4D-6871-49A4-9E8A-B131F8AF9454}" dt="2024-10-25T15:24:55.539" v="598" actId="20577"/>
        <pc:sldMkLst>
          <pc:docMk/>
          <pc:sldMk cId="3072529019" sldId="283"/>
        </pc:sldMkLst>
      </pc:sldChg>
      <pc:sldChg chg="addSp delSp modSp mod">
        <pc:chgData name="Sue Nottingham" userId="9b0bd6ce-53c6-43b6-8406-b4239f34bcc2" providerId="ADAL" clId="{B7AD0B4D-6871-49A4-9E8A-B131F8AF9454}" dt="2024-10-25T15:19:08.588" v="531" actId="14100"/>
        <pc:sldMkLst>
          <pc:docMk/>
          <pc:sldMk cId="1181860117" sldId="284"/>
        </pc:sldMkLst>
      </pc:sldChg>
    </pc:docChg>
  </pc:docChgLst>
  <pc:docChgLst>
    <pc:chgData name="Naomi Leonard" userId="S::nl1v22@soton.ac.uk::aac58b25-e4b8-4396-be41-69c922faabae" providerId="AD" clId="Web-{94DDCB98-D71B-60AC-FB05-792708212594}"/>
    <pc:docChg chg="modSld">
      <pc:chgData name="Naomi Leonard" userId="S::nl1v22@soton.ac.uk::aac58b25-e4b8-4396-be41-69c922faabae" providerId="AD" clId="Web-{94DDCB98-D71B-60AC-FB05-792708212594}" dt="2025-09-09T15:00:55.559" v="180"/>
      <pc:docMkLst>
        <pc:docMk/>
      </pc:docMkLst>
      <pc:sldChg chg="modSp">
        <pc:chgData name="Naomi Leonard" userId="S::nl1v22@soton.ac.uk::aac58b25-e4b8-4396-be41-69c922faabae" providerId="AD" clId="Web-{94DDCB98-D71B-60AC-FB05-792708212594}" dt="2025-09-09T15:00:55.559" v="180"/>
        <pc:sldMkLst>
          <pc:docMk/>
          <pc:sldMk cId="1181860117" sldId="284"/>
        </pc:sldMkLst>
        <pc:graphicFrameChg chg="mod modGraphic">
          <ac:chgData name="Naomi Leonard" userId="S::nl1v22@soton.ac.uk::aac58b25-e4b8-4396-be41-69c922faabae" providerId="AD" clId="Web-{94DDCB98-D71B-60AC-FB05-792708212594}" dt="2025-09-09T15:00:55.559" v="180"/>
          <ac:graphicFrameMkLst>
            <pc:docMk/>
            <pc:sldMk cId="1181860117" sldId="284"/>
            <ac:graphicFrameMk id="36" creationId="{46108E86-4AD5-E669-7F9B-85509F76CDAB}"/>
          </ac:graphicFrameMkLst>
        </pc:graphicFrameChg>
        <pc:picChg chg="mod">
          <ac:chgData name="Naomi Leonard" userId="S::nl1v22@soton.ac.uk::aac58b25-e4b8-4396-be41-69c922faabae" providerId="AD" clId="Web-{94DDCB98-D71B-60AC-FB05-792708212594}" dt="2025-09-09T14:59:23.235" v="106" actId="1076"/>
          <ac:picMkLst>
            <pc:docMk/>
            <pc:sldMk cId="1181860117" sldId="284"/>
            <ac:picMk id="4" creationId="{06F8EFBD-EDD4-9E8F-26C5-74F57016806D}"/>
          </ac:picMkLst>
        </pc:picChg>
        <pc:picChg chg="mod">
          <ac:chgData name="Naomi Leonard" userId="S::nl1v22@soton.ac.uk::aac58b25-e4b8-4396-be41-69c922faabae" providerId="AD" clId="Web-{94DDCB98-D71B-60AC-FB05-792708212594}" dt="2025-09-09T14:59:17.234" v="104" actId="1076"/>
          <ac:picMkLst>
            <pc:docMk/>
            <pc:sldMk cId="1181860117" sldId="284"/>
            <ac:picMk id="7" creationId="{A8DC1108-AAE7-6E6C-341A-88D0F2E653D7}"/>
          </ac:picMkLst>
        </pc:picChg>
        <pc:picChg chg="mod">
          <ac:chgData name="Naomi Leonard" userId="S::nl1v22@soton.ac.uk::aac58b25-e4b8-4396-be41-69c922faabae" providerId="AD" clId="Web-{94DDCB98-D71B-60AC-FB05-792708212594}" dt="2025-09-09T14:59:20.735" v="105" actId="1076"/>
          <ac:picMkLst>
            <pc:docMk/>
            <pc:sldMk cId="1181860117" sldId="284"/>
            <ac:picMk id="11" creationId="{1F341A45-C648-DB5D-6797-0A0C5016CBE3}"/>
          </ac:picMkLst>
        </pc:picChg>
      </pc:sldChg>
    </pc:docChg>
  </pc:docChgLst>
  <pc:docChgLst>
    <pc:chgData name="Naomi Leonard" userId="aac58b25-e4b8-4396-be41-69c922faabae" providerId="ADAL" clId="{5602BC97-477D-490A-A012-A4D05571A27E}"/>
    <pc:docChg chg="modSld">
      <pc:chgData name="Naomi Leonard" userId="aac58b25-e4b8-4396-be41-69c922faabae" providerId="ADAL" clId="{5602BC97-477D-490A-A012-A4D05571A27E}" dt="2025-09-05T16:28:09.844" v="20" actId="115"/>
      <pc:docMkLst>
        <pc:docMk/>
      </pc:docMkLst>
      <pc:sldChg chg="modSp mod">
        <pc:chgData name="Naomi Leonard" userId="aac58b25-e4b8-4396-be41-69c922faabae" providerId="ADAL" clId="{5602BC97-477D-490A-A012-A4D05571A27E}" dt="2025-09-05T16:27:49.190" v="19" actId="20577"/>
        <pc:sldMkLst>
          <pc:docMk/>
          <pc:sldMk cId="3072529019" sldId="283"/>
        </pc:sldMkLst>
        <pc:graphicFrameChg chg="modGraphic">
          <ac:chgData name="Naomi Leonard" userId="aac58b25-e4b8-4396-be41-69c922faabae" providerId="ADAL" clId="{5602BC97-477D-490A-A012-A4D05571A27E}" dt="2025-09-05T16:27:22.411" v="18" actId="20577"/>
          <ac:graphicFrameMkLst>
            <pc:docMk/>
            <pc:sldMk cId="3072529019" sldId="283"/>
            <ac:graphicFrameMk id="33" creationId="{4C94289C-9F36-E24A-F186-5AE233C2F5AC}"/>
          </ac:graphicFrameMkLst>
        </pc:graphicFrameChg>
        <pc:graphicFrameChg chg="mod">
          <ac:chgData name="Naomi Leonard" userId="aac58b25-e4b8-4396-be41-69c922faabae" providerId="ADAL" clId="{5602BC97-477D-490A-A012-A4D05571A27E}" dt="2025-09-05T16:27:12.884" v="2"/>
          <ac:graphicFrameMkLst>
            <pc:docMk/>
            <pc:sldMk cId="3072529019" sldId="283"/>
            <ac:graphicFrameMk id="34" creationId="{DFA01330-CFDC-0AD9-E9DE-7DCDEF4AC54F}"/>
          </ac:graphicFrameMkLst>
        </pc:graphicFrameChg>
        <pc:graphicFrameChg chg="modGraphic">
          <ac:chgData name="Naomi Leonard" userId="aac58b25-e4b8-4396-be41-69c922faabae" providerId="ADAL" clId="{5602BC97-477D-490A-A012-A4D05571A27E}" dt="2025-09-05T16:27:49.190" v="19" actId="20577"/>
          <ac:graphicFrameMkLst>
            <pc:docMk/>
            <pc:sldMk cId="3072529019" sldId="283"/>
            <ac:graphicFrameMk id="36" creationId="{46108E86-4AD5-E669-7F9B-85509F76CDAB}"/>
          </ac:graphicFrameMkLst>
        </pc:graphicFrameChg>
      </pc:sldChg>
      <pc:sldChg chg="modSp mod">
        <pc:chgData name="Naomi Leonard" userId="aac58b25-e4b8-4396-be41-69c922faabae" providerId="ADAL" clId="{5602BC97-477D-490A-A012-A4D05571A27E}" dt="2025-09-05T16:28:09.844" v="20" actId="115"/>
        <pc:sldMkLst>
          <pc:docMk/>
          <pc:sldMk cId="1181860117" sldId="284"/>
        </pc:sldMkLst>
        <pc:graphicFrameChg chg="modGraphic">
          <ac:chgData name="Naomi Leonard" userId="aac58b25-e4b8-4396-be41-69c922faabae" providerId="ADAL" clId="{5602BC97-477D-490A-A012-A4D05571A27E}" dt="2025-09-05T16:28:09.844" v="20" actId="115"/>
          <ac:graphicFrameMkLst>
            <pc:docMk/>
            <pc:sldMk cId="1181860117" sldId="284"/>
            <ac:graphicFrameMk id="36" creationId="{46108E86-4AD5-E669-7F9B-85509F76CDAB}"/>
          </ac:graphicFrameMkLst>
        </pc:graphicFrameChg>
      </pc:sldChg>
    </pc:docChg>
  </pc:docChgLst>
  <pc:docChgLst>
    <pc:chgData name="Naomi Leonard" userId="S::nl1v22@soton.ac.uk::aac58b25-e4b8-4396-be41-69c922faabae" providerId="AD" clId="Web-{FA4F4153-43E1-80CB-70C3-10265F49C8D9}"/>
    <pc:docChg chg="modSld">
      <pc:chgData name="Naomi Leonard" userId="S::nl1v22@soton.ac.uk::aac58b25-e4b8-4396-be41-69c922faabae" providerId="AD" clId="Web-{FA4F4153-43E1-80CB-70C3-10265F49C8D9}" dt="2024-10-16T14:01:47.402" v="83"/>
      <pc:docMkLst>
        <pc:docMk/>
      </pc:docMkLst>
      <pc:sldChg chg="modSp">
        <pc:chgData name="Naomi Leonard" userId="S::nl1v22@soton.ac.uk::aac58b25-e4b8-4396-be41-69c922faabae" providerId="AD" clId="Web-{FA4F4153-43E1-80CB-70C3-10265F49C8D9}" dt="2024-10-16T14:00:17.040" v="33"/>
        <pc:sldMkLst>
          <pc:docMk/>
          <pc:sldMk cId="3072529019" sldId="283"/>
        </pc:sldMkLst>
      </pc:sldChg>
      <pc:sldChg chg="modSp">
        <pc:chgData name="Naomi Leonard" userId="S::nl1v22@soton.ac.uk::aac58b25-e4b8-4396-be41-69c922faabae" providerId="AD" clId="Web-{FA4F4153-43E1-80CB-70C3-10265F49C8D9}" dt="2024-10-16T14:01:47.402" v="83"/>
        <pc:sldMkLst>
          <pc:docMk/>
          <pc:sldMk cId="1181860117" sldId="284"/>
        </pc:sldMkLst>
      </pc:sldChg>
    </pc:docChg>
  </pc:docChgLst>
  <pc:docChgLst>
    <pc:chgData name="Naomi Leonard" userId="aac58b25-e4b8-4396-be41-69c922faabae" providerId="ADAL" clId="{2FC1877B-48F2-433D-A1AD-45EEE1F68832}"/>
    <pc:docChg chg="custSel modSld">
      <pc:chgData name="Naomi Leonard" userId="aac58b25-e4b8-4396-be41-69c922faabae" providerId="ADAL" clId="{2FC1877B-48F2-433D-A1AD-45EEE1F68832}" dt="2024-10-02T17:30:22.885" v="778" actId="114"/>
      <pc:docMkLst>
        <pc:docMk/>
      </pc:docMkLst>
      <pc:sldChg chg="addSp delSp modSp mod">
        <pc:chgData name="Naomi Leonard" userId="aac58b25-e4b8-4396-be41-69c922faabae" providerId="ADAL" clId="{2FC1877B-48F2-433D-A1AD-45EEE1F68832}" dt="2024-10-02T17:30:22.885" v="778" actId="114"/>
        <pc:sldMkLst>
          <pc:docMk/>
          <pc:sldMk cId="3072529019" sldId="283"/>
        </pc:sldMkLst>
      </pc:sldChg>
      <pc:sldChg chg="addSp delSp modSp mod">
        <pc:chgData name="Naomi Leonard" userId="aac58b25-e4b8-4396-be41-69c922faabae" providerId="ADAL" clId="{2FC1877B-48F2-433D-A1AD-45EEE1F68832}" dt="2024-10-02T17:28:02.917" v="657" actId="1036"/>
        <pc:sldMkLst>
          <pc:docMk/>
          <pc:sldMk cId="1181860117" sldId="284"/>
        </pc:sldMkLst>
      </pc:sldChg>
      <pc:sldChg chg="addSp delSp modSp mod">
        <pc:chgData name="Naomi Leonard" userId="aac58b25-e4b8-4396-be41-69c922faabae" providerId="ADAL" clId="{2FC1877B-48F2-433D-A1AD-45EEE1F68832}" dt="2024-10-02T17:15:16.742" v="460" actId="20577"/>
        <pc:sldMkLst>
          <pc:docMk/>
          <pc:sldMk cId="3370445382" sldId="285"/>
        </pc:sldMkLst>
      </pc:sldChg>
    </pc:docChg>
  </pc:docChgLst>
  <pc:docChgLst>
    <pc:chgData name="Nikhil Mistry" userId="700342fd-c651-4806-9df0-80e3953b3ca8" providerId="ADAL" clId="{AB981643-8DE9-4227-883E-CB7DA289D636}"/>
    <pc:docChg chg="undo custSel modSld">
      <pc:chgData name="Nikhil Mistry" userId="700342fd-c651-4806-9df0-80e3953b3ca8" providerId="ADAL" clId="{AB981643-8DE9-4227-883E-CB7DA289D636}" dt="2025-08-20T10:14:57.330" v="259" actId="20577"/>
      <pc:docMkLst>
        <pc:docMk/>
      </pc:docMkLst>
      <pc:sldChg chg="modSp mod">
        <pc:chgData name="Nikhil Mistry" userId="700342fd-c651-4806-9df0-80e3953b3ca8" providerId="ADAL" clId="{AB981643-8DE9-4227-883E-CB7DA289D636}" dt="2025-08-20T10:14:57.330" v="259" actId="20577"/>
        <pc:sldMkLst>
          <pc:docMk/>
          <pc:sldMk cId="1181860117" sldId="284"/>
        </pc:sldMkLst>
        <pc:graphicFrameChg chg="mod modGraphic">
          <ac:chgData name="Nikhil Mistry" userId="700342fd-c651-4806-9df0-80e3953b3ca8" providerId="ADAL" clId="{AB981643-8DE9-4227-883E-CB7DA289D636}" dt="2025-08-20T10:14:57.330" v="259" actId="20577"/>
          <ac:graphicFrameMkLst>
            <pc:docMk/>
            <pc:sldMk cId="1181860117" sldId="284"/>
            <ac:graphicFrameMk id="36" creationId="{46108E86-4AD5-E669-7F9B-85509F76CDAB}"/>
          </ac:graphicFrameMkLst>
        </pc:graphicFrameChg>
        <pc:picChg chg="mod">
          <ac:chgData name="Nikhil Mistry" userId="700342fd-c651-4806-9df0-80e3953b3ca8" providerId="ADAL" clId="{AB981643-8DE9-4227-883E-CB7DA289D636}" dt="2025-08-20T10:07:18.107" v="234" actId="1076"/>
          <ac:picMkLst>
            <pc:docMk/>
            <pc:sldMk cId="1181860117" sldId="284"/>
            <ac:picMk id="4" creationId="{06F8EFBD-EDD4-9E8F-26C5-74F57016806D}"/>
          </ac:picMkLst>
        </pc:picChg>
        <pc:picChg chg="mod">
          <ac:chgData name="Nikhil Mistry" userId="700342fd-c651-4806-9df0-80e3953b3ca8" providerId="ADAL" clId="{AB981643-8DE9-4227-883E-CB7DA289D636}" dt="2025-08-20T10:07:14.739" v="232" actId="1076"/>
          <ac:picMkLst>
            <pc:docMk/>
            <pc:sldMk cId="1181860117" sldId="284"/>
            <ac:picMk id="7" creationId="{A8DC1108-AAE7-6E6C-341A-88D0F2E653D7}"/>
          </ac:picMkLst>
        </pc:picChg>
        <pc:picChg chg="mod">
          <ac:chgData name="Nikhil Mistry" userId="700342fd-c651-4806-9df0-80e3953b3ca8" providerId="ADAL" clId="{AB981643-8DE9-4227-883E-CB7DA289D636}" dt="2025-08-20T10:07:16.522" v="233" actId="1076"/>
          <ac:picMkLst>
            <pc:docMk/>
            <pc:sldMk cId="1181860117" sldId="284"/>
            <ac:picMk id="11" creationId="{1F341A45-C648-DB5D-6797-0A0C5016CBE3}"/>
          </ac:picMkLst>
        </pc:picChg>
      </pc:sldChg>
    </pc:docChg>
  </pc:docChgLst>
  <pc:docChgLst>
    <pc:chgData name="Naomi Leonard" userId="S::nl1v22@soton.ac.uk::aac58b25-e4b8-4396-be41-69c922faabae" providerId="AD" clId="Web-{927DBD31-BCF5-BC54-B463-7D19095C4C3C}"/>
    <pc:docChg chg="modSld">
      <pc:chgData name="Naomi Leonard" userId="S::nl1v22@soton.ac.uk::aac58b25-e4b8-4396-be41-69c922faabae" providerId="AD" clId="Web-{927DBD31-BCF5-BC54-B463-7D19095C4C3C}" dt="2024-10-16T14:15:46.321" v="17"/>
      <pc:docMkLst>
        <pc:docMk/>
      </pc:docMkLst>
      <pc:sldChg chg="modSp">
        <pc:chgData name="Naomi Leonard" userId="S::nl1v22@soton.ac.uk::aac58b25-e4b8-4396-be41-69c922faabae" providerId="AD" clId="Web-{927DBD31-BCF5-BC54-B463-7D19095C4C3C}" dt="2024-10-16T14:15:46.321" v="17"/>
        <pc:sldMkLst>
          <pc:docMk/>
          <pc:sldMk cId="1181860117" sldId="284"/>
        </pc:sldMkLst>
      </pc:sldChg>
    </pc:docChg>
  </pc:docChgLst>
  <pc:docChgLst>
    <pc:chgData name="Naomi Leonard" userId="S::nl1v22@soton.ac.uk::aac58b25-e4b8-4396-be41-69c922faabae" providerId="AD" clId="Web-{7A5A2DE4-8C7B-A82B-5C09-C09914C3FBCC}"/>
    <pc:docChg chg="modSld">
      <pc:chgData name="Naomi Leonard" userId="S::nl1v22@soton.ac.uk::aac58b25-e4b8-4396-be41-69c922faabae" providerId="AD" clId="Web-{7A5A2DE4-8C7B-A82B-5C09-C09914C3FBCC}" dt="2024-10-03T13:57:53.942" v="1392" actId="1076"/>
      <pc:docMkLst>
        <pc:docMk/>
      </pc:docMkLst>
      <pc:sldChg chg="modSp">
        <pc:chgData name="Naomi Leonard" userId="S::nl1v22@soton.ac.uk::aac58b25-e4b8-4396-be41-69c922faabae" providerId="AD" clId="Web-{7A5A2DE4-8C7B-A82B-5C09-C09914C3FBCC}" dt="2024-10-03T13:57:53.942" v="1392" actId="1076"/>
        <pc:sldMkLst>
          <pc:docMk/>
          <pc:sldMk cId="3072529019" sldId="283"/>
        </pc:sldMkLst>
      </pc:sldChg>
      <pc:sldChg chg="modSp">
        <pc:chgData name="Naomi Leonard" userId="S::nl1v22@soton.ac.uk::aac58b25-e4b8-4396-be41-69c922faabae" providerId="AD" clId="Web-{7A5A2DE4-8C7B-A82B-5C09-C09914C3FBCC}" dt="2024-10-03T13:53:33.278" v="995"/>
        <pc:sldMkLst>
          <pc:docMk/>
          <pc:sldMk cId="1181860117" sldId="284"/>
        </pc:sldMkLst>
      </pc:sldChg>
    </pc:docChg>
  </pc:docChgLst>
  <pc:docChgLst>
    <pc:chgData name="Naomi Leonard" userId="S::nl1v22@soton.ac.uk::aac58b25-e4b8-4396-be41-69c922faabae" providerId="AD" clId="Web-{72F3B930-A3CF-54B0-C323-EBD75B4624E1}"/>
    <pc:docChg chg="modSld">
      <pc:chgData name="Naomi Leonard" userId="S::nl1v22@soton.ac.uk::aac58b25-e4b8-4396-be41-69c922faabae" providerId="AD" clId="Web-{72F3B930-A3CF-54B0-C323-EBD75B4624E1}" dt="2025-08-21T09:17:24.752" v="55"/>
      <pc:docMkLst>
        <pc:docMk/>
      </pc:docMkLst>
      <pc:sldChg chg="modSp">
        <pc:chgData name="Naomi Leonard" userId="S::nl1v22@soton.ac.uk::aac58b25-e4b8-4396-be41-69c922faabae" providerId="AD" clId="Web-{72F3B930-A3CF-54B0-C323-EBD75B4624E1}" dt="2025-08-21T09:17:24.752" v="55"/>
        <pc:sldMkLst>
          <pc:docMk/>
          <pc:sldMk cId="3072529019" sldId="283"/>
        </pc:sldMkLst>
        <pc:graphicFrameChg chg="mod modGraphic">
          <ac:chgData name="Naomi Leonard" userId="S::nl1v22@soton.ac.uk::aac58b25-e4b8-4396-be41-69c922faabae" providerId="AD" clId="Web-{72F3B930-A3CF-54B0-C323-EBD75B4624E1}" dt="2025-08-21T09:17:24.752" v="55"/>
          <ac:graphicFrameMkLst>
            <pc:docMk/>
            <pc:sldMk cId="3072529019" sldId="283"/>
            <ac:graphicFrameMk id="34" creationId="{DFA01330-CFDC-0AD9-E9DE-7DCDEF4AC54F}"/>
          </ac:graphicFrameMkLst>
        </pc:graphicFrameChg>
      </pc:sldChg>
    </pc:docChg>
  </pc:docChgLst>
  <pc:docChgLst>
    <pc:chgData name="Naomi Leonard" userId="S::nl1v22@soton.ac.uk::aac58b25-e4b8-4396-be41-69c922faabae" providerId="AD" clId="Web-{AA67A8B1-D4EF-4F67-EE56-CD13CF20C903}"/>
    <pc:docChg chg="delSld modSld modSection">
      <pc:chgData name="Naomi Leonard" userId="S::nl1v22@soton.ac.uk::aac58b25-e4b8-4396-be41-69c922faabae" providerId="AD" clId="Web-{AA67A8B1-D4EF-4F67-EE56-CD13CF20C903}" dt="2024-10-03T13:25:35.329" v="426"/>
      <pc:docMkLst>
        <pc:docMk/>
      </pc:docMkLst>
      <pc:sldChg chg="del">
        <pc:chgData name="Naomi Leonard" userId="S::nl1v22@soton.ac.uk::aac58b25-e4b8-4396-be41-69c922faabae" providerId="AD" clId="Web-{AA67A8B1-D4EF-4F67-EE56-CD13CF20C903}" dt="2024-10-03T11:54:17.956" v="361"/>
        <pc:sldMkLst>
          <pc:docMk/>
          <pc:sldMk cId="3370445382" sldId="285"/>
        </pc:sldMkLst>
      </pc:sldChg>
    </pc:docChg>
  </pc:docChgLst>
  <pc:docChgLst>
    <pc:chgData name="Sue Nottingham" userId="9b0bd6ce-53c6-43b6-8406-b4239f34bcc2" providerId="ADAL" clId="{09B231FE-2A75-4F1B-8D4D-AA5FB31D36F2}"/>
    <pc:docChg chg="modSld">
      <pc:chgData name="Sue Nottingham" userId="9b0bd6ce-53c6-43b6-8406-b4239f34bcc2" providerId="ADAL" clId="{09B231FE-2A75-4F1B-8D4D-AA5FB31D36F2}" dt="2024-11-13T16:36:05.492" v="38" actId="20577"/>
      <pc:docMkLst>
        <pc:docMk/>
      </pc:docMkLst>
      <pc:sldChg chg="modSp mod">
        <pc:chgData name="Sue Nottingham" userId="9b0bd6ce-53c6-43b6-8406-b4239f34bcc2" providerId="ADAL" clId="{09B231FE-2A75-4F1B-8D4D-AA5FB31D36F2}" dt="2024-11-13T16:35:32.999" v="31" actId="20577"/>
        <pc:sldMkLst>
          <pc:docMk/>
          <pc:sldMk cId="3072529019" sldId="283"/>
        </pc:sldMkLst>
      </pc:sldChg>
      <pc:sldChg chg="modSp mod">
        <pc:chgData name="Sue Nottingham" userId="9b0bd6ce-53c6-43b6-8406-b4239f34bcc2" providerId="ADAL" clId="{09B231FE-2A75-4F1B-8D4D-AA5FB31D36F2}" dt="2024-11-13T16:36:05.492" v="38" actId="20577"/>
        <pc:sldMkLst>
          <pc:docMk/>
          <pc:sldMk cId="1181860117" sldId="284"/>
        </pc:sldMkLst>
      </pc:sldChg>
    </pc:docChg>
  </pc:docChgLst>
  <pc:docChgLst>
    <pc:chgData name="Kath Woods-Townsend" userId="6818a262-d99a-4b23-bcfa-16532cfac47a" providerId="ADAL" clId="{208A6C56-922C-47DD-95A6-3B6C9252E32B}"/>
    <pc:docChg chg="undo custSel addSld delSld modSld modSection">
      <pc:chgData name="Kath Woods-Townsend" userId="6818a262-d99a-4b23-bcfa-16532cfac47a" providerId="ADAL" clId="{208A6C56-922C-47DD-95A6-3B6C9252E32B}" dt="2024-10-02T16:22:42.713" v="1030" actId="14734"/>
      <pc:docMkLst>
        <pc:docMk/>
      </pc:docMkLst>
      <pc:sldChg chg="del">
        <pc:chgData name="Kath Woods-Townsend" userId="6818a262-d99a-4b23-bcfa-16532cfac47a" providerId="ADAL" clId="{208A6C56-922C-47DD-95A6-3B6C9252E32B}" dt="2024-10-02T15:49:09.614" v="1" actId="47"/>
        <pc:sldMkLst>
          <pc:docMk/>
          <pc:sldMk cId="3987882409" sldId="284"/>
        </pc:sldMkLst>
      </pc:sldChg>
      <pc:sldChg chg="del">
        <pc:chgData name="Kath Woods-Townsend" userId="6818a262-d99a-4b23-bcfa-16532cfac47a" providerId="ADAL" clId="{208A6C56-922C-47DD-95A6-3B6C9252E32B}" dt="2024-10-02T15:49:09.727" v="2" actId="47"/>
        <pc:sldMkLst>
          <pc:docMk/>
          <pc:sldMk cId="1334559488" sldId="286"/>
        </pc:sldMkLst>
      </pc:sldChg>
      <pc:sldChg chg="del">
        <pc:chgData name="Kath Woods-Townsend" userId="6818a262-d99a-4b23-bcfa-16532cfac47a" providerId="ADAL" clId="{208A6C56-922C-47DD-95A6-3B6C9252E32B}" dt="2024-10-02T15:49:10.757" v="3" actId="47"/>
        <pc:sldMkLst>
          <pc:docMk/>
          <pc:sldMk cId="2597826644" sldId="287"/>
        </pc:sldMkLst>
      </pc:sldChg>
      <pc:sldChg chg="del">
        <pc:chgData name="Kath Woods-Townsend" userId="6818a262-d99a-4b23-bcfa-16532cfac47a" providerId="ADAL" clId="{208A6C56-922C-47DD-95A6-3B6C9252E32B}" dt="2024-10-02T15:49:07.947" v="0" actId="47"/>
        <pc:sldMkLst>
          <pc:docMk/>
          <pc:sldMk cId="2579007049" sldId="288"/>
        </pc:sldMkLst>
      </pc:sldChg>
    </pc:docChg>
  </pc:docChgLst>
  <pc:docChgLst>
    <pc:chgData name="Naomi Leonard" userId="aac58b25-e4b8-4396-be41-69c922faabae" providerId="ADAL" clId="{8216CF9A-0BC2-4346-A00D-6D0789786CA0}"/>
    <pc:docChg chg="undo custSel addSld modSld modSection">
      <pc:chgData name="Naomi Leonard" userId="aac58b25-e4b8-4396-be41-69c922faabae" providerId="ADAL" clId="{8216CF9A-0BC2-4346-A00D-6D0789786CA0}" dt="2024-10-02T16:59:23.937" v="1236" actId="20577"/>
      <pc:docMkLst>
        <pc:docMk/>
      </pc:docMkLst>
      <pc:sldChg chg="modSp mod">
        <pc:chgData name="Naomi Leonard" userId="aac58b25-e4b8-4396-be41-69c922faabae" providerId="ADAL" clId="{8216CF9A-0BC2-4346-A00D-6D0789786CA0}" dt="2024-10-02T16:58:22.033" v="1211" actId="20577"/>
        <pc:sldMkLst>
          <pc:docMk/>
          <pc:sldMk cId="3072529019" sldId="283"/>
        </pc:sldMkLst>
      </pc:sldChg>
      <pc:sldChg chg="addSp delSp modSp add mod">
        <pc:chgData name="Naomi Leonard" userId="aac58b25-e4b8-4396-be41-69c922faabae" providerId="ADAL" clId="{8216CF9A-0BC2-4346-A00D-6D0789786CA0}" dt="2024-10-02T16:59:23.937" v="1236" actId="20577"/>
        <pc:sldMkLst>
          <pc:docMk/>
          <pc:sldMk cId="3370445382" sldId="285"/>
        </pc:sldMkLst>
      </pc:sldChg>
    </pc:docChg>
  </pc:docChgLst>
  <pc:docChgLst>
    <pc:chgData name="Naomi Leonard" userId="S::nl1v22@soton.ac.uk::aac58b25-e4b8-4396-be41-69c922faabae" providerId="AD" clId="Web-{0A79D38E-12B1-56A4-C085-76A87D6D11D4}"/>
    <pc:docChg chg="modSld">
      <pc:chgData name="Naomi Leonard" userId="S::nl1v22@soton.ac.uk::aac58b25-e4b8-4396-be41-69c922faabae" providerId="AD" clId="Web-{0A79D38E-12B1-56A4-C085-76A87D6D11D4}" dt="2025-09-08T13:42:06.611" v="3"/>
      <pc:docMkLst>
        <pc:docMk/>
      </pc:docMkLst>
    </pc:docChg>
  </pc:docChgLst>
  <pc:docChgLst>
    <pc:chgData name="Naomi Leonard" userId="S::nl1v22@soton.ac.uk::aac58b25-e4b8-4396-be41-69c922faabae" providerId="AD" clId="Web-{ED6D073E-723C-543D-BE99-715AE3339A98}"/>
    <pc:docChg chg="modSld">
      <pc:chgData name="Naomi Leonard" userId="S::nl1v22@soton.ac.uk::aac58b25-e4b8-4396-be41-69c922faabae" providerId="AD" clId="Web-{ED6D073E-723C-543D-BE99-715AE3339A98}" dt="2025-06-17T12:11:30.764" v="3" actId="20577"/>
      <pc:docMkLst>
        <pc:docMk/>
      </pc:docMkLst>
    </pc:docChg>
  </pc:docChgLst>
  <pc:docChgLst>
    <pc:chgData name="Kath Woods-Townsend" userId="6818a262-d99a-4b23-bcfa-16532cfac47a" providerId="ADAL" clId="{59BD4CA4-964C-494F-9A32-BAACEB769C34}"/>
    <pc:docChg chg="modSld">
      <pc:chgData name="Kath Woods-Townsend" userId="6818a262-d99a-4b23-bcfa-16532cfac47a" providerId="ADAL" clId="{59BD4CA4-964C-494F-9A32-BAACEB769C34}" dt="2024-10-03T14:10:00.748" v="6"/>
      <pc:docMkLst>
        <pc:docMk/>
      </pc:docMkLst>
    </pc:docChg>
  </pc:docChgLst>
  <pc:docChgLst>
    <pc:chgData clId="Web-{B418A6F1-E4A7-1CE5-70E2-432E93D83A4C}"/>
    <pc:docChg chg="modSld">
      <pc:chgData name="" userId="" providerId="" clId="Web-{B418A6F1-E4A7-1CE5-70E2-432E93D83A4C}" dt="2025-08-21T09:04:16.126" v="1"/>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EEB9297F-AB60-0740-9176-BE316369BD3D}" type="datetimeFigureOut">
              <a:rPr lang="en-US" smtClean="0"/>
              <a:t>5/11/2026</a:t>
            </a:fld>
            <a:endParaRPr lang="en-US"/>
          </a:p>
        </p:txBody>
      </p:sp>
      <p:sp>
        <p:nvSpPr>
          <p:cNvPr id="4" name="Slide Image Placeholder 3"/>
          <p:cNvSpPr>
            <a:spLocks noGrp="1" noRot="1" noChangeAspect="1"/>
          </p:cNvSpPr>
          <p:nvPr>
            <p:ph type="sldImg" idx="2"/>
          </p:nvPr>
        </p:nvSpPr>
        <p:spPr>
          <a:xfrm>
            <a:off x="1054100" y="1252538"/>
            <a:ext cx="4781550" cy="3382962"/>
          </a:xfrm>
          <a:prstGeom prst="rect">
            <a:avLst/>
          </a:prstGeom>
          <a:noFill/>
          <a:ln w="12700">
            <a:solidFill>
              <a:prstClr val="black"/>
            </a:solidFill>
          </a:ln>
        </p:spPr>
        <p:txBody>
          <a:bodyPr vert="horz" lIns="96634" tIns="48317" rIns="96634" bIns="48317" rtlCol="0" anchor="ctr"/>
          <a:lstStyle/>
          <a:p>
            <a:endParaRPr lang="en-US"/>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8A2BAB44-D57A-A44E-84DD-91988D8447AA}" type="slidenum">
              <a:rPr lang="en-US" smtClean="0"/>
              <a:t>‹#›</a:t>
            </a:fld>
            <a:endParaRPr lang="en-US"/>
          </a:p>
        </p:txBody>
      </p:sp>
    </p:spTree>
    <p:extLst>
      <p:ext uri="{BB962C8B-B14F-4D97-AF65-F5344CB8AC3E}">
        <p14:creationId xmlns:p14="http://schemas.microsoft.com/office/powerpoint/2010/main" val="92136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2" y="0"/>
            <a:ext cx="10691813" cy="7559675"/>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735063" y="402484"/>
            <a:ext cx="9221689" cy="1461188"/>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566987" rtl="0" eaLnBrk="1" latinLnBrk="0" hangingPunct="1">
        <a:lnSpc>
          <a:spcPct val="90000"/>
        </a:lnSpc>
        <a:spcBef>
          <a:spcPct val="0"/>
        </a:spcBef>
        <a:buNone/>
        <a:defRPr sz="2728" kern="1200">
          <a:solidFill>
            <a:schemeClr val="tx1"/>
          </a:solidFill>
          <a:latin typeface="Futura Medium" panose="020B0602020204020303" pitchFamily="34" charset="-79"/>
          <a:ea typeface="+mj-ea"/>
          <a:cs typeface="Futura Medium" panose="020B0602020204020303" pitchFamily="34" charset="-79"/>
        </a:defRPr>
      </a:lvl1pPr>
    </p:titleStyle>
    <p:bodyStyle>
      <a:lvl1pPr marL="141747" indent="-141747" algn="l" defTabSz="566987" rtl="0" eaLnBrk="1" latinLnBrk="0" hangingPunct="1">
        <a:lnSpc>
          <a:spcPct val="90000"/>
        </a:lnSpc>
        <a:spcBef>
          <a:spcPts val="620"/>
        </a:spcBef>
        <a:buFont typeface="Arial" panose="020B0604020202020204" pitchFamily="34" charset="0"/>
        <a:buChar char="•"/>
        <a:defRPr sz="1736" kern="1200">
          <a:solidFill>
            <a:schemeClr val="tx1"/>
          </a:solidFill>
          <a:latin typeface="+mn-lt"/>
          <a:ea typeface="+mn-ea"/>
          <a:cs typeface="+mn-cs"/>
        </a:defRPr>
      </a:lvl1pPr>
      <a:lvl2pPr marL="425240" indent="-141747" algn="l" defTabSz="566987" rtl="0" eaLnBrk="1" latinLnBrk="0" hangingPunct="1">
        <a:lnSpc>
          <a:spcPct val="90000"/>
        </a:lnSpc>
        <a:spcBef>
          <a:spcPts val="310"/>
        </a:spcBef>
        <a:buFont typeface="Arial" panose="020B0604020202020204" pitchFamily="34" charset="0"/>
        <a:buChar char="•"/>
        <a:defRPr sz="1488" kern="1200">
          <a:solidFill>
            <a:schemeClr val="tx1"/>
          </a:solidFill>
          <a:latin typeface="+mn-lt"/>
          <a:ea typeface="+mn-ea"/>
          <a:cs typeface="+mn-cs"/>
        </a:defRPr>
      </a:lvl2pPr>
      <a:lvl3pPr marL="708733" indent="-141747" algn="l" defTabSz="566987" rtl="0" eaLnBrk="1" latinLnBrk="0" hangingPunct="1">
        <a:lnSpc>
          <a:spcPct val="90000"/>
        </a:lnSpc>
        <a:spcBef>
          <a:spcPts val="310"/>
        </a:spcBef>
        <a:buFont typeface="Arial" panose="020B0604020202020204" pitchFamily="34" charset="0"/>
        <a:buChar char="•"/>
        <a:defRPr sz="1240" kern="1200">
          <a:solidFill>
            <a:schemeClr val="tx1"/>
          </a:solidFill>
          <a:latin typeface="+mn-lt"/>
          <a:ea typeface="+mn-ea"/>
          <a:cs typeface="+mn-cs"/>
        </a:defRPr>
      </a:lvl3pPr>
      <a:lvl4pPr marL="99222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4pPr>
      <a:lvl5pPr marL="127572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5pPr>
      <a:lvl6pPr marL="155921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6pPr>
      <a:lvl7pPr marL="184270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7pPr>
      <a:lvl8pPr marL="212620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8pPr>
      <a:lvl9pPr marL="240969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9pPr>
    </p:bodyStyle>
    <p:otherStyle>
      <a:defPPr>
        <a:defRPr lang="en-US"/>
      </a:defPPr>
      <a:lvl1pPr marL="0" algn="l" defTabSz="566987" rtl="0" eaLnBrk="1" latinLnBrk="0" hangingPunct="1">
        <a:defRPr sz="1116" kern="1200">
          <a:solidFill>
            <a:schemeClr val="tx1"/>
          </a:solidFill>
          <a:latin typeface="+mn-lt"/>
          <a:ea typeface="+mn-ea"/>
          <a:cs typeface="+mn-cs"/>
        </a:defRPr>
      </a:lvl1pPr>
      <a:lvl2pPr marL="283494" algn="l" defTabSz="566987" rtl="0" eaLnBrk="1" latinLnBrk="0" hangingPunct="1">
        <a:defRPr sz="1116" kern="1200">
          <a:solidFill>
            <a:schemeClr val="tx1"/>
          </a:solidFill>
          <a:latin typeface="+mn-lt"/>
          <a:ea typeface="+mn-ea"/>
          <a:cs typeface="+mn-cs"/>
        </a:defRPr>
      </a:lvl2pPr>
      <a:lvl3pPr marL="566987" algn="l" defTabSz="566987" rtl="0" eaLnBrk="1" latinLnBrk="0" hangingPunct="1">
        <a:defRPr sz="1116" kern="1200">
          <a:solidFill>
            <a:schemeClr val="tx1"/>
          </a:solidFill>
          <a:latin typeface="+mn-lt"/>
          <a:ea typeface="+mn-ea"/>
          <a:cs typeface="+mn-cs"/>
        </a:defRPr>
      </a:lvl3pPr>
      <a:lvl4pPr marL="850480" algn="l" defTabSz="566987" rtl="0" eaLnBrk="1" latinLnBrk="0" hangingPunct="1">
        <a:defRPr sz="1116" kern="1200">
          <a:solidFill>
            <a:schemeClr val="tx1"/>
          </a:solidFill>
          <a:latin typeface="+mn-lt"/>
          <a:ea typeface="+mn-ea"/>
          <a:cs typeface="+mn-cs"/>
        </a:defRPr>
      </a:lvl4pPr>
      <a:lvl5pPr marL="1133974" algn="l" defTabSz="566987" rtl="0" eaLnBrk="1" latinLnBrk="0" hangingPunct="1">
        <a:defRPr sz="1116" kern="1200">
          <a:solidFill>
            <a:schemeClr val="tx1"/>
          </a:solidFill>
          <a:latin typeface="+mn-lt"/>
          <a:ea typeface="+mn-ea"/>
          <a:cs typeface="+mn-cs"/>
        </a:defRPr>
      </a:lvl5pPr>
      <a:lvl6pPr marL="1417467" algn="l" defTabSz="566987" rtl="0" eaLnBrk="1" latinLnBrk="0" hangingPunct="1">
        <a:defRPr sz="1116" kern="1200">
          <a:solidFill>
            <a:schemeClr val="tx1"/>
          </a:solidFill>
          <a:latin typeface="+mn-lt"/>
          <a:ea typeface="+mn-ea"/>
          <a:cs typeface="+mn-cs"/>
        </a:defRPr>
      </a:lvl6pPr>
      <a:lvl7pPr marL="1700961" algn="l" defTabSz="566987" rtl="0" eaLnBrk="1" latinLnBrk="0" hangingPunct="1">
        <a:defRPr sz="1116" kern="1200">
          <a:solidFill>
            <a:schemeClr val="tx1"/>
          </a:solidFill>
          <a:latin typeface="+mn-lt"/>
          <a:ea typeface="+mn-ea"/>
          <a:cs typeface="+mn-cs"/>
        </a:defRPr>
      </a:lvl7pPr>
      <a:lvl8pPr marL="1984455" algn="l" defTabSz="566987" rtl="0" eaLnBrk="1" latinLnBrk="0" hangingPunct="1">
        <a:defRPr sz="1116" kern="1200">
          <a:solidFill>
            <a:schemeClr val="tx1"/>
          </a:solidFill>
          <a:latin typeface="+mn-lt"/>
          <a:ea typeface="+mn-ea"/>
          <a:cs typeface="+mn-cs"/>
        </a:defRPr>
      </a:lvl8pPr>
      <a:lvl9pPr marL="2267948" algn="l" defTabSz="566987" rtl="0" eaLnBrk="1" latinLnBrk="0" hangingPunct="1">
        <a:defRPr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bit.ly/LifeLab_NxtGen_ResearchMethods" TargetMode="External"/><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366175" y="248519"/>
            <a:ext cx="9325638" cy="646331"/>
          </a:xfrm>
          <a:prstGeom prst="rect">
            <a:avLst/>
          </a:prstGeom>
          <a:noFill/>
        </p:spPr>
        <p:txBody>
          <a:bodyPr wrap="square" lIns="91440" tIns="45720" rIns="91440" bIns="45720" rtlCol="0" anchor="t">
            <a:spAutoFit/>
          </a:bodyPr>
          <a:lstStyle/>
          <a:p>
            <a:pPr algn="ctr"/>
            <a:r>
              <a:rPr lang="en-GB" sz="3600">
                <a:solidFill>
                  <a:schemeClr val="bg2"/>
                </a:solidFill>
                <a:latin typeface="Calibri"/>
                <a:ea typeface="Calibri"/>
                <a:cs typeface="Calibri"/>
              </a:rPr>
              <a:t>Session 5 – Primary research methods</a:t>
            </a:r>
            <a:endParaRPr lang="en-GB" sz="3600">
              <a:solidFill>
                <a:schemeClr val="bg2"/>
              </a:solidFill>
              <a:latin typeface="Calibri" panose="020F0502020204030204" pitchFamily="34" charset="0"/>
              <a:cs typeface="Calibri" panose="020F0502020204030204" pitchFamily="34" charset="0"/>
            </a:endParaRPr>
          </a:p>
        </p:txBody>
      </p:sp>
      <p:graphicFrame>
        <p:nvGraphicFramePr>
          <p:cNvPr id="32" name="Table 31">
            <a:extLst>
              <a:ext uri="{FF2B5EF4-FFF2-40B4-BE49-F238E27FC236}">
                <a16:creationId xmlns:a16="http://schemas.microsoft.com/office/drawing/2014/main" id="{D8D47776-AAA6-25F8-A913-3E7B2C579617}"/>
              </a:ext>
            </a:extLst>
          </p:cNvPr>
          <p:cNvGraphicFramePr>
            <a:graphicFrameLocks noGrp="1"/>
          </p:cNvGraphicFramePr>
          <p:nvPr>
            <p:extLst>
              <p:ext uri="{D42A27DB-BD31-4B8C-83A1-F6EECF244321}">
                <p14:modId xmlns:p14="http://schemas.microsoft.com/office/powerpoint/2010/main" val="3622928784"/>
              </p:ext>
            </p:extLst>
          </p:nvPr>
        </p:nvGraphicFramePr>
        <p:xfrm>
          <a:off x="521111" y="1351958"/>
          <a:ext cx="9812592" cy="431546"/>
        </p:xfrm>
        <a:graphic>
          <a:graphicData uri="http://schemas.openxmlformats.org/drawingml/2006/table">
            <a:tbl>
              <a:tblPr firstRow="1" bandRow="1">
                <a:tableStyleId>{2D5ABB26-0587-4C30-8999-92F81FD0307C}</a:tableStyleId>
              </a:tblPr>
              <a:tblGrid>
                <a:gridCol w="1632154">
                  <a:extLst>
                    <a:ext uri="{9D8B030D-6E8A-4147-A177-3AD203B41FA5}">
                      <a16:colId xmlns:a16="http://schemas.microsoft.com/office/drawing/2014/main" val="2467334823"/>
                    </a:ext>
                  </a:extLst>
                </a:gridCol>
                <a:gridCol w="8180438">
                  <a:extLst>
                    <a:ext uri="{9D8B030D-6E8A-4147-A177-3AD203B41FA5}">
                      <a16:colId xmlns:a16="http://schemas.microsoft.com/office/drawing/2014/main" val="997897083"/>
                    </a:ext>
                  </a:extLst>
                </a:gridCol>
              </a:tblGrid>
              <a:tr h="370840">
                <a:tc>
                  <a:txBody>
                    <a:bodyPr/>
                    <a:lstStyle/>
                    <a:p>
                      <a:r>
                        <a:rPr lang="en-GB" sz="1600" b="1" kern="1200" dirty="0">
                          <a:solidFill>
                            <a:schemeClr val="bg2"/>
                          </a:solidFill>
                          <a:latin typeface="Calibri"/>
                          <a:ea typeface="+mn-ea"/>
                          <a:cs typeface="Calibri"/>
                        </a:rPr>
                        <a:t>Session</a:t>
                      </a:r>
                      <a:r>
                        <a:rPr lang="en-GB" b="1" dirty="0">
                          <a:solidFill>
                            <a:schemeClr val="bg2"/>
                          </a:solidFill>
                          <a:latin typeface="Calibri"/>
                          <a:cs typeface="Calibri"/>
                        </a:rPr>
                        <a:t> </a:t>
                      </a:r>
                      <a:r>
                        <a:rPr lang="en-GB" sz="1600" b="1" kern="1200" dirty="0">
                          <a:solidFill>
                            <a:schemeClr val="bg2"/>
                          </a:solidFill>
                          <a:latin typeface="Calibri"/>
                          <a:ea typeface="+mn-ea"/>
                          <a:cs typeface="Calibri"/>
                        </a:rPr>
                        <a:t>overview</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r>
                        <a:rPr lang="en-GB" dirty="0">
                          <a:solidFill>
                            <a:schemeClr val="tx1">
                              <a:lumMod val="50000"/>
                            </a:schemeClr>
                          </a:solidFill>
                          <a:latin typeface="Calibri"/>
                          <a:cs typeface="Calibri"/>
                        </a:rPr>
                        <a:t>This session aims to give researchers the opportunity to test out and practise six different types of research methods and to begin thinking about which research method(s) they might like to use for their research.</a:t>
                      </a:r>
                      <a:endParaRPr lang="en-GB">
                        <a:solidFill>
                          <a:schemeClr val="tx1">
                            <a:lumMod val="50000"/>
                          </a:schemeClr>
                        </a:solidFill>
                        <a:latin typeface="Calibri" panose="020F0502020204030204" pitchFamily="34" charset="0"/>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760822388"/>
                  </a:ext>
                </a:extLst>
              </a:tr>
            </a:tbl>
          </a:graphicData>
        </a:graphic>
      </p:graphicFrame>
      <p:graphicFrame>
        <p:nvGraphicFramePr>
          <p:cNvPr id="33" name="Table 32">
            <a:extLst>
              <a:ext uri="{FF2B5EF4-FFF2-40B4-BE49-F238E27FC236}">
                <a16:creationId xmlns:a16="http://schemas.microsoft.com/office/drawing/2014/main" id="{4C94289C-9F36-E24A-F186-5AE233C2F5AC}"/>
              </a:ext>
            </a:extLst>
          </p:cNvPr>
          <p:cNvGraphicFramePr>
            <a:graphicFrameLocks noGrp="1"/>
          </p:cNvGraphicFramePr>
          <p:nvPr>
            <p:extLst>
              <p:ext uri="{D42A27DB-BD31-4B8C-83A1-F6EECF244321}">
                <p14:modId xmlns:p14="http://schemas.microsoft.com/office/powerpoint/2010/main" val="625212657"/>
              </p:ext>
            </p:extLst>
          </p:nvPr>
        </p:nvGraphicFramePr>
        <p:xfrm>
          <a:off x="501437" y="3885684"/>
          <a:ext cx="9822424" cy="1599946"/>
        </p:xfrm>
        <a:graphic>
          <a:graphicData uri="http://schemas.openxmlformats.org/drawingml/2006/table">
            <a:tbl>
              <a:tblPr firstRow="1" bandRow="1">
                <a:tableStyleId>{2D5ABB26-0587-4C30-8999-92F81FD0307C}</a:tableStyleId>
              </a:tblPr>
              <a:tblGrid>
                <a:gridCol w="4906296">
                  <a:extLst>
                    <a:ext uri="{9D8B030D-6E8A-4147-A177-3AD203B41FA5}">
                      <a16:colId xmlns:a16="http://schemas.microsoft.com/office/drawing/2014/main" val="1075009048"/>
                    </a:ext>
                  </a:extLst>
                </a:gridCol>
                <a:gridCol w="4916128">
                  <a:extLst>
                    <a:ext uri="{9D8B030D-6E8A-4147-A177-3AD203B41FA5}">
                      <a16:colId xmlns:a16="http://schemas.microsoft.com/office/drawing/2014/main" val="3412364443"/>
                    </a:ext>
                  </a:extLst>
                </a:gridCol>
              </a:tblGrid>
              <a:tr h="398203">
                <a:tc>
                  <a:txBody>
                    <a:bodyPr/>
                    <a:lstStyle/>
                    <a:p>
                      <a:pPr marL="0" algn="l" defTabSz="566987" rtl="0" eaLnBrk="1" latinLnBrk="0" hangingPunct="1"/>
                      <a:r>
                        <a:rPr lang="en-GB" sz="1116" b="1" kern="1200">
                          <a:solidFill>
                            <a:schemeClr val="bg2"/>
                          </a:solidFill>
                          <a:latin typeface="Calibri" panose="020F0502020204030204" pitchFamily="34" charset="0"/>
                          <a:cs typeface="Calibri" panose="020F0502020204030204" pitchFamily="34" charset="0"/>
                        </a:rPr>
                        <a:t>Learning outcomes:</a:t>
                      </a:r>
                    </a:p>
                    <a:p>
                      <a:pPr marL="0" algn="l" defTabSz="566987" rtl="0" eaLnBrk="1" latinLnBrk="0" hangingPunct="1"/>
                      <a:r>
                        <a:rPr lang="en-GB" sz="1116" b="0" i="1" kern="1200">
                          <a:solidFill>
                            <a:schemeClr val="bg2"/>
                          </a:solidFill>
                          <a:latin typeface="Calibri" panose="020F0502020204030204" pitchFamily="34" charset="0"/>
                          <a:cs typeface="Calibri" panose="020F0502020204030204" pitchFamily="34" charset="0"/>
                        </a:rPr>
                        <a:t>By the end of the session the researchers should be able to:</a:t>
                      </a:r>
                      <a:endParaRPr lang="en-GB" sz="1116" b="0" i="1" kern="1200">
                        <a:solidFill>
                          <a:schemeClr val="bg2"/>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Assessment:</a:t>
                      </a:r>
                    </a:p>
                    <a:p>
                      <a:pPr marL="0" algn="l" defTabSz="566987" rtl="0" eaLnBrk="1" latinLnBrk="0" hangingPunct="1"/>
                      <a:r>
                        <a:rPr lang="en-GB" sz="1116" i="1" kern="1200">
                          <a:solidFill>
                            <a:schemeClr val="bg2"/>
                          </a:solidFill>
                          <a:latin typeface="Calibri" panose="020F0502020204030204" pitchFamily="34" charset="0"/>
                          <a:ea typeface="+mn-ea"/>
                          <a:cs typeface="Calibri" panose="020F0502020204030204" pitchFamily="34" charset="0"/>
                        </a:rPr>
                        <a:t>(constructively aligned with learning outcome)</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pPr marL="0" marR="0" lvl="0" indent="0" algn="l" rtl="0" eaLnBrk="1" fontAlgn="auto" latinLnBrk="0" hangingPunct="1">
                        <a:lnSpc>
                          <a:spcPct val="100000"/>
                        </a:lnSpc>
                        <a:spcBef>
                          <a:spcPts val="0"/>
                        </a:spcBef>
                        <a:spcAft>
                          <a:spcPts val="0"/>
                        </a:spcAft>
                        <a:buClrTx/>
                        <a:buSzTx/>
                        <a:buFontTx/>
                        <a:buNone/>
                      </a:pPr>
                      <a:r>
                        <a:rPr lang="en-GB" sz="1100" kern="1200" dirty="0">
                          <a:solidFill>
                            <a:schemeClr val="tx1">
                              <a:lumMod val="49000"/>
                            </a:schemeClr>
                          </a:solidFill>
                          <a:latin typeface="Calibri"/>
                          <a:ea typeface="+mn-ea"/>
                          <a:cs typeface="Calibri"/>
                        </a:rPr>
                        <a:t>LO1: Differentiate </a:t>
                      </a:r>
                      <a:r>
                        <a:rPr lang="en-GB" sz="1100" b="0" i="0" u="none" strike="noStrike" kern="1200" noProof="0" dirty="0">
                          <a:solidFill>
                            <a:schemeClr val="tx1">
                              <a:lumMod val="49000"/>
                            </a:schemeClr>
                          </a:solidFill>
                          <a:latin typeface="Calibri"/>
                        </a:rPr>
                        <a:t>between qualitative and quantitative research.</a:t>
                      </a:r>
                      <a:endParaRPr lang="en-GB" sz="1100" kern="1200" dirty="0">
                        <a:solidFill>
                          <a:schemeClr val="tx1">
                            <a:lumMod val="49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kern="1200">
                          <a:solidFill>
                            <a:schemeClr val="tx1">
                              <a:lumMod val="49000"/>
                            </a:schemeClr>
                          </a:solidFill>
                          <a:latin typeface="Calibri"/>
                          <a:ea typeface="+mn-ea"/>
                          <a:cs typeface="Calibri"/>
                        </a:rPr>
                        <a:t>A1: </a:t>
                      </a:r>
                      <a:r>
                        <a:rPr lang="en-GB" sz="1100" b="0" i="0" u="none" strike="noStrike" kern="1200" noProof="0">
                          <a:solidFill>
                            <a:schemeClr val="tx1">
                              <a:lumMod val="49000"/>
                            </a:schemeClr>
                          </a:solidFill>
                          <a:latin typeface="Calibri"/>
                        </a:rPr>
                        <a:t>Discussion with partners/groups after watching the research methods video.</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370840">
                <a:tc>
                  <a:txBody>
                    <a:bodyPr/>
                    <a:lstStyle/>
                    <a:p>
                      <a:pPr marL="0" marR="0" lvl="0" indent="0" algn="l" rtl="0" eaLnBrk="1" fontAlgn="auto" latinLnBrk="0" hangingPunct="1">
                        <a:lnSpc>
                          <a:spcPct val="100000"/>
                        </a:lnSpc>
                        <a:spcBef>
                          <a:spcPts val="0"/>
                        </a:spcBef>
                        <a:spcAft>
                          <a:spcPts val="0"/>
                        </a:spcAft>
                        <a:buClrTx/>
                        <a:buSzTx/>
                        <a:buFontTx/>
                        <a:buNone/>
                      </a:pPr>
                      <a:r>
                        <a:rPr lang="en-GB" sz="1100" kern="1200">
                          <a:solidFill>
                            <a:schemeClr val="tx1">
                              <a:lumMod val="49000"/>
                            </a:schemeClr>
                          </a:solidFill>
                          <a:latin typeface="Calibri"/>
                          <a:ea typeface="+mn-ea"/>
                          <a:cs typeface="Calibri"/>
                        </a:rPr>
                        <a:t>LO2: </a:t>
                      </a:r>
                      <a:r>
                        <a:rPr lang="en-GB" sz="1100" b="0" i="0" u="none" strike="noStrike" kern="1200" noProof="0">
                          <a:solidFill>
                            <a:schemeClr val="tx1">
                              <a:lumMod val="49000"/>
                            </a:schemeClr>
                          </a:solidFill>
                          <a:latin typeface="Calibri"/>
                          <a:ea typeface="+mn-ea"/>
                          <a:cs typeface="Calibri"/>
                        </a:rPr>
                        <a:t>P</a:t>
                      </a:r>
                      <a:r>
                        <a:rPr lang="en-GB" sz="1100" b="0" i="0" u="none" strike="noStrike" kern="1200" noProof="0">
                          <a:solidFill>
                            <a:schemeClr val="tx1">
                              <a:lumMod val="49000"/>
                            </a:schemeClr>
                          </a:solidFill>
                          <a:latin typeface="Calibri"/>
                        </a:rPr>
                        <a:t>ractise conducting various research methods.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kern="1200">
                          <a:solidFill>
                            <a:schemeClr val="tx1">
                              <a:lumMod val="49000"/>
                            </a:schemeClr>
                          </a:solidFill>
                          <a:latin typeface="Calibri"/>
                          <a:ea typeface="+mn-ea"/>
                          <a:cs typeface="Calibri"/>
                        </a:rPr>
                        <a:t>A2: </a:t>
                      </a:r>
                      <a:r>
                        <a:rPr lang="en-GB" sz="1100" b="0" i="0" u="none" strike="noStrike" kern="1200" noProof="0">
                          <a:solidFill>
                            <a:schemeClr val="tx1">
                              <a:lumMod val="49000"/>
                            </a:schemeClr>
                          </a:solidFill>
                          <a:latin typeface="Calibri"/>
                        </a:rPr>
                        <a:t>Completing each task in the research methods circus.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pPr marL="0" marR="0" lvl="0" indent="0" algn="l" rtl="0" eaLnBrk="1" fontAlgn="auto" latinLnBrk="0" hangingPunct="1">
                        <a:lnSpc>
                          <a:spcPct val="100000"/>
                        </a:lnSpc>
                        <a:spcBef>
                          <a:spcPts val="0"/>
                        </a:spcBef>
                        <a:spcAft>
                          <a:spcPts val="0"/>
                        </a:spcAft>
                        <a:buClrTx/>
                        <a:buSzTx/>
                        <a:buFontTx/>
                        <a:buNone/>
                      </a:pPr>
                      <a:r>
                        <a:rPr lang="en-GB" sz="1100" kern="1200">
                          <a:solidFill>
                            <a:schemeClr val="tx1">
                              <a:lumMod val="49000"/>
                            </a:schemeClr>
                          </a:solidFill>
                          <a:latin typeface="Calibri"/>
                          <a:ea typeface="+mn-ea"/>
                          <a:cs typeface="Calibri"/>
                        </a:rPr>
                        <a:t>LO3: </a:t>
                      </a:r>
                      <a:r>
                        <a:rPr lang="en-GB" sz="1100" b="0" i="0" u="none" strike="noStrike" kern="1200" noProof="0">
                          <a:solidFill>
                            <a:schemeClr val="tx1">
                              <a:lumMod val="49000"/>
                            </a:schemeClr>
                          </a:solidFill>
                          <a:latin typeface="Calibri"/>
                        </a:rPr>
                        <a:t>Describe various research methods (e.g. river of life, focus groups and others).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kern="1200" dirty="0">
                          <a:solidFill>
                            <a:schemeClr val="tx1">
                              <a:lumMod val="49000"/>
                            </a:schemeClr>
                          </a:solidFill>
                          <a:latin typeface="Calibri"/>
                          <a:ea typeface="+mn-ea"/>
                          <a:cs typeface="Calibri"/>
                        </a:rPr>
                        <a:t>A3: </a:t>
                      </a:r>
                      <a:r>
                        <a:rPr lang="en-GB" sz="1100" b="0" i="0" u="none" strike="noStrike" kern="1200" noProof="0" dirty="0">
                          <a:solidFill>
                            <a:schemeClr val="tx1">
                              <a:lumMod val="49000"/>
                            </a:schemeClr>
                          </a:solidFill>
                          <a:latin typeface="Calibri"/>
                        </a:rPr>
                        <a:t>Completing each task in the research method circus and discussing with partners/groups.</a:t>
                      </a:r>
                      <a:endParaRPr lang="en-GB" sz="1100" u="none" strike="noStrike" kern="1200" noProof="0" dirty="0">
                        <a:solidFill>
                          <a:schemeClr val="tx1">
                            <a:lumMod val="49000"/>
                          </a:schemeClr>
                        </a:solidFill>
                        <a:latin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bl>
          </a:graphicData>
        </a:graphic>
      </p:graphicFrame>
      <p:graphicFrame>
        <p:nvGraphicFramePr>
          <p:cNvPr id="34" name="Table 33">
            <a:extLst>
              <a:ext uri="{FF2B5EF4-FFF2-40B4-BE49-F238E27FC236}">
                <a16:creationId xmlns:a16="http://schemas.microsoft.com/office/drawing/2014/main" id="{DFA01330-CFDC-0AD9-E9DE-7DCDEF4AC54F}"/>
              </a:ext>
            </a:extLst>
          </p:cNvPr>
          <p:cNvGraphicFramePr>
            <a:graphicFrameLocks noGrp="1"/>
          </p:cNvGraphicFramePr>
          <p:nvPr>
            <p:extLst>
              <p:ext uri="{D42A27DB-BD31-4B8C-83A1-F6EECF244321}">
                <p14:modId xmlns:p14="http://schemas.microsoft.com/office/powerpoint/2010/main" val="2015223549"/>
              </p:ext>
            </p:extLst>
          </p:nvPr>
        </p:nvGraphicFramePr>
        <p:xfrm>
          <a:off x="521111" y="2074837"/>
          <a:ext cx="9812592" cy="1805813"/>
        </p:xfrm>
        <a:graphic>
          <a:graphicData uri="http://schemas.openxmlformats.org/drawingml/2006/table">
            <a:tbl>
              <a:tblPr firstRow="1" bandRow="1">
                <a:tableStyleId>{2D5ABB26-0587-4C30-8999-92F81FD0307C}</a:tableStyleId>
              </a:tblPr>
              <a:tblGrid>
                <a:gridCol w="3720322">
                  <a:extLst>
                    <a:ext uri="{9D8B030D-6E8A-4147-A177-3AD203B41FA5}">
                      <a16:colId xmlns:a16="http://schemas.microsoft.com/office/drawing/2014/main" val="2467334823"/>
                    </a:ext>
                  </a:extLst>
                </a:gridCol>
                <a:gridCol w="6092270">
                  <a:extLst>
                    <a:ext uri="{9D8B030D-6E8A-4147-A177-3AD203B41FA5}">
                      <a16:colId xmlns:a16="http://schemas.microsoft.com/office/drawing/2014/main" val="997897083"/>
                    </a:ext>
                  </a:extLst>
                </a:gridCol>
              </a:tblGrid>
              <a:tr h="370840">
                <a:tc>
                  <a:txBody>
                    <a:bodyPr/>
                    <a:lstStyle/>
                    <a:p>
                      <a:pPr marL="0" algn="l" defTabSz="566987" rtl="0" eaLnBrk="1" latinLnBrk="0" hangingPunct="1"/>
                      <a:r>
                        <a:rPr lang="en-GB" sz="1600" b="1" kern="1200">
                          <a:solidFill>
                            <a:schemeClr val="bg2"/>
                          </a:solidFill>
                          <a:latin typeface="Calibri" panose="020F0502020204030204" pitchFamily="34" charset="0"/>
                          <a:cs typeface="Calibri" panose="020F0502020204030204" pitchFamily="34" charset="0"/>
                        </a:rPr>
                        <a:t>Resources</a:t>
                      </a:r>
                      <a:endParaRPr lang="en-GB" sz="1600" b="1" kern="1200">
                        <a:solidFill>
                          <a:schemeClr val="bg2"/>
                        </a:solidFill>
                        <a:latin typeface="Calibri" panose="020F0502020204030204" pitchFamily="34" charset="0"/>
                        <a:ea typeface="+mn-ea"/>
                        <a:cs typeface="Calibri" panose="020F0502020204030204" pitchFamily="34" charset="0"/>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600" b="1" kern="1200">
                          <a:solidFill>
                            <a:schemeClr val="bg2"/>
                          </a:solidFill>
                          <a:latin typeface="Calibri" panose="020F0502020204030204" pitchFamily="34" charset="0"/>
                          <a:cs typeface="Calibri" panose="020F0502020204030204" pitchFamily="34" charset="0"/>
                        </a:rPr>
                        <a:t>Session considerations</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760822388"/>
                  </a:ext>
                </a:extLst>
              </a:tr>
              <a:tr h="370840">
                <a:tc>
                  <a:txBody>
                    <a:bodyPr/>
                    <a:lstStyle/>
                    <a:p>
                      <a:pPr marL="171450" indent="-171450" rtl="0" fontAlgn="base">
                        <a:buFont typeface="Arial" panose="020B0604020202020204" pitchFamily="34" charset="0"/>
                        <a:buChar char="•"/>
                      </a:pPr>
                      <a:r>
                        <a:rPr lang="en-US" sz="1100" b="0" i="0" kern="1200" dirty="0">
                          <a:solidFill>
                            <a:schemeClr val="tx1">
                              <a:lumMod val="49000"/>
                            </a:schemeClr>
                          </a:solidFill>
                          <a:effectLst/>
                          <a:latin typeface="Calibri"/>
                          <a:ea typeface="+mn-ea"/>
                          <a:cs typeface="Calibri"/>
                        </a:rPr>
                        <a:t>Session 5 PowerPoint</a:t>
                      </a:r>
                    </a:p>
                    <a:p>
                      <a:pPr marL="171450" lvl="0" indent="-171450">
                        <a:buFont typeface="Arial" panose="020B0604020202020204" pitchFamily="34" charset="0"/>
                        <a:buChar char="•"/>
                      </a:pPr>
                      <a:r>
                        <a:rPr lang="en-US" sz="1100" b="0" i="0" kern="1200" dirty="0">
                          <a:solidFill>
                            <a:schemeClr val="tx1">
                              <a:lumMod val="49000"/>
                            </a:schemeClr>
                          </a:solidFill>
                          <a:effectLst/>
                          <a:latin typeface="Calibri"/>
                          <a:ea typeface="+mn-ea"/>
                          <a:cs typeface="Calibri"/>
                        </a:rPr>
                        <a:t>Primary research methods video (if required to recap): </a:t>
                      </a:r>
                      <a:r>
                        <a:rPr lang="en-US" sz="1116" b="0" i="0" u="sng" strike="noStrike" kern="1200" dirty="0">
                          <a:solidFill>
                            <a:schemeClr val="tx1"/>
                          </a:solidFill>
                          <a:effectLst/>
                          <a:latin typeface="+mn-lt"/>
                          <a:ea typeface="+mn-ea"/>
                          <a:cs typeface="+mn-cs"/>
                          <a:hlinkClick r:id="rId3"/>
                        </a:rPr>
                        <a:t>https://bit.ly/LifeLab_NxtGen_ResearchMethods</a:t>
                      </a:r>
                      <a:r>
                        <a:rPr lang="en-US" sz="1116" b="0" i="0" kern="1200" dirty="0">
                          <a:solidFill>
                            <a:schemeClr val="tx1"/>
                          </a:solidFill>
                          <a:effectLst/>
                          <a:latin typeface="+mn-lt"/>
                          <a:ea typeface="+mn-ea"/>
                          <a:cs typeface="+mn-cs"/>
                        </a:rPr>
                        <a:t> </a:t>
                      </a:r>
                      <a:endParaRPr lang="en-US" sz="1100" b="0" i="0" kern="1200" dirty="0">
                        <a:solidFill>
                          <a:schemeClr val="tx1">
                            <a:lumMod val="49000"/>
                          </a:schemeClr>
                        </a:solidFill>
                        <a:effectLst/>
                        <a:latin typeface="Calibri"/>
                        <a:ea typeface="+mn-ea"/>
                        <a:cs typeface="Calibri"/>
                      </a:endParaRPr>
                    </a:p>
                    <a:p>
                      <a:pPr marL="171450" lvl="0" indent="-171450">
                        <a:buFont typeface="Arial" panose="020B0604020202020204" pitchFamily="34" charset="0"/>
                        <a:buChar char="•"/>
                      </a:pPr>
                      <a:r>
                        <a:rPr lang="en-GB" sz="1100" b="0" i="0" u="none" strike="noStrike" kern="1200" noProof="0" dirty="0">
                          <a:solidFill>
                            <a:schemeClr val="tx1">
                              <a:lumMod val="49000"/>
                            </a:schemeClr>
                          </a:solidFill>
                          <a:effectLst/>
                          <a:latin typeface="Calibri"/>
                        </a:rPr>
                        <a:t>6 x research methods circus task worksheets </a:t>
                      </a:r>
                      <a:r>
                        <a:rPr lang="en-GB" sz="1100" b="0" i="1" u="none" strike="noStrike" kern="1200" noProof="0" dirty="0">
                          <a:solidFill>
                            <a:schemeClr val="tx1">
                              <a:lumMod val="49000"/>
                            </a:schemeClr>
                          </a:solidFill>
                          <a:effectLst/>
                          <a:latin typeface="Calibri"/>
                        </a:rPr>
                        <a:t>(printed if larger sizes required)</a:t>
                      </a:r>
                      <a:endParaRPr lang="en-US" sz="1100" b="0" i="0" u="none" strike="noStrike" kern="1200" noProof="0" dirty="0">
                        <a:solidFill>
                          <a:srgbClr val="104575"/>
                        </a:solidFill>
                        <a:effectLst/>
                        <a:latin typeface="Calibri"/>
                      </a:endParaRPr>
                    </a:p>
                    <a:p>
                      <a:pPr marL="171450" lvl="0" indent="-171450">
                        <a:buClr>
                          <a:srgbClr val="104575"/>
                        </a:buClr>
                        <a:buFont typeface="Arial,Sans-Serif" panose="020B0604020202020204" pitchFamily="34" charset="0"/>
                        <a:buChar char="•"/>
                      </a:pPr>
                      <a:r>
                        <a:rPr lang="en-GB" sz="1100" b="0" i="0" u="none" strike="noStrike" kern="1200" noProof="0" dirty="0">
                          <a:solidFill>
                            <a:schemeClr val="tx1">
                              <a:lumMod val="49000"/>
                            </a:schemeClr>
                          </a:solidFill>
                          <a:effectLst/>
                          <a:latin typeface="Calibri"/>
                        </a:rPr>
                        <a:t>Pens</a:t>
                      </a:r>
                      <a:endParaRPr lang="en-US" dirty="0"/>
                    </a:p>
                    <a:p>
                      <a:pPr marL="171450" lvl="0" indent="-171450">
                        <a:buFont typeface="Arial" panose="020B0604020202020204" pitchFamily="34" charset="0"/>
                        <a:buChar char="•"/>
                      </a:pPr>
                      <a:r>
                        <a:rPr lang="en-US" sz="1100" b="0" i="0" kern="1200" dirty="0">
                          <a:solidFill>
                            <a:schemeClr val="tx1">
                              <a:lumMod val="49000"/>
                            </a:schemeClr>
                          </a:solidFill>
                          <a:effectLst/>
                          <a:latin typeface="Calibri"/>
                          <a:ea typeface="+mn-ea"/>
                          <a:cs typeface="Calibri"/>
                        </a:rPr>
                        <a:t>Post-it notes</a:t>
                      </a:r>
                    </a:p>
                    <a:p>
                      <a:pPr marL="171450" lvl="0" indent="-171450">
                        <a:buFont typeface="Arial" panose="020B0604020202020204" pitchFamily="34" charset="0"/>
                        <a:buChar char="•"/>
                      </a:pPr>
                      <a:r>
                        <a:rPr lang="en-GB" sz="1100" b="0" i="0" u="none" strike="noStrike" kern="1200" noProof="0" dirty="0">
                          <a:solidFill>
                            <a:schemeClr val="tx1">
                              <a:lumMod val="50000"/>
                            </a:schemeClr>
                          </a:solidFill>
                          <a:effectLst/>
                          <a:latin typeface="Calibri"/>
                        </a:rPr>
                        <a:t>NxtGen Workbooks</a:t>
                      </a:r>
                      <a:endParaRPr lang="en-US" sz="1100" b="0" i="0" kern="1200" dirty="0">
                        <a:solidFill>
                          <a:schemeClr val="tx1">
                            <a:lumMod val="49000"/>
                          </a:schemeClr>
                        </a:solidFill>
                        <a:effectLst/>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rtl="0" eaLnBrk="1" latinLnBrk="0" hangingPunct="1"/>
                      <a:r>
                        <a:rPr lang="en-US" sz="1100" b="0" i="0" kern="1200" dirty="0">
                          <a:solidFill>
                            <a:schemeClr val="tx1">
                              <a:lumMod val="49000"/>
                            </a:schemeClr>
                          </a:solidFill>
                          <a:effectLst/>
                          <a:latin typeface="Calibri"/>
                          <a:ea typeface="+mn-ea"/>
                          <a:cs typeface="Calibri"/>
                        </a:rPr>
                        <a:t>Consider ethnicity, cultural and social circumstances, and potential barriers to learning in your group of researchers. Researchers will require a phone or a screen to access Epicollect, learn how to log in and to use the app. Some researchers may not have access to a device to use, or be able to get Wi-Fi access, so should be loaned a device, if possible, for the session</a:t>
                      </a:r>
                      <a:r>
                        <a:rPr lang="en-US" sz="1100" b="0" i="1" kern="1200" dirty="0">
                          <a:solidFill>
                            <a:schemeClr val="tx1">
                              <a:lumMod val="49000"/>
                            </a:schemeClr>
                          </a:solidFill>
                          <a:effectLst/>
                          <a:latin typeface="Calibri"/>
                          <a:ea typeface="+mn-ea"/>
                          <a:cs typeface="Calibri"/>
                        </a:rPr>
                        <a:t>.</a:t>
                      </a:r>
                      <a:r>
                        <a:rPr lang="en-US" sz="1100" b="0" i="0" kern="1200" dirty="0">
                          <a:solidFill>
                            <a:schemeClr val="tx1">
                              <a:lumMod val="49000"/>
                            </a:schemeClr>
                          </a:solidFill>
                          <a:effectLst/>
                          <a:latin typeface="Calibri"/>
                          <a:ea typeface="+mn-ea"/>
                          <a:cs typeface="Calibri"/>
                        </a:rPr>
                        <a:t> When taking part in activities such as ‘river of life’, discussions about people's lives can open up. Be sensitive to the needs of the group and ensure this is a safe space for people to share if they want to, and to participate in the parts where they can.</a:t>
                      </a:r>
                      <a:endParaRPr lang="en-GB" sz="1100" kern="1200" dirty="0">
                        <a:solidFill>
                          <a:schemeClr val="tx1">
                            <a:lumMod val="49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4166490058"/>
                  </a:ext>
                </a:extLst>
              </a:tr>
            </a:tbl>
          </a:graphicData>
        </a:graphic>
      </p:graphicFrame>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1656725163"/>
              </p:ext>
            </p:extLst>
          </p:nvPr>
        </p:nvGraphicFramePr>
        <p:xfrm>
          <a:off x="521111" y="5746339"/>
          <a:ext cx="9807698" cy="1195763"/>
        </p:xfrm>
        <a:graphic>
          <a:graphicData uri="http://schemas.openxmlformats.org/drawingml/2006/table">
            <a:tbl>
              <a:tblPr firstRow="1" bandRow="1">
                <a:tableStyleId>{2D5ABB26-0587-4C30-8999-92F81FD0307C}</a:tableStyleId>
              </a:tblPr>
              <a:tblGrid>
                <a:gridCol w="781685">
                  <a:extLst>
                    <a:ext uri="{9D8B030D-6E8A-4147-A177-3AD203B41FA5}">
                      <a16:colId xmlns:a16="http://schemas.microsoft.com/office/drawing/2014/main" val="1075009048"/>
                    </a:ext>
                  </a:extLst>
                </a:gridCol>
                <a:gridCol w="1071716">
                  <a:extLst>
                    <a:ext uri="{9D8B030D-6E8A-4147-A177-3AD203B41FA5}">
                      <a16:colId xmlns:a16="http://schemas.microsoft.com/office/drawing/2014/main" val="3412364443"/>
                    </a:ext>
                  </a:extLst>
                </a:gridCol>
                <a:gridCol w="7954297">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16" b="1" kern="1200">
                          <a:solidFill>
                            <a:schemeClr val="bg2"/>
                          </a:solidFill>
                          <a:latin typeface="Calibri" panose="020F0502020204030204" pitchFamily="34" charset="0"/>
                          <a:cs typeface="Calibri" panose="020F0502020204030204" pitchFamily="34" charset="0"/>
                        </a:rPr>
                        <a:t>Length</a:t>
                      </a:r>
                      <a:endParaRPr lang="en-GB" sz="1116" b="0" i="1" kern="1200">
                        <a:solidFill>
                          <a:schemeClr val="bg2"/>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Resources</a:t>
                      </a:r>
                      <a:endParaRPr lang="en-GB" sz="1116" i="1" kern="1200">
                        <a:solidFill>
                          <a:schemeClr val="bg2"/>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Description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pPr marL="0" lvl="0" indent="0" algn="l">
                        <a:lnSpc>
                          <a:spcPct val="100000"/>
                        </a:lnSpc>
                        <a:spcBef>
                          <a:spcPts val="0"/>
                        </a:spcBef>
                        <a:spcAft>
                          <a:spcPts val="0"/>
                        </a:spcAft>
                        <a:buNone/>
                      </a:pPr>
                      <a:r>
                        <a:rPr lang="en-GB" sz="1100" kern="1200">
                          <a:solidFill>
                            <a:schemeClr val="tx1">
                              <a:lumMod val="49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lvl="0" indent="-171450" algn="l">
                        <a:lnSpc>
                          <a:spcPct val="100000"/>
                        </a:lnSpc>
                        <a:spcBef>
                          <a:spcPts val="0"/>
                        </a:spcBef>
                        <a:spcAft>
                          <a:spcPts val="0"/>
                        </a:spcAft>
                        <a:buFont typeface="Arial"/>
                        <a:buChar char="•"/>
                      </a:pPr>
                      <a:r>
                        <a:rPr lang="en-GB" sz="1100" kern="1200">
                          <a:solidFill>
                            <a:schemeClr val="tx1">
                              <a:lumMod val="49000"/>
                            </a:schemeClr>
                          </a:solidFill>
                          <a:latin typeface="Calibri"/>
                          <a:ea typeface="+mn-ea"/>
                          <a:cs typeface="Calibri"/>
                        </a:rPr>
                        <a:t>Slide 1</a:t>
                      </a:r>
                      <a:endParaRPr lang="en-US"/>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lvl="0" algn="l">
                        <a:lnSpc>
                          <a:spcPct val="100000"/>
                        </a:lnSpc>
                        <a:spcBef>
                          <a:spcPts val="0"/>
                        </a:spcBef>
                        <a:spcAft>
                          <a:spcPts val="0"/>
                        </a:spcAft>
                        <a:buNone/>
                      </a:pPr>
                      <a:r>
                        <a:rPr lang="en-GB" sz="1100" b="1" i="0" u="none" strike="noStrike" noProof="0" dirty="0">
                          <a:solidFill>
                            <a:schemeClr val="tx1">
                              <a:lumMod val="49000"/>
                            </a:schemeClr>
                          </a:solidFill>
                          <a:effectLst/>
                          <a:latin typeface="Calibri"/>
                        </a:rPr>
                        <a:t>Starter activity</a:t>
                      </a:r>
                      <a:r>
                        <a:rPr lang="en-GB" sz="1100" b="0" i="0" u="none" strike="noStrike" noProof="0" dirty="0">
                          <a:solidFill>
                            <a:schemeClr val="tx1">
                              <a:lumMod val="49000"/>
                            </a:schemeClr>
                          </a:solidFill>
                          <a:effectLst/>
                          <a:latin typeface="Calibri"/>
                        </a:rPr>
                        <a:t>: Researchers to write questions on </a:t>
                      </a:r>
                      <a:r>
                        <a:rPr lang="en-GB" sz="1100" b="0" i="0" u="none" strike="noStrike" noProof="0" dirty="0" err="1">
                          <a:solidFill>
                            <a:schemeClr val="tx1">
                              <a:lumMod val="49000"/>
                            </a:schemeClr>
                          </a:solidFill>
                          <a:effectLst/>
                          <a:latin typeface="Calibri"/>
                        </a:rPr>
                        <a:t>post-it</a:t>
                      </a:r>
                      <a:r>
                        <a:rPr lang="en-GB" sz="1100" b="0" i="0" u="none" strike="noStrike" noProof="0" dirty="0">
                          <a:solidFill>
                            <a:schemeClr val="tx1">
                              <a:lumMod val="49000"/>
                            </a:schemeClr>
                          </a:solidFill>
                          <a:effectLst/>
                          <a:latin typeface="Calibri"/>
                        </a:rPr>
                        <a:t> notes. Don’t share at this stage.</a:t>
                      </a:r>
                      <a:br>
                        <a:rPr lang="en-GB" sz="1100" b="0" i="0" u="none" strike="noStrike" noProof="0" dirty="0">
                          <a:solidFill>
                            <a:schemeClr val="tx1">
                              <a:lumMod val="49000"/>
                            </a:schemeClr>
                          </a:solidFill>
                          <a:effectLst/>
                          <a:latin typeface="Calibri"/>
                        </a:rPr>
                      </a:br>
                      <a:endParaRPr lang="en-US" sz="1100" dirty="0">
                        <a:solidFill>
                          <a:schemeClr val="tx1">
                            <a:lumMod val="49000"/>
                          </a:schemeClr>
                        </a:solidFill>
                        <a:latin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454822857"/>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49000"/>
                            </a:schemeClr>
                          </a:solidFill>
                          <a:latin typeface="Calibri"/>
                          <a:ea typeface="+mn-ea"/>
                          <a:cs typeface="Calibri"/>
                        </a:rPr>
                        <a:t>2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49000"/>
                            </a:schemeClr>
                          </a:solidFill>
                          <a:latin typeface="Calibri"/>
                          <a:ea typeface="+mn-ea"/>
                          <a:cs typeface="Calibri"/>
                        </a:rPr>
                        <a:t>Slide 2</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algn="l" rtl="0" fontAlgn="base"/>
                      <a:r>
                        <a:rPr lang="en-US" sz="1100" b="0" i="0" dirty="0">
                          <a:solidFill>
                            <a:schemeClr val="tx1">
                              <a:lumMod val="49000"/>
                            </a:schemeClr>
                          </a:solidFill>
                          <a:effectLst/>
                          <a:latin typeface="Calibri"/>
                          <a:cs typeface="Calibri"/>
                        </a:rPr>
                        <a:t>Outline the session’s learning outcomes. </a:t>
                      </a:r>
                      <a:endParaRPr lang="en-US" sz="1100" dirty="0">
                        <a:solidFill>
                          <a:schemeClr val="tx1">
                            <a:lumMod val="49000"/>
                          </a:schemeClr>
                        </a:solidFill>
                        <a:latin typeface="Calibri"/>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bl>
          </a:graphicData>
        </a:graphic>
      </p:graphicFrame>
    </p:spTree>
    <p:extLst>
      <p:ext uri="{BB962C8B-B14F-4D97-AF65-F5344CB8AC3E}">
        <p14:creationId xmlns:p14="http://schemas.microsoft.com/office/powerpoint/2010/main" val="307252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11032802"/>
              </p:ext>
            </p:extLst>
          </p:nvPr>
        </p:nvGraphicFramePr>
        <p:xfrm>
          <a:off x="398860" y="1304754"/>
          <a:ext cx="9894092" cy="5976041"/>
        </p:xfrm>
        <a:graphic>
          <a:graphicData uri="http://schemas.openxmlformats.org/drawingml/2006/table">
            <a:tbl>
              <a:tblPr firstRow="1" bandRow="1">
                <a:tableStyleId>{2D5ABB26-0587-4C30-8999-92F81FD0307C}</a:tableStyleId>
              </a:tblPr>
              <a:tblGrid>
                <a:gridCol w="683512">
                  <a:extLst>
                    <a:ext uri="{9D8B030D-6E8A-4147-A177-3AD203B41FA5}">
                      <a16:colId xmlns:a16="http://schemas.microsoft.com/office/drawing/2014/main" val="1075009048"/>
                    </a:ext>
                  </a:extLst>
                </a:gridCol>
                <a:gridCol w="1170477">
                  <a:extLst>
                    <a:ext uri="{9D8B030D-6E8A-4147-A177-3AD203B41FA5}">
                      <a16:colId xmlns:a16="http://schemas.microsoft.com/office/drawing/2014/main" val="3412364443"/>
                    </a:ext>
                  </a:extLst>
                </a:gridCol>
                <a:gridCol w="8040103">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00" b="1" kern="1200" dirty="0">
                          <a:solidFill>
                            <a:schemeClr val="bg2"/>
                          </a:solidFill>
                          <a:latin typeface="Calibri"/>
                          <a:cs typeface="Calibri"/>
                        </a:rPr>
                        <a:t>Length</a:t>
                      </a:r>
                      <a:endParaRPr lang="en-GB" sz="1100" b="0" i="1" kern="1200" dirty="0">
                        <a:solidFill>
                          <a:schemeClr val="bg2"/>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Resources</a:t>
                      </a:r>
                      <a:endParaRPr lang="en-GB" sz="1100" i="1" kern="1200" dirty="0">
                        <a:solidFill>
                          <a:schemeClr val="bg2"/>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Description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39">
                <a:tc>
                  <a:txBody>
                    <a:bodyPr/>
                    <a:lstStyle/>
                    <a:p>
                      <a:pPr marL="0" lvl="0" indent="0" algn="l">
                        <a:lnSpc>
                          <a:spcPct val="100000"/>
                        </a:lnSpc>
                        <a:spcBef>
                          <a:spcPts val="0"/>
                        </a:spcBef>
                        <a:spcAft>
                          <a:spcPts val="0"/>
                        </a:spcAft>
                        <a:buNone/>
                      </a:pPr>
                      <a:r>
                        <a:rPr lang="en-GB" sz="1100" kern="1200" dirty="0">
                          <a:solidFill>
                            <a:schemeClr val="tx1">
                              <a:lumMod val="49000"/>
                            </a:schemeClr>
                          </a:solidFill>
                          <a:latin typeface="Calibri"/>
                          <a:ea typeface="+mn-ea"/>
                          <a:cs typeface="Calibri"/>
                        </a:rPr>
                        <a:t>5 mins</a:t>
                      </a:r>
                    </a:p>
                  </a:txBody>
                  <a:tcPr>
                    <a:lnL w="12700">
                      <a:solidFill>
                        <a:srgbClr val="000608"/>
                      </a:solidFill>
                    </a:lnL>
                    <a:lnR w="12700">
                      <a:solidFill>
                        <a:srgbClr val="000608"/>
                      </a:solidFill>
                    </a:lnR>
                    <a:lnT w="12700">
                      <a:solidFill>
                        <a:srgbClr val="000608"/>
                      </a:solidFill>
                    </a:lnT>
                    <a:lnB w="12700">
                      <a:solidFill>
                        <a:srgbClr val="000608"/>
                      </a:solidFill>
                    </a:lnB>
                  </a:tcPr>
                </a:tc>
                <a:tc>
                  <a:txBody>
                    <a:bodyPr/>
                    <a:lstStyle/>
                    <a:p>
                      <a:pPr marL="171450" lvl="0" indent="-171450" algn="l">
                        <a:lnSpc>
                          <a:spcPct val="100000"/>
                        </a:lnSpc>
                        <a:spcBef>
                          <a:spcPts val="0"/>
                        </a:spcBef>
                        <a:spcAft>
                          <a:spcPts val="0"/>
                        </a:spcAft>
                        <a:buFont typeface="Arial"/>
                        <a:buChar char="•"/>
                      </a:pPr>
                      <a:r>
                        <a:rPr lang="en-GB" sz="1100" kern="1200" dirty="0">
                          <a:solidFill>
                            <a:schemeClr val="tx1">
                              <a:lumMod val="49000"/>
                            </a:schemeClr>
                          </a:solidFill>
                          <a:latin typeface="Calibri"/>
                          <a:ea typeface="+mn-ea"/>
                          <a:cs typeface="Calibri"/>
                        </a:rPr>
                        <a:t>Slide 3</a:t>
                      </a:r>
                    </a:p>
                  </a:txBody>
                  <a:tcPr>
                    <a:lnL w="12700">
                      <a:solidFill>
                        <a:srgbClr val="000608"/>
                      </a:solidFill>
                    </a:lnL>
                    <a:lnR w="12700">
                      <a:solidFill>
                        <a:srgbClr val="000608"/>
                      </a:solidFill>
                    </a:lnR>
                    <a:lnT w="12700">
                      <a:solidFill>
                        <a:srgbClr val="000608"/>
                      </a:solidFill>
                    </a:lnT>
                    <a:lnB w="12700">
                      <a:solidFill>
                        <a:srgbClr val="000608"/>
                      </a:solidFill>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b="0" i="0" u="none" strike="noStrike" noProof="0" dirty="0">
                          <a:solidFill>
                            <a:schemeClr val="tx1">
                              <a:lumMod val="49000"/>
                            </a:schemeClr>
                          </a:solidFill>
                          <a:effectLst/>
                          <a:latin typeface="Calibri"/>
                        </a:rPr>
                        <a:t>Define four key terms: primary and secondary research, and qualitative and quantitative research / data.</a:t>
                      </a:r>
                      <a:endParaRPr lang="en-US" sz="1100" b="0" i="0" u="none" strike="noStrike" noProof="0" dirty="0">
                        <a:solidFill>
                          <a:schemeClr val="tx1">
                            <a:lumMod val="49000"/>
                          </a:schemeClr>
                        </a:solidFill>
                        <a:effectLst/>
                        <a:latin typeface="Calibri"/>
                      </a:endParaRPr>
                    </a:p>
                  </a:txBody>
                  <a:tcPr>
                    <a:lnL w="12700">
                      <a:solidFill>
                        <a:srgbClr val="000608"/>
                      </a:solidFill>
                    </a:lnL>
                    <a:lnR w="12700">
                      <a:solidFill>
                        <a:srgbClr val="000608"/>
                      </a:solidFill>
                    </a:lnR>
                    <a:lnT w="12700">
                      <a:solidFill>
                        <a:srgbClr val="000608"/>
                      </a:solidFill>
                    </a:lnT>
                    <a:lnB w="12700">
                      <a:solidFill>
                        <a:srgbClr val="000608"/>
                      </a:solidFill>
                    </a:lnB>
                  </a:tcPr>
                </a:tc>
                <a:extLst>
                  <a:ext uri="{0D108BD9-81ED-4DB2-BD59-A6C34878D82A}">
                    <a16:rowId xmlns:a16="http://schemas.microsoft.com/office/drawing/2014/main" val="1161215770"/>
                  </a:ext>
                </a:extLst>
              </a:tr>
              <a:tr h="370839">
                <a:tc>
                  <a:txBody>
                    <a:bodyPr/>
                    <a:lstStyle/>
                    <a:p>
                      <a:pPr marL="0" lvl="0" indent="0" algn="l">
                        <a:lnSpc>
                          <a:spcPct val="100000"/>
                        </a:lnSpc>
                        <a:spcBef>
                          <a:spcPts val="0"/>
                        </a:spcBef>
                        <a:spcAft>
                          <a:spcPts val="0"/>
                        </a:spcAft>
                        <a:buNone/>
                      </a:pPr>
                      <a:r>
                        <a:rPr lang="en-GB" sz="1100" kern="1200" dirty="0">
                          <a:solidFill>
                            <a:schemeClr val="tx1">
                              <a:lumMod val="49000"/>
                            </a:schemeClr>
                          </a:solidFill>
                          <a:latin typeface="Calibri"/>
                          <a:ea typeface="+mn-ea"/>
                          <a:cs typeface="Calibri"/>
                        </a:rPr>
                        <a:t>5 mins</a:t>
                      </a:r>
                    </a:p>
                  </a:txBody>
                  <a:tcPr>
                    <a:lnL w="12700">
                      <a:solidFill>
                        <a:srgbClr val="000608"/>
                      </a:solidFill>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a:solidFill>
                        <a:srgbClr val="000608"/>
                      </a:solidFill>
                    </a:lnB>
                  </a:tcPr>
                </a:tc>
                <a:tc>
                  <a:txBody>
                    <a:bodyPr/>
                    <a:lstStyle/>
                    <a:p>
                      <a:pPr marL="171450" lvl="0" indent="-171450" algn="l">
                        <a:lnSpc>
                          <a:spcPct val="100000"/>
                        </a:lnSpc>
                        <a:spcBef>
                          <a:spcPts val="0"/>
                        </a:spcBef>
                        <a:spcAft>
                          <a:spcPts val="0"/>
                        </a:spcAft>
                        <a:buFont typeface="Arial"/>
                        <a:buChar char="•"/>
                      </a:pPr>
                      <a:r>
                        <a:rPr lang="en-GB" sz="1100" kern="1200" dirty="0">
                          <a:solidFill>
                            <a:schemeClr val="tx1">
                              <a:lumMod val="49000"/>
                            </a:schemeClr>
                          </a:solidFill>
                          <a:latin typeface="Calibri"/>
                          <a:ea typeface="+mn-ea"/>
                          <a:cs typeface="Calibri"/>
                        </a:rPr>
                        <a:t>Slide 4</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a:solidFill>
                        <a:srgbClr val="000608"/>
                      </a:solidFill>
                    </a:lnB>
                  </a:tcPr>
                </a:tc>
                <a:tc>
                  <a:txBody>
                    <a:bodyPr/>
                    <a:lstStyle/>
                    <a:p>
                      <a:pPr lvl="0" algn="l">
                        <a:lnSpc>
                          <a:spcPct val="100000"/>
                        </a:lnSpc>
                        <a:spcBef>
                          <a:spcPts val="0"/>
                        </a:spcBef>
                        <a:spcAft>
                          <a:spcPts val="0"/>
                        </a:spcAft>
                        <a:buNone/>
                      </a:pPr>
                      <a:r>
                        <a:rPr lang="en-GB" sz="1100" b="1" i="0" u="none" strike="noStrike" noProof="0" dirty="0">
                          <a:solidFill>
                            <a:schemeClr val="tx1">
                              <a:lumMod val="49000"/>
                            </a:schemeClr>
                          </a:solidFill>
                          <a:effectLst/>
                          <a:latin typeface="Calibri"/>
                        </a:rPr>
                        <a:t>Activity 1</a:t>
                      </a:r>
                      <a:r>
                        <a:rPr lang="en-GB" sz="1100" b="0" i="0" u="none" strike="noStrike" noProof="0" dirty="0">
                          <a:solidFill>
                            <a:schemeClr val="tx1">
                              <a:lumMod val="49000"/>
                            </a:schemeClr>
                          </a:solidFill>
                          <a:effectLst/>
                          <a:latin typeface="Calibri"/>
                        </a:rPr>
                        <a:t>: Share the questions they have written on </a:t>
                      </a:r>
                      <a:r>
                        <a:rPr lang="en-GB" sz="1100" b="0" i="0" u="none" strike="noStrike" noProof="0" dirty="0" err="1">
                          <a:solidFill>
                            <a:schemeClr val="tx1">
                              <a:lumMod val="49000"/>
                            </a:schemeClr>
                          </a:solidFill>
                          <a:effectLst/>
                          <a:latin typeface="Calibri"/>
                        </a:rPr>
                        <a:t>post-it</a:t>
                      </a:r>
                      <a:r>
                        <a:rPr lang="en-GB" sz="1100" b="0" i="0" u="none" strike="noStrike" noProof="0" dirty="0">
                          <a:solidFill>
                            <a:schemeClr val="tx1">
                              <a:lumMod val="49000"/>
                            </a:schemeClr>
                          </a:solidFill>
                          <a:effectLst/>
                          <a:latin typeface="Calibri"/>
                        </a:rPr>
                        <a:t> notes and read out or write on a board / on the PowerPoint slide (if they are short). </a:t>
                      </a:r>
                      <a:endParaRPr lang="en-US" sz="1100" b="0" i="0" u="none" strike="noStrike" noProof="0" dirty="0">
                        <a:solidFill>
                          <a:schemeClr val="tx1">
                            <a:lumMod val="49000"/>
                          </a:schemeClr>
                        </a:solidFill>
                        <a:effectLst/>
                        <a:latin typeface="Calibri"/>
                      </a:endParaRPr>
                    </a:p>
                  </a:txBody>
                  <a:tcPr>
                    <a:lnL w="12700" cap="flat" cmpd="sng" algn="ctr">
                      <a:solidFill>
                        <a:srgbClr val="000608"/>
                      </a:solidFill>
                      <a:prstDash val="solid"/>
                      <a:round/>
                      <a:headEnd type="none" w="med" len="med"/>
                      <a:tailEnd type="none" w="med" len="med"/>
                    </a:lnL>
                    <a:lnR w="12700">
                      <a:solidFill>
                        <a:srgbClr val="000608"/>
                      </a:solidFill>
                    </a:lnR>
                    <a:lnT w="12700" cap="flat" cmpd="sng" algn="ctr">
                      <a:solidFill>
                        <a:srgbClr val="000608"/>
                      </a:solidFill>
                      <a:prstDash val="solid"/>
                      <a:round/>
                      <a:headEnd type="none" w="med" len="med"/>
                      <a:tailEnd type="none" w="med" len="med"/>
                    </a:lnT>
                    <a:lnB w="12700">
                      <a:solidFill>
                        <a:srgbClr val="000608"/>
                      </a:solidFill>
                    </a:lnB>
                  </a:tcPr>
                </a:tc>
                <a:extLst>
                  <a:ext uri="{0D108BD9-81ED-4DB2-BD59-A6C34878D82A}">
                    <a16:rowId xmlns:a16="http://schemas.microsoft.com/office/drawing/2014/main" val="1924135329"/>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49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GB" sz="1100" kern="1200" dirty="0">
                          <a:solidFill>
                            <a:schemeClr val="tx1">
                              <a:lumMod val="49000"/>
                            </a:schemeClr>
                          </a:solidFill>
                          <a:latin typeface="Calibri"/>
                          <a:ea typeface="+mn-ea"/>
                          <a:cs typeface="Calibri"/>
                        </a:rPr>
                        <a:t>Slides 5-6</a:t>
                      </a:r>
                      <a:endParaRPr lang="en-US" dirty="0"/>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b="1" i="0" u="none" strike="noStrike" noProof="0" dirty="0">
                          <a:solidFill>
                            <a:schemeClr val="tx1">
                              <a:lumMod val="49000"/>
                            </a:schemeClr>
                          </a:solidFill>
                          <a:effectLst/>
                          <a:latin typeface="Calibri"/>
                        </a:rPr>
                        <a:t>Activity 2</a:t>
                      </a:r>
                      <a:r>
                        <a:rPr lang="en-GB" sz="1100" b="0" i="0" u="none" strike="noStrike" noProof="0" dirty="0">
                          <a:solidFill>
                            <a:schemeClr val="tx1">
                              <a:lumMod val="49000"/>
                            </a:schemeClr>
                          </a:solidFill>
                          <a:effectLst/>
                          <a:latin typeface="Calibri"/>
                        </a:rPr>
                        <a:t>: Apply learning from key terms slide. For each question, is the question </a:t>
                      </a:r>
                      <a:r>
                        <a:rPr lang="en-GB" sz="1100" b="1" i="0" u="none" strike="noStrike" noProof="0" dirty="0">
                          <a:solidFill>
                            <a:schemeClr val="tx1">
                              <a:lumMod val="49000"/>
                            </a:schemeClr>
                          </a:solidFill>
                          <a:effectLst/>
                          <a:latin typeface="Calibri"/>
                        </a:rPr>
                        <a:t>quantitative</a:t>
                      </a:r>
                      <a:r>
                        <a:rPr lang="en-GB" sz="1100" b="0" i="0" u="none" strike="noStrike" noProof="0" dirty="0">
                          <a:solidFill>
                            <a:schemeClr val="tx1">
                              <a:lumMod val="49000"/>
                            </a:schemeClr>
                          </a:solidFill>
                          <a:effectLst/>
                          <a:latin typeface="Calibri"/>
                        </a:rPr>
                        <a:t> or </a:t>
                      </a:r>
                      <a:r>
                        <a:rPr lang="en-GB" sz="1100" b="1" i="0" u="none" strike="noStrike" noProof="0" dirty="0">
                          <a:solidFill>
                            <a:schemeClr val="tx1">
                              <a:lumMod val="49000"/>
                            </a:schemeClr>
                          </a:solidFill>
                          <a:effectLst/>
                          <a:latin typeface="Calibri"/>
                        </a:rPr>
                        <a:t>qualitative</a:t>
                      </a:r>
                      <a:r>
                        <a:rPr lang="en-GB" sz="1100" b="0" i="0" u="none" strike="noStrike" noProof="0" dirty="0">
                          <a:solidFill>
                            <a:schemeClr val="tx1">
                              <a:lumMod val="49000"/>
                            </a:schemeClr>
                          </a:solidFill>
                          <a:effectLst/>
                          <a:latin typeface="Calibri"/>
                        </a:rPr>
                        <a:t>? This could be in a quiz form, or a hands-up form. What do the quantitative questions have in common? What do the qualitative questions have in common?</a:t>
                      </a:r>
                    </a:p>
                    <a:p>
                      <a:pPr marL="0" marR="0" lvl="0" indent="0" algn="l" defTabSz="566987" rtl="0" eaLnBrk="1" fontAlgn="auto" latinLnBrk="0" hangingPunct="1">
                        <a:lnSpc>
                          <a:spcPct val="100000"/>
                        </a:lnSpc>
                        <a:spcBef>
                          <a:spcPts val="0"/>
                        </a:spcBef>
                        <a:spcAft>
                          <a:spcPts val="0"/>
                        </a:spcAft>
                        <a:buClrTx/>
                        <a:buSzTx/>
                        <a:buFontTx/>
                        <a:buNone/>
                        <a:tabLst/>
                        <a:defRPr/>
                      </a:pPr>
                      <a:r>
                        <a:rPr lang="en-GB" sz="1100" b="0" i="0" u="none" strike="noStrike" noProof="0" dirty="0">
                          <a:solidFill>
                            <a:schemeClr val="tx1">
                              <a:lumMod val="49000"/>
                            </a:schemeClr>
                          </a:solidFill>
                          <a:effectLst/>
                          <a:latin typeface="Calibri"/>
                        </a:rPr>
                        <a:t>When complete, they can repeat but with each others’ questions from Activity 1.</a:t>
                      </a:r>
                      <a:endParaRPr lang="en-US" sz="1100" dirty="0">
                        <a:solidFill>
                          <a:schemeClr val="tx1">
                            <a:lumMod val="49000"/>
                          </a:schemeClr>
                        </a:solidFill>
                        <a:latin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916932742"/>
                  </a:ext>
                </a:extLst>
              </a:tr>
              <a:tr h="370839">
                <a:tc>
                  <a:txBody>
                    <a:bodyPr/>
                    <a:lstStyle/>
                    <a:p>
                      <a:pPr marL="0" lvl="0" indent="0" algn="l">
                        <a:lnSpc>
                          <a:spcPct val="100000"/>
                        </a:lnSpc>
                        <a:spcBef>
                          <a:spcPts val="0"/>
                        </a:spcBef>
                        <a:spcAft>
                          <a:spcPts val="0"/>
                        </a:spcAft>
                        <a:buNone/>
                      </a:pPr>
                      <a:r>
                        <a:rPr lang="en-GB" sz="1100" kern="1200" dirty="0">
                          <a:solidFill>
                            <a:schemeClr val="bg2"/>
                          </a:solidFill>
                          <a:latin typeface="Calibri"/>
                          <a:ea typeface="+mn-ea"/>
                          <a:cs typeface="Calibri"/>
                        </a:rPr>
                        <a:t>15 mins</a:t>
                      </a:r>
                    </a:p>
                  </a:txBody>
                  <a:tcPr>
                    <a:lnL w="12700">
                      <a:solidFill>
                        <a:srgbClr val="000608"/>
                      </a:solidFill>
                    </a:lnL>
                    <a:lnR w="12700">
                      <a:solidFill>
                        <a:srgbClr val="000608"/>
                      </a:solidFill>
                    </a:lnR>
                    <a:lnT w="12700">
                      <a:solidFill>
                        <a:srgbClr val="000608"/>
                      </a:solidFill>
                    </a:lnT>
                    <a:lnB w="12700">
                      <a:solidFill>
                        <a:srgbClr val="000608"/>
                      </a:solidFill>
                    </a:lnB>
                    <a:solidFill>
                      <a:srgbClr val="2BAAB1"/>
                    </a:solidFill>
                  </a:tcPr>
                </a:tc>
                <a:tc>
                  <a:txBody>
                    <a:bodyPr/>
                    <a:lstStyle/>
                    <a:p>
                      <a:pPr marL="171450" lvl="0" indent="-171450" algn="l">
                        <a:lnSpc>
                          <a:spcPct val="100000"/>
                        </a:lnSpc>
                        <a:spcBef>
                          <a:spcPts val="0"/>
                        </a:spcBef>
                        <a:spcAft>
                          <a:spcPts val="0"/>
                        </a:spcAft>
                        <a:buFont typeface="Arial"/>
                        <a:buChar char="•"/>
                      </a:pPr>
                      <a:r>
                        <a:rPr lang="en-GB" sz="1100" kern="1200" dirty="0">
                          <a:solidFill>
                            <a:schemeClr val="bg2"/>
                          </a:solidFill>
                          <a:latin typeface="Calibri"/>
                          <a:ea typeface="+mn-ea"/>
                          <a:cs typeface="Calibri"/>
                        </a:rPr>
                        <a:t>Slide 7</a:t>
                      </a:r>
                    </a:p>
                  </a:txBody>
                  <a:tcPr>
                    <a:lnL w="12700">
                      <a:solidFill>
                        <a:srgbClr val="000608"/>
                      </a:solidFill>
                    </a:lnL>
                    <a:lnR w="12700">
                      <a:solidFill>
                        <a:srgbClr val="000608"/>
                      </a:solidFill>
                    </a:lnR>
                    <a:lnT w="12700">
                      <a:solidFill>
                        <a:srgbClr val="000608"/>
                      </a:solidFill>
                    </a:lnT>
                    <a:lnB w="12700">
                      <a:solidFill>
                        <a:srgbClr val="000608"/>
                      </a:solidFill>
                    </a:lnB>
                    <a:solidFill>
                      <a:srgbClr val="2BAAB1"/>
                    </a:solidFill>
                  </a:tcPr>
                </a:tc>
                <a:tc>
                  <a:txBody>
                    <a:bodyPr/>
                    <a:lstStyle/>
                    <a:p>
                      <a:pPr lvl="0" algn="l">
                        <a:buNone/>
                      </a:pPr>
                      <a:r>
                        <a:rPr lang="en-GB" sz="1100" b="1" i="0" u="none" strike="noStrike" noProof="0" dirty="0">
                          <a:solidFill>
                            <a:schemeClr val="bg2"/>
                          </a:solidFill>
                          <a:effectLst/>
                          <a:latin typeface="Calibri"/>
                        </a:rPr>
                        <a:t>BREAK</a:t>
                      </a:r>
                      <a:r>
                        <a:rPr lang="en-GB" sz="1100" b="0" i="0" u="none" strike="noStrike" noProof="0" dirty="0">
                          <a:solidFill>
                            <a:schemeClr val="bg2"/>
                          </a:solidFill>
                          <a:effectLst/>
                          <a:latin typeface="Calibri"/>
                        </a:rPr>
                        <a:t>       </a:t>
                      </a:r>
                      <a:r>
                        <a:rPr lang="en-GB" sz="1100" b="0" i="1" u="none" strike="noStrike" noProof="0" dirty="0">
                          <a:solidFill>
                            <a:schemeClr val="bg2"/>
                          </a:solidFill>
                          <a:effectLst/>
                          <a:latin typeface="Calibri"/>
                        </a:rPr>
                        <a:t>Trainer tip: whilst researchers are having a break, set up the different research method tables/stations.</a:t>
                      </a:r>
                    </a:p>
                  </a:txBody>
                  <a:tcPr>
                    <a:lnL w="12700">
                      <a:solidFill>
                        <a:srgbClr val="000608"/>
                      </a:solidFill>
                    </a:lnL>
                    <a:lnR w="12700">
                      <a:solidFill>
                        <a:srgbClr val="000608"/>
                      </a:solidFill>
                    </a:lnR>
                    <a:lnT w="12700">
                      <a:solidFill>
                        <a:srgbClr val="000608"/>
                      </a:solidFill>
                    </a:lnT>
                    <a:lnB w="12700">
                      <a:solidFill>
                        <a:srgbClr val="000608"/>
                      </a:solidFill>
                    </a:lnB>
                    <a:solidFill>
                      <a:srgbClr val="2BAAB1"/>
                    </a:solidFill>
                  </a:tcPr>
                </a:tc>
                <a:extLst>
                  <a:ext uri="{0D108BD9-81ED-4DB2-BD59-A6C34878D82A}">
                    <a16:rowId xmlns:a16="http://schemas.microsoft.com/office/drawing/2014/main" val="322224381"/>
                  </a:ext>
                </a:extLst>
              </a:tr>
              <a:tr h="370840">
                <a:tc>
                  <a:txBody>
                    <a:bodyPr/>
                    <a:lstStyle/>
                    <a:p>
                      <a:r>
                        <a:rPr lang="en-GB" sz="1100" kern="1200" dirty="0">
                          <a:solidFill>
                            <a:schemeClr val="tx1">
                              <a:lumMod val="49000"/>
                            </a:schemeClr>
                          </a:solidFill>
                          <a:latin typeface="Calibri"/>
                          <a:ea typeface="+mn-ea"/>
                          <a:cs typeface="Calibri"/>
                        </a:rPr>
                        <a:t>~ 1hr 10 mins (</a:t>
                      </a:r>
                      <a:r>
                        <a:rPr lang="en-GB" sz="1100" kern="1200" dirty="0" err="1">
                          <a:solidFill>
                            <a:schemeClr val="tx1">
                              <a:lumMod val="49000"/>
                            </a:schemeClr>
                          </a:solidFill>
                          <a:latin typeface="Calibri"/>
                          <a:ea typeface="+mn-ea"/>
                          <a:cs typeface="Calibri"/>
                        </a:rPr>
                        <a:t>incl</a:t>
                      </a:r>
                      <a:r>
                        <a:rPr lang="en-GB" sz="1100" kern="1200" dirty="0">
                          <a:solidFill>
                            <a:schemeClr val="tx1">
                              <a:lumMod val="49000"/>
                            </a:schemeClr>
                          </a:solidFill>
                          <a:latin typeface="Calibri"/>
                          <a:ea typeface="+mn-ea"/>
                          <a:cs typeface="Calibri"/>
                        </a:rPr>
                        <a:t> any break time)  </a:t>
                      </a:r>
                    </a:p>
                    <a:p>
                      <a:r>
                        <a:rPr lang="en-GB" sz="1100" kern="1200" dirty="0">
                          <a:solidFill>
                            <a:schemeClr val="tx1">
                              <a:lumMod val="49000"/>
                            </a:schemeClr>
                          </a:solidFill>
                          <a:latin typeface="Calibri"/>
                          <a:ea typeface="+mn-ea"/>
                          <a:cs typeface="Calibri"/>
                        </a:rPr>
                        <a:t>	</a:t>
                      </a:r>
                    </a:p>
                    <a:p>
                      <a:r>
                        <a:rPr lang="en-GB" sz="1100" kern="1200" dirty="0">
                          <a:solidFill>
                            <a:schemeClr val="tx1">
                              <a:lumMod val="49000"/>
                            </a:schemeClr>
                          </a:solidFill>
                          <a:latin typeface="Calibri"/>
                          <a:ea typeface="+mn-ea"/>
                          <a:cs typeface="Calibri"/>
                        </a:rPr>
                        <a:t>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rtl="0">
                        <a:buFont typeface="Arial" panose="020B0604020202020204" pitchFamily="34" charset="0"/>
                        <a:buChar char="•"/>
                      </a:pPr>
                      <a:r>
                        <a:rPr lang="en-GB" sz="1100" kern="1200" dirty="0">
                          <a:solidFill>
                            <a:schemeClr val="tx1">
                              <a:lumMod val="49000"/>
                            </a:schemeClr>
                          </a:solidFill>
                          <a:latin typeface="Calibri"/>
                          <a:ea typeface="+mn-ea"/>
                          <a:cs typeface="Calibri"/>
                        </a:rPr>
                        <a:t>Slides 8-9</a:t>
                      </a:r>
                    </a:p>
                    <a:p>
                      <a:pPr marL="171450" lvl="0" indent="-171450">
                        <a:buFont typeface="Arial" panose="020B0604020202020204" pitchFamily="34" charset="0"/>
                        <a:buChar char="•"/>
                      </a:pPr>
                      <a:r>
                        <a:rPr lang="en-GB" sz="1100" kern="1200" dirty="0">
                          <a:solidFill>
                            <a:schemeClr val="tx1">
                              <a:lumMod val="49000"/>
                            </a:schemeClr>
                          </a:solidFill>
                          <a:latin typeface="Calibri"/>
                          <a:ea typeface="+mn-ea"/>
                          <a:cs typeface="Calibri"/>
                        </a:rPr>
                        <a:t>6 x research methods circus task worksheets </a:t>
                      </a:r>
                      <a:r>
                        <a:rPr lang="en-GB" sz="1100" i="1" kern="1200" dirty="0">
                          <a:solidFill>
                            <a:schemeClr val="tx1">
                              <a:lumMod val="49000"/>
                            </a:schemeClr>
                          </a:solidFill>
                          <a:latin typeface="Calibri"/>
                          <a:ea typeface="+mn-ea"/>
                          <a:cs typeface="Calibri"/>
                        </a:rPr>
                        <a:t>(printed)</a:t>
                      </a:r>
                    </a:p>
                    <a:p>
                      <a:pPr marL="171450" lvl="0" indent="-171450">
                        <a:buFont typeface="Arial" panose="020B0604020202020204" pitchFamily="34" charset="0"/>
                        <a:buChar char="•"/>
                      </a:pPr>
                      <a:r>
                        <a:rPr lang="en-GB" sz="1100" i="0" kern="1200" err="1">
                          <a:solidFill>
                            <a:schemeClr val="tx1">
                              <a:lumMod val="49000"/>
                            </a:schemeClr>
                          </a:solidFill>
                          <a:latin typeface="Calibri"/>
                          <a:ea typeface="+mn-ea"/>
                          <a:cs typeface="Calibri"/>
                        </a:rPr>
                        <a:t>NxtGen</a:t>
                      </a:r>
                      <a:r>
                        <a:rPr lang="en-GB" sz="1100" i="0" kern="1200" dirty="0">
                          <a:solidFill>
                            <a:schemeClr val="tx1">
                              <a:lumMod val="49000"/>
                            </a:schemeClr>
                          </a:solidFill>
                          <a:latin typeface="Calibri"/>
                          <a:ea typeface="+mn-ea"/>
                          <a:cs typeface="Calibri"/>
                        </a:rPr>
                        <a:t> Workbooks</a:t>
                      </a:r>
                    </a:p>
                    <a:p>
                      <a:pPr marL="171450" lvl="0" indent="-171450">
                        <a:buFont typeface="Arial" panose="020B0604020202020204" pitchFamily="34" charset="0"/>
                        <a:buChar char="•"/>
                      </a:pPr>
                      <a:r>
                        <a:rPr lang="en-GB" sz="1100" kern="1200" dirty="0">
                          <a:solidFill>
                            <a:schemeClr val="tx1">
                              <a:lumMod val="49000"/>
                            </a:schemeClr>
                          </a:solidFill>
                          <a:latin typeface="Calibri"/>
                          <a:ea typeface="+mn-ea"/>
                          <a:cs typeface="Calibri"/>
                        </a:rPr>
                        <a:t>Pens</a:t>
                      </a:r>
                    </a:p>
                    <a:p>
                      <a:pPr marL="171450" lvl="0" indent="-171450">
                        <a:buFont typeface="Arial" panose="020B0604020202020204" pitchFamily="34" charset="0"/>
                        <a:buChar char="•"/>
                      </a:pPr>
                      <a:endParaRPr lang="en-GB" sz="1100" kern="1200">
                        <a:solidFill>
                          <a:schemeClr val="tx1">
                            <a:lumMod val="49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lvl="0" algn="l" rtl="0" fontAlgn="base">
                        <a:lnSpc>
                          <a:spcPct val="100000"/>
                        </a:lnSpc>
                        <a:spcBef>
                          <a:spcPts val="0"/>
                        </a:spcBef>
                        <a:spcAft>
                          <a:spcPts val="0"/>
                        </a:spcAft>
                      </a:pPr>
                      <a:r>
                        <a:rPr lang="en-US" sz="1100" b="0" i="0" u="none" kern="1200" dirty="0">
                          <a:solidFill>
                            <a:schemeClr val="tx1">
                              <a:lumMod val="49000"/>
                            </a:schemeClr>
                          </a:solidFill>
                          <a:effectLst/>
                          <a:latin typeface="Calibri"/>
                          <a:ea typeface="+mn-ea"/>
                          <a:cs typeface="Calibri"/>
                        </a:rPr>
                        <a:t>Before starting the research methods </a:t>
                      </a:r>
                      <a:r>
                        <a:rPr lang="en-US" sz="1100" b="1" i="0" u="none" kern="1200" dirty="0">
                          <a:solidFill>
                            <a:schemeClr val="tx1">
                              <a:lumMod val="49000"/>
                            </a:schemeClr>
                          </a:solidFill>
                          <a:effectLst/>
                          <a:latin typeface="Calibri"/>
                          <a:ea typeface="+mn-ea"/>
                          <a:cs typeface="Calibri"/>
                        </a:rPr>
                        <a:t>circus activities</a:t>
                      </a:r>
                      <a:r>
                        <a:rPr lang="en-US" sz="1100" b="0" i="0" u="none" kern="1200" dirty="0">
                          <a:solidFill>
                            <a:schemeClr val="tx1">
                              <a:lumMod val="49000"/>
                            </a:schemeClr>
                          </a:solidFill>
                          <a:effectLst/>
                          <a:latin typeface="Calibri"/>
                          <a:ea typeface="+mn-ea"/>
                          <a:cs typeface="Calibri"/>
                        </a:rPr>
                        <a:t>, run through slide 8 to recap different types of research methods.</a:t>
                      </a:r>
                      <a:endParaRPr lang="en-US" sz="1100" b="0" i="0" u="none" strike="noStrike" kern="1200" noProof="0" dirty="0">
                        <a:solidFill>
                          <a:schemeClr val="tx1">
                            <a:lumMod val="49000"/>
                          </a:schemeClr>
                        </a:solidFill>
                        <a:effectLst/>
                        <a:latin typeface="Calibri"/>
                      </a:endParaRPr>
                    </a:p>
                    <a:p>
                      <a:pPr lvl="0" algn="l">
                        <a:lnSpc>
                          <a:spcPct val="100000"/>
                        </a:lnSpc>
                        <a:spcBef>
                          <a:spcPts val="0"/>
                        </a:spcBef>
                        <a:spcAft>
                          <a:spcPts val="0"/>
                        </a:spcAft>
                        <a:buNone/>
                      </a:pPr>
                      <a:r>
                        <a:rPr lang="en-US" sz="1100" b="0" i="0" u="sng" kern="1200" dirty="0">
                          <a:solidFill>
                            <a:schemeClr val="tx1">
                              <a:lumMod val="49000"/>
                            </a:schemeClr>
                          </a:solidFill>
                          <a:effectLst/>
                          <a:latin typeface="Calibri"/>
                          <a:ea typeface="+mn-ea"/>
                          <a:cs typeface="Calibri"/>
                        </a:rPr>
                        <a:t>Then s</a:t>
                      </a:r>
                      <a:r>
                        <a:rPr lang="en-GB" sz="1100" b="0" i="0" u="sng" strike="noStrike" kern="1200" noProof="0" dirty="0">
                          <a:solidFill>
                            <a:schemeClr val="tx1">
                              <a:lumMod val="49000"/>
                            </a:schemeClr>
                          </a:solidFill>
                          <a:effectLst/>
                          <a:latin typeface="Calibri"/>
                        </a:rPr>
                        <a:t>tart the circus</a:t>
                      </a:r>
                      <a:r>
                        <a:rPr lang="en-GB" sz="1100" b="0" i="0" u="none" strike="noStrike" kern="1200" noProof="0" dirty="0">
                          <a:solidFill>
                            <a:schemeClr val="tx1">
                              <a:lumMod val="49000"/>
                            </a:schemeClr>
                          </a:solidFill>
                          <a:effectLst/>
                          <a:latin typeface="Calibri"/>
                        </a:rPr>
                        <a:t> which involves trying out different research methods – in pairs or small groups, move around different tables/stations, read the instructions and have a go at the activities. The researchers can use their </a:t>
                      </a:r>
                      <a:r>
                        <a:rPr lang="en-GB" sz="1100" b="0" i="0" u="none" strike="noStrike" kern="1200" noProof="0" dirty="0" err="1">
                          <a:solidFill>
                            <a:schemeClr val="tx1">
                              <a:lumMod val="49000"/>
                            </a:schemeClr>
                          </a:solidFill>
                          <a:effectLst/>
                          <a:latin typeface="Calibri"/>
                        </a:rPr>
                        <a:t>NxtGen</a:t>
                      </a:r>
                      <a:r>
                        <a:rPr lang="en-GB" sz="1100" b="0" i="0" u="none" strike="noStrike" kern="1200" noProof="0" dirty="0">
                          <a:solidFill>
                            <a:schemeClr val="tx1">
                              <a:lumMod val="49000"/>
                            </a:schemeClr>
                          </a:solidFill>
                          <a:effectLst/>
                          <a:latin typeface="Calibri"/>
                        </a:rPr>
                        <a:t> Workbooks to answer set questions for each activity.</a:t>
                      </a:r>
                      <a:endParaRPr lang="en-US" sz="1100" b="0" i="0" u="none" strike="noStrike" kern="1200" noProof="0" dirty="0">
                        <a:solidFill>
                          <a:schemeClr val="tx1">
                            <a:lumMod val="49000"/>
                          </a:schemeClr>
                        </a:solidFill>
                        <a:effectLst/>
                        <a:latin typeface="Calibri"/>
                      </a:endParaRPr>
                    </a:p>
                    <a:p>
                      <a:pPr lvl="0" algn="l">
                        <a:lnSpc>
                          <a:spcPct val="100000"/>
                        </a:lnSpc>
                        <a:spcBef>
                          <a:spcPts val="0"/>
                        </a:spcBef>
                        <a:spcAft>
                          <a:spcPts val="0"/>
                        </a:spcAft>
                        <a:buNone/>
                      </a:pPr>
                      <a:r>
                        <a:rPr lang="en-GB" sz="1100" b="0" i="1" u="none" strike="noStrike" kern="1200" noProof="0" dirty="0">
                          <a:solidFill>
                            <a:schemeClr val="tx1">
                              <a:lumMod val="49000"/>
                            </a:schemeClr>
                          </a:solidFill>
                          <a:effectLst/>
                          <a:latin typeface="Calibri"/>
                        </a:rPr>
                        <a:t>Suggested format:</a:t>
                      </a:r>
                      <a:endParaRPr lang="en-US" sz="1100" b="0" i="0" u="none" strike="noStrike" kern="1200" noProof="0" dirty="0">
                        <a:solidFill>
                          <a:schemeClr val="tx1">
                            <a:lumMod val="49000"/>
                          </a:schemeClr>
                        </a:solidFill>
                        <a:effectLst/>
                        <a:latin typeface="Calibri"/>
                      </a:endParaRPr>
                    </a:p>
                    <a:p>
                      <a:pPr marL="171450" lvl="0" indent="-171450" algn="l">
                        <a:lnSpc>
                          <a:spcPct val="100000"/>
                        </a:lnSpc>
                        <a:spcBef>
                          <a:spcPts val="0"/>
                        </a:spcBef>
                        <a:spcAft>
                          <a:spcPts val="0"/>
                        </a:spcAft>
                        <a:buFont typeface="Aptos"/>
                        <a:buChar char="•"/>
                      </a:pPr>
                      <a:r>
                        <a:rPr lang="en-GB" sz="1100" b="0" i="0" u="none" strike="noStrike" kern="1200" noProof="0" dirty="0">
                          <a:solidFill>
                            <a:schemeClr val="tx1">
                              <a:lumMod val="49000"/>
                            </a:schemeClr>
                          </a:solidFill>
                          <a:effectLst/>
                          <a:latin typeface="Calibri"/>
                        </a:rPr>
                        <a:t>10-12 minutes per activity including time to swap around. </a:t>
                      </a:r>
                      <a:endParaRPr lang="en-US" sz="1100" b="0" i="0" u="none" strike="noStrike" kern="1200" noProof="0" dirty="0">
                        <a:solidFill>
                          <a:schemeClr val="tx1">
                            <a:lumMod val="49000"/>
                          </a:schemeClr>
                        </a:solidFill>
                        <a:effectLst/>
                        <a:latin typeface="Calibri"/>
                      </a:endParaRPr>
                    </a:p>
                    <a:p>
                      <a:pPr marL="171450" lvl="0" indent="-171450" algn="l">
                        <a:lnSpc>
                          <a:spcPct val="100000"/>
                        </a:lnSpc>
                        <a:spcBef>
                          <a:spcPts val="0"/>
                        </a:spcBef>
                        <a:spcAft>
                          <a:spcPts val="0"/>
                        </a:spcAft>
                        <a:buFont typeface="Aptos"/>
                        <a:buChar char="•"/>
                      </a:pPr>
                      <a:r>
                        <a:rPr lang="en-GB" sz="1100" b="0" i="0" u="none" strike="noStrike" kern="1200" noProof="0" dirty="0">
                          <a:solidFill>
                            <a:schemeClr val="tx1">
                              <a:lumMod val="49000"/>
                            </a:schemeClr>
                          </a:solidFill>
                          <a:effectLst/>
                          <a:latin typeface="Calibri"/>
                        </a:rPr>
                        <a:t>Six activities = 60-72 mins. </a:t>
                      </a:r>
                      <a:endParaRPr lang="en-US" sz="1100" b="0" i="0" u="none" strike="noStrike" kern="1200" noProof="0" dirty="0">
                        <a:solidFill>
                          <a:schemeClr val="tx1">
                            <a:lumMod val="49000"/>
                          </a:schemeClr>
                        </a:solidFill>
                        <a:effectLst/>
                        <a:latin typeface="Calibri"/>
                      </a:endParaRPr>
                    </a:p>
                    <a:p>
                      <a:pPr lvl="0" indent="0" algn="l">
                        <a:lnSpc>
                          <a:spcPct val="100000"/>
                        </a:lnSpc>
                        <a:spcBef>
                          <a:spcPts val="0"/>
                        </a:spcBef>
                        <a:spcAft>
                          <a:spcPts val="0"/>
                        </a:spcAft>
                        <a:buNone/>
                      </a:pPr>
                      <a:r>
                        <a:rPr lang="en-GB" sz="1100" b="0" i="1" u="none" strike="noStrike" kern="1200" noProof="0" dirty="0">
                          <a:solidFill>
                            <a:schemeClr val="tx1">
                              <a:lumMod val="49000"/>
                            </a:schemeClr>
                          </a:solidFill>
                          <a:effectLst/>
                          <a:latin typeface="Calibri"/>
                        </a:rPr>
                        <a:t>Tip</a:t>
                      </a:r>
                      <a:r>
                        <a:rPr lang="en-GB" sz="1100" b="0" i="0" u="none" strike="noStrike" kern="1200" noProof="0" dirty="0">
                          <a:solidFill>
                            <a:schemeClr val="tx1">
                              <a:lumMod val="49000"/>
                            </a:schemeClr>
                          </a:solidFill>
                          <a:effectLst/>
                          <a:latin typeface="Calibri"/>
                        </a:rPr>
                        <a:t>: Put a virtual timer on the board.</a:t>
                      </a:r>
                      <a:endParaRPr lang="en-US" sz="1100" b="0" i="0" u="none" strike="noStrike" kern="1200" noProof="0" dirty="0">
                        <a:solidFill>
                          <a:schemeClr val="tx1">
                            <a:lumMod val="49000"/>
                          </a:schemeClr>
                        </a:solidFill>
                        <a:effectLst/>
                        <a:latin typeface="Calibri"/>
                      </a:endParaRPr>
                    </a:p>
                    <a:p>
                      <a:pPr lvl="0" algn="l">
                        <a:lnSpc>
                          <a:spcPct val="100000"/>
                        </a:lnSpc>
                        <a:spcBef>
                          <a:spcPts val="0"/>
                        </a:spcBef>
                        <a:spcAft>
                          <a:spcPts val="0"/>
                        </a:spcAft>
                        <a:buNone/>
                      </a:pPr>
                      <a:endParaRPr lang="en-US" sz="1100" b="0" i="0" u="none" strike="noStrike" kern="1200" noProof="0" dirty="0">
                        <a:solidFill>
                          <a:schemeClr val="tx1">
                            <a:lumMod val="49000"/>
                          </a:schemeClr>
                        </a:solidFill>
                        <a:effectLst/>
                        <a:latin typeface="Calibri"/>
                      </a:endParaRPr>
                    </a:p>
                    <a:p>
                      <a:pPr lvl="0" algn="l">
                        <a:lnSpc>
                          <a:spcPct val="100000"/>
                        </a:lnSpc>
                        <a:spcBef>
                          <a:spcPts val="0"/>
                        </a:spcBef>
                        <a:spcAft>
                          <a:spcPts val="0"/>
                        </a:spcAft>
                        <a:buNone/>
                      </a:pPr>
                      <a:r>
                        <a:rPr lang="en-GB" sz="1100" b="0" i="0" u="none" strike="noStrike" kern="1200" noProof="0" dirty="0">
                          <a:solidFill>
                            <a:schemeClr val="tx1">
                              <a:lumMod val="49000"/>
                            </a:schemeClr>
                          </a:solidFill>
                          <a:effectLst/>
                          <a:latin typeface="Calibri"/>
                        </a:rPr>
                        <a:t>After doing three activities – have another break if needed (go back to slide 7) but keep an eye on time available.</a:t>
                      </a:r>
                      <a:endParaRPr lang="en-US" sz="1100" b="0" i="0" u="none" strike="noStrike" kern="1200" noProof="0" dirty="0">
                        <a:solidFill>
                          <a:schemeClr val="tx1">
                            <a:lumMod val="49000"/>
                          </a:schemeClr>
                        </a:solidFill>
                        <a:effectLst/>
                        <a:latin typeface="Calibri"/>
                      </a:endParaRPr>
                    </a:p>
                    <a:p>
                      <a:pPr lvl="0" algn="l">
                        <a:lnSpc>
                          <a:spcPct val="100000"/>
                        </a:lnSpc>
                        <a:spcBef>
                          <a:spcPts val="0"/>
                        </a:spcBef>
                        <a:spcAft>
                          <a:spcPts val="0"/>
                        </a:spcAft>
                        <a:buNone/>
                      </a:pPr>
                      <a:endParaRPr lang="en-US" sz="1100" b="0" i="0" u="none" strike="noStrike" kern="1200" noProof="0" dirty="0">
                        <a:solidFill>
                          <a:schemeClr val="tx1">
                            <a:lumMod val="49000"/>
                          </a:schemeClr>
                        </a:solidFill>
                        <a:effectLst/>
                        <a:latin typeface="Calibri"/>
                      </a:endParaRPr>
                    </a:p>
                    <a:p>
                      <a:pPr lvl="0" algn="l">
                        <a:lnSpc>
                          <a:spcPct val="100000"/>
                        </a:lnSpc>
                        <a:spcBef>
                          <a:spcPts val="0"/>
                        </a:spcBef>
                        <a:spcAft>
                          <a:spcPts val="0"/>
                        </a:spcAft>
                        <a:buNone/>
                      </a:pPr>
                      <a:r>
                        <a:rPr lang="en-US" sz="1100" b="1" i="0" u="none" strike="noStrike" kern="1200" noProof="0" dirty="0">
                          <a:solidFill>
                            <a:schemeClr val="tx1">
                              <a:lumMod val="49000"/>
                            </a:schemeClr>
                          </a:solidFill>
                          <a:effectLst/>
                          <a:latin typeface="Calibri"/>
                        </a:rPr>
                        <a:t>Circus task 1: River of life </a:t>
                      </a:r>
                      <a:r>
                        <a:rPr lang="en-US" sz="1100" b="0" i="0" u="none" strike="noStrike" kern="1200" noProof="0" dirty="0">
                          <a:solidFill>
                            <a:schemeClr val="tx1">
                              <a:lumMod val="49000"/>
                            </a:schemeClr>
                          </a:solidFill>
                          <a:effectLst/>
                          <a:latin typeface="Calibri"/>
                        </a:rPr>
                        <a:t>–</a:t>
                      </a:r>
                      <a:r>
                        <a:rPr lang="en-US" sz="1100" b="1" i="0" u="none" strike="noStrike" kern="1200" noProof="0" dirty="0">
                          <a:solidFill>
                            <a:schemeClr val="tx1">
                              <a:lumMod val="49000"/>
                            </a:schemeClr>
                          </a:solidFill>
                          <a:effectLst/>
                          <a:latin typeface="Calibri"/>
                        </a:rPr>
                        <a:t> </a:t>
                      </a:r>
                      <a:r>
                        <a:rPr lang="en-US" sz="1100" b="0" i="0" u="none" strike="noStrike" kern="1200" noProof="0" dirty="0">
                          <a:solidFill>
                            <a:schemeClr val="tx1">
                              <a:lumMod val="49000"/>
                            </a:schemeClr>
                          </a:solidFill>
                          <a:effectLst/>
                          <a:latin typeface="Calibri"/>
                        </a:rPr>
                        <a:t>A storytelling technique plotting key moments and people along a person’s life journey in the form of a river.</a:t>
                      </a:r>
                    </a:p>
                    <a:p>
                      <a:pPr lvl="0" algn="l">
                        <a:lnSpc>
                          <a:spcPct val="100000"/>
                        </a:lnSpc>
                        <a:spcBef>
                          <a:spcPts val="0"/>
                        </a:spcBef>
                        <a:spcAft>
                          <a:spcPts val="0"/>
                        </a:spcAft>
                        <a:buNone/>
                      </a:pPr>
                      <a:r>
                        <a:rPr lang="en-US" sz="1100" b="1" i="0" u="none" strike="noStrike" kern="1200" noProof="0" dirty="0">
                          <a:solidFill>
                            <a:schemeClr val="tx1">
                              <a:lumMod val="49000"/>
                            </a:schemeClr>
                          </a:solidFill>
                          <a:effectLst/>
                          <a:latin typeface="Calibri"/>
                        </a:rPr>
                        <a:t>Circus task 2: Emoji mapping / using maps</a:t>
                      </a:r>
                      <a:r>
                        <a:rPr lang="en-US" sz="1100" b="0" i="0" u="none" strike="noStrike" kern="1200" noProof="0" dirty="0">
                          <a:solidFill>
                            <a:schemeClr val="tx1">
                              <a:lumMod val="49000"/>
                            </a:schemeClr>
                          </a:solidFill>
                          <a:effectLst/>
                          <a:latin typeface="Calibri"/>
                        </a:rPr>
                        <a:t> – Collect data by using emojis to map out different aspects of a town and/or community. Please note that this is a ‘typical’ town/community. It does not represent a specific town/community at present, but feel free to </a:t>
                      </a:r>
                      <a:r>
                        <a:rPr lang="en-US" sz="1100" b="0" i="0" u="none" strike="noStrike" kern="1200" noProof="0" err="1">
                          <a:solidFill>
                            <a:schemeClr val="tx1">
                              <a:lumMod val="49000"/>
                            </a:schemeClr>
                          </a:solidFill>
                          <a:effectLst/>
                          <a:latin typeface="Calibri"/>
                        </a:rPr>
                        <a:t>personalise</a:t>
                      </a:r>
                      <a:r>
                        <a:rPr lang="en-US" sz="1100" b="0" i="0" u="none" strike="noStrike" kern="1200" noProof="0" dirty="0">
                          <a:solidFill>
                            <a:schemeClr val="tx1">
                              <a:lumMod val="49000"/>
                            </a:schemeClr>
                          </a:solidFill>
                          <a:effectLst/>
                          <a:latin typeface="Calibri"/>
                        </a:rPr>
                        <a:t> it.</a:t>
                      </a:r>
                    </a:p>
                    <a:p>
                      <a:pPr lvl="0" algn="l">
                        <a:lnSpc>
                          <a:spcPct val="100000"/>
                        </a:lnSpc>
                        <a:spcBef>
                          <a:spcPts val="0"/>
                        </a:spcBef>
                        <a:spcAft>
                          <a:spcPts val="0"/>
                        </a:spcAft>
                        <a:buNone/>
                      </a:pPr>
                      <a:r>
                        <a:rPr lang="en-US" sz="1100" b="1" i="0" u="none" strike="noStrike" kern="1200" noProof="0" dirty="0">
                          <a:solidFill>
                            <a:schemeClr val="tx1">
                              <a:lumMod val="49000"/>
                            </a:schemeClr>
                          </a:solidFill>
                          <a:effectLst/>
                          <a:latin typeface="Calibri"/>
                        </a:rPr>
                        <a:t>Circus task 3: Story completion</a:t>
                      </a:r>
                      <a:r>
                        <a:rPr lang="en-US" sz="1100" b="0" i="0" u="none" strike="noStrike" kern="1200" noProof="0" dirty="0">
                          <a:solidFill>
                            <a:schemeClr val="tx1">
                              <a:lumMod val="49000"/>
                            </a:schemeClr>
                          </a:solidFill>
                          <a:effectLst/>
                          <a:latin typeface="Calibri"/>
                        </a:rPr>
                        <a:t> – The beginning of a story (just one or two lines) is given to researchers who finish </a:t>
                      </a:r>
                      <a:r>
                        <a:rPr lang="en-GB" sz="1100" b="0" i="0" u="none" strike="noStrike" kern="1200" noProof="0" dirty="0">
                          <a:solidFill>
                            <a:schemeClr val="tx1">
                              <a:lumMod val="49000"/>
                            </a:schemeClr>
                          </a:solidFill>
                          <a:effectLst/>
                          <a:latin typeface="Calibri"/>
                        </a:rPr>
                        <a:t>writing the story however they wish.</a:t>
                      </a:r>
                      <a:endParaRPr lang="en-US" sz="1100" b="0" i="0" u="none" strike="noStrike" kern="1200" noProof="0" dirty="0">
                        <a:solidFill>
                          <a:schemeClr val="tx1">
                            <a:lumMod val="49000"/>
                          </a:schemeClr>
                        </a:solidFill>
                        <a:effectLst/>
                        <a:latin typeface="Calibri"/>
                      </a:endParaRPr>
                    </a:p>
                    <a:p>
                      <a:pPr lvl="0" algn="l">
                        <a:lnSpc>
                          <a:spcPct val="100000"/>
                        </a:lnSpc>
                        <a:spcBef>
                          <a:spcPts val="0"/>
                        </a:spcBef>
                        <a:spcAft>
                          <a:spcPts val="0"/>
                        </a:spcAft>
                        <a:buNone/>
                      </a:pPr>
                      <a:r>
                        <a:rPr lang="en-US" sz="1100" b="1" i="0" u="none" strike="noStrike" kern="1200" noProof="0" dirty="0">
                          <a:solidFill>
                            <a:schemeClr val="tx1">
                              <a:lumMod val="49000"/>
                            </a:schemeClr>
                          </a:solidFill>
                          <a:effectLst/>
                          <a:latin typeface="Calibri"/>
                        </a:rPr>
                        <a:t>Circus task 4: Interviews </a:t>
                      </a:r>
                      <a:r>
                        <a:rPr lang="en-US" sz="1100" b="0" i="0" u="none" strike="noStrike" kern="1200" noProof="0" dirty="0">
                          <a:solidFill>
                            <a:schemeClr val="tx1">
                              <a:lumMod val="49000"/>
                            </a:schemeClr>
                          </a:solidFill>
                          <a:effectLst/>
                          <a:latin typeface="Calibri"/>
                        </a:rPr>
                        <a:t>–</a:t>
                      </a:r>
                      <a:r>
                        <a:rPr lang="en-US" sz="1100" b="1" i="0" u="none" strike="noStrike" kern="1200" noProof="0" dirty="0">
                          <a:solidFill>
                            <a:schemeClr val="tx1">
                              <a:lumMod val="49000"/>
                            </a:schemeClr>
                          </a:solidFill>
                          <a:effectLst/>
                          <a:latin typeface="Calibri"/>
                        </a:rPr>
                        <a:t> Open-ended questions </a:t>
                      </a:r>
                      <a:r>
                        <a:rPr lang="en-US" sz="1100" b="0" i="0" u="none" strike="noStrike" kern="1200" noProof="0" dirty="0">
                          <a:solidFill>
                            <a:schemeClr val="tx1">
                              <a:lumMod val="49000"/>
                            </a:schemeClr>
                          </a:solidFill>
                          <a:effectLst/>
                          <a:latin typeface="Calibri"/>
                        </a:rPr>
                        <a:t>– See PowerPoint.</a:t>
                      </a:r>
                    </a:p>
                    <a:p>
                      <a:pPr lvl="0" algn="l">
                        <a:lnSpc>
                          <a:spcPct val="100000"/>
                        </a:lnSpc>
                        <a:spcBef>
                          <a:spcPts val="0"/>
                        </a:spcBef>
                        <a:spcAft>
                          <a:spcPts val="0"/>
                        </a:spcAft>
                        <a:buNone/>
                      </a:pPr>
                      <a:r>
                        <a:rPr lang="en-US" sz="1100" b="1" i="0" u="none" strike="noStrike" kern="1200" noProof="0" dirty="0">
                          <a:solidFill>
                            <a:schemeClr val="tx1">
                              <a:lumMod val="49000"/>
                            </a:schemeClr>
                          </a:solidFill>
                          <a:effectLst/>
                          <a:latin typeface="Calibri"/>
                        </a:rPr>
                        <a:t>Circus task 5: Focus groups </a:t>
                      </a:r>
                      <a:r>
                        <a:rPr lang="en-US" sz="1100" b="0" i="0" u="none" strike="noStrike" kern="1200" noProof="0" dirty="0">
                          <a:solidFill>
                            <a:schemeClr val="tx1">
                              <a:lumMod val="49000"/>
                            </a:schemeClr>
                          </a:solidFill>
                          <a:effectLst/>
                          <a:latin typeface="Calibri"/>
                        </a:rPr>
                        <a:t>– See PowerPoint.</a:t>
                      </a:r>
                    </a:p>
                    <a:p>
                      <a:pPr lvl="0" algn="l">
                        <a:lnSpc>
                          <a:spcPct val="100000"/>
                        </a:lnSpc>
                        <a:spcBef>
                          <a:spcPts val="0"/>
                        </a:spcBef>
                        <a:spcAft>
                          <a:spcPts val="0"/>
                        </a:spcAft>
                        <a:buNone/>
                      </a:pPr>
                      <a:r>
                        <a:rPr lang="en-US" sz="1100" b="1" i="0" u="none" strike="noStrike" kern="1200" noProof="0" dirty="0">
                          <a:solidFill>
                            <a:schemeClr val="tx1">
                              <a:lumMod val="49000"/>
                            </a:schemeClr>
                          </a:solidFill>
                          <a:effectLst/>
                          <a:latin typeface="Calibri"/>
                        </a:rPr>
                        <a:t>Circus task 6: Questionnaires </a:t>
                      </a:r>
                      <a:r>
                        <a:rPr lang="en-US" sz="1100" b="0" i="0" u="none" strike="noStrike" kern="1200" noProof="0" dirty="0">
                          <a:solidFill>
                            <a:schemeClr val="tx1">
                              <a:lumMod val="49000"/>
                            </a:schemeClr>
                          </a:solidFill>
                          <a:effectLst/>
                          <a:latin typeface="Calibri"/>
                        </a:rPr>
                        <a:t>– See PowerPoint.</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49000"/>
                            </a:schemeClr>
                          </a:solidFill>
                          <a:latin typeface="Calibri"/>
                          <a:ea typeface="+mn-ea"/>
                          <a:cs typeface="Calibri"/>
                        </a:rPr>
                        <a:t>8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dirty="0">
                          <a:solidFill>
                            <a:schemeClr val="tx1">
                              <a:lumMod val="49000"/>
                            </a:schemeClr>
                          </a:solidFill>
                          <a:latin typeface="Calibri"/>
                          <a:ea typeface="+mn-ea"/>
                          <a:cs typeface="Calibri"/>
                        </a:rPr>
                        <a:t>Slides 10-11</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lvl="0" algn="l">
                        <a:buNone/>
                      </a:pPr>
                      <a:r>
                        <a:rPr lang="en-GB" sz="1100" b="0" i="0" u="none" strike="noStrike" noProof="0" dirty="0">
                          <a:solidFill>
                            <a:schemeClr val="tx1">
                              <a:lumMod val="49000"/>
                            </a:schemeClr>
                          </a:solidFill>
                          <a:effectLst/>
                          <a:latin typeface="Calibri"/>
                        </a:rPr>
                        <a:t>Summarise session. Set and explain self-directed tasks. Answer any final questions. Ask for feedback on </a:t>
                      </a:r>
                      <a:r>
                        <a:rPr lang="en-GB" sz="1100" b="0" i="0" u="none" strike="noStrike" noProof="0" dirty="0" err="1">
                          <a:solidFill>
                            <a:schemeClr val="tx1">
                              <a:lumMod val="49000"/>
                            </a:schemeClr>
                          </a:solidFill>
                          <a:effectLst/>
                          <a:latin typeface="Calibri"/>
                        </a:rPr>
                        <a:t>post-it</a:t>
                      </a:r>
                      <a:r>
                        <a:rPr lang="en-GB" sz="1100" b="0" i="0" u="none" strike="noStrike" noProof="0" dirty="0">
                          <a:solidFill>
                            <a:schemeClr val="tx1">
                              <a:lumMod val="49000"/>
                            </a:schemeClr>
                          </a:solidFill>
                          <a:effectLst/>
                          <a:latin typeface="Calibri"/>
                        </a:rPr>
                        <a:t> notes.</a:t>
                      </a:r>
                      <a:endParaRPr lang="en-US" sz="1100" b="0" i="0" u="none" strike="noStrike" noProof="0" dirty="0">
                        <a:solidFill>
                          <a:schemeClr val="tx1">
                            <a:lumMod val="49000"/>
                          </a:schemeClr>
                        </a:solidFill>
                        <a:effectLst/>
                        <a:latin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bl>
          </a:graphicData>
        </a:graphic>
      </p:graphicFrame>
      <p:sp>
        <p:nvSpPr>
          <p:cNvPr id="6" name="TextBox 5">
            <a:extLst>
              <a:ext uri="{FF2B5EF4-FFF2-40B4-BE49-F238E27FC236}">
                <a16:creationId xmlns:a16="http://schemas.microsoft.com/office/drawing/2014/main" id="{496AAA2E-5A02-798C-5DBE-AE406F212B6A}"/>
              </a:ext>
            </a:extLst>
          </p:cNvPr>
          <p:cNvSpPr txBox="1"/>
          <p:nvPr/>
        </p:nvSpPr>
        <p:spPr>
          <a:xfrm>
            <a:off x="1366175" y="248519"/>
            <a:ext cx="9325638" cy="646331"/>
          </a:xfrm>
          <a:prstGeom prst="rect">
            <a:avLst/>
          </a:prstGeom>
          <a:noFill/>
        </p:spPr>
        <p:txBody>
          <a:bodyPr wrap="square" lIns="91440" tIns="45720" rIns="91440" bIns="45720" rtlCol="0" anchor="t">
            <a:spAutoFit/>
          </a:bodyPr>
          <a:lstStyle/>
          <a:p>
            <a:pPr algn="ctr"/>
            <a:r>
              <a:rPr lang="en-GB" sz="3600">
                <a:solidFill>
                  <a:schemeClr val="bg2"/>
                </a:solidFill>
                <a:latin typeface="Calibri"/>
                <a:ea typeface="Calibri"/>
                <a:cs typeface="Calibri"/>
              </a:rPr>
              <a:t>Session 5 – Primary research methods</a:t>
            </a:r>
            <a:endParaRPr lang="en-GB" sz="3600">
              <a:solidFill>
                <a:schemeClr val="bg2"/>
              </a:solidFill>
              <a:latin typeface="Calibri" panose="020F0502020204030204" pitchFamily="34" charset="0"/>
              <a:cs typeface="Calibri" panose="020F0502020204030204" pitchFamily="34" charset="0"/>
            </a:endParaRPr>
          </a:p>
        </p:txBody>
      </p:sp>
      <p:pic>
        <p:nvPicPr>
          <p:cNvPr id="4" name="Picture 3" descr="A blue and white icon of two people sitting at a table&#10;&#10;Description automatically generated">
            <a:extLst>
              <a:ext uri="{FF2B5EF4-FFF2-40B4-BE49-F238E27FC236}">
                <a16:creationId xmlns:a16="http://schemas.microsoft.com/office/drawing/2014/main" id="{06F8EFBD-EDD4-9E8F-26C5-74F5701680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34525" y="4044199"/>
            <a:ext cx="881922" cy="1006608"/>
          </a:xfrm>
          <a:prstGeom prst="rect">
            <a:avLst/>
          </a:prstGeom>
        </p:spPr>
      </p:pic>
      <p:pic>
        <p:nvPicPr>
          <p:cNvPr id="7" name="Picture 6" descr="A blue and white icon with a question mark above it&#10;&#10;Description automatically generated">
            <a:extLst>
              <a:ext uri="{FF2B5EF4-FFF2-40B4-BE49-F238E27FC236}">
                <a16:creationId xmlns:a16="http://schemas.microsoft.com/office/drawing/2014/main" id="{A8DC1108-AAE7-6E6C-341A-88D0F2E653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13648" y="4125840"/>
            <a:ext cx="682580" cy="779083"/>
          </a:xfrm>
          <a:prstGeom prst="rect">
            <a:avLst/>
          </a:prstGeom>
        </p:spPr>
      </p:pic>
      <p:pic>
        <p:nvPicPr>
          <p:cNvPr id="11" name="Picture 10">
            <a:extLst>
              <a:ext uri="{FF2B5EF4-FFF2-40B4-BE49-F238E27FC236}">
                <a16:creationId xmlns:a16="http://schemas.microsoft.com/office/drawing/2014/main" id="{1F341A45-C648-DB5D-6797-0A0C5016CB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17416" y="3967251"/>
            <a:ext cx="882936" cy="1006608"/>
          </a:xfrm>
          <a:prstGeom prst="rect">
            <a:avLst/>
          </a:prstGeom>
        </p:spPr>
      </p:pic>
    </p:spTree>
    <p:extLst>
      <p:ext uri="{BB962C8B-B14F-4D97-AF65-F5344CB8AC3E}">
        <p14:creationId xmlns:p14="http://schemas.microsoft.com/office/powerpoint/2010/main" val="1181860117"/>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3CDE03-B663-4496-9984-BF4BF86FF770}">
  <ds:schemaRefs>
    <ds:schemaRef ds:uri="http://schemas.microsoft.com/office/2006/metadata/properties"/>
    <ds:schemaRef ds:uri="ecfe38cb-df63-4e2d-9794-c5b0ab1c669a"/>
    <ds:schemaRef ds:uri="http://purl.org/dc/elements/1.1/"/>
    <ds:schemaRef ds:uri="http://www.w3.org/XML/1998/namespace"/>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01421b7c-f39e-4aed-a843-4c814a3eb1eb"/>
    <ds:schemaRef ds:uri="http://purl.org/dc/terms/"/>
  </ds:schemaRefs>
</ds:datastoreItem>
</file>

<file path=customXml/itemProps2.xml><?xml version="1.0" encoding="utf-8"?>
<ds:datastoreItem xmlns:ds="http://schemas.openxmlformats.org/officeDocument/2006/customXml" ds:itemID="{F09ECC26-C5C0-4D84-8C19-409E84F8CFF3}">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A9BCC57-0CA5-4972-B8E2-4AA3E95729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854</Words>
  <Application>Microsoft Office PowerPoint</Application>
  <PresentationFormat>Custom</PresentationFormat>
  <Paragraphs>73</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Arial</vt:lpstr>
      <vt:lpstr>Arial,Sans-Serif</vt:lpstr>
      <vt:lpstr>Calibri</vt:lpstr>
      <vt:lpstr>FUTURA MEDIUM</vt:lpstr>
      <vt:lpstr>FUTURA MEDIUM</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Disseminating my research</dc:title>
  <dc:creator>Genevieve Brothwood</dc:creator>
  <cp:lastModifiedBy>Tracey Forshaw</cp:lastModifiedBy>
  <cp:revision>23</cp:revision>
  <cp:lastPrinted>2024-10-23T17:24:08Z</cp:lastPrinted>
  <dcterms:created xsi:type="dcterms:W3CDTF">2024-07-01T09:27:15Z</dcterms:created>
  <dcterms:modified xsi:type="dcterms:W3CDTF">2026-05-11T10:42:04Z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