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sldIdLst>
    <p:sldId id="256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43F646D-2185-4EB6-B862-5C45A3ECF8C2}">
          <p14:sldIdLst>
            <p14:sldId id="256"/>
            <p14:sldId id="259"/>
            <p14:sldId id="261"/>
            <p14:sldId id="262"/>
            <p14:sldId id="263"/>
            <p14:sldId id="264"/>
            <p14:sldId id="265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D458061-D0A4-25A7-10BE-B6B167E8388E}" name="Naomi Leonard" initials="NL" userId="S::nl1v22@soton.ac.uk::aac58b25-e4b8-4396-be41-69c922faabae" providerId="AD"/>
  <p188:author id="{CE101DFF-5729-B772-C2FA-DB44E2C9435A}" name="Cara Black" initials="CB" userId="S::cmb1d22@soton.ac.uk::9dc321fb-7cf4-44d5-a186-28628717419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5378"/>
    <a:srgbClr val="000000"/>
    <a:srgbClr val="FBCB96"/>
    <a:srgbClr val="F29130"/>
    <a:srgbClr val="FADC08"/>
    <a:srgbClr val="E96EE3"/>
    <a:srgbClr val="F1C2D2"/>
    <a:srgbClr val="EEAFD3"/>
    <a:srgbClr val="EBE046"/>
    <a:srgbClr val="ECEB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EBED75-76EC-4104-83EC-F327EA85CF6F}" v="57" dt="2025-08-28T11:13:39.6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7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methomas07" userId="S::esmethomas07_gmail.com#ext#@sotonac.onmicrosoft.com::939fa38c-252c-4429-9791-ebdfa8863eaa" providerId="AD" clId="Web-{6E84C0F2-D937-937B-AA7A-B12FBC420323}"/>
    <pc:docChg chg="modSld">
      <pc:chgData name="esmethomas07" userId="S::esmethomas07_gmail.com#ext#@sotonac.onmicrosoft.com::939fa38c-252c-4429-9791-ebdfa8863eaa" providerId="AD" clId="Web-{6E84C0F2-D937-937B-AA7A-B12FBC420323}" dt="2025-08-27T00:19:20.262" v="129" actId="1076"/>
      <pc:docMkLst>
        <pc:docMk/>
      </pc:docMkLst>
      <pc:sldChg chg="modSp">
        <pc:chgData name="esmethomas07" userId="S::esmethomas07_gmail.com#ext#@sotonac.onmicrosoft.com::939fa38c-252c-4429-9791-ebdfa8863eaa" providerId="AD" clId="Web-{6E84C0F2-D937-937B-AA7A-B12FBC420323}" dt="2025-08-27T00:17:22.600" v="112" actId="1076"/>
        <pc:sldMkLst>
          <pc:docMk/>
          <pc:sldMk cId="239159075" sldId="256"/>
        </pc:sldMkLst>
        <pc:spChg chg="mod">
          <ac:chgData name="esmethomas07" userId="S::esmethomas07_gmail.com#ext#@sotonac.onmicrosoft.com::939fa38c-252c-4429-9791-ebdfa8863eaa" providerId="AD" clId="Web-{6E84C0F2-D937-937B-AA7A-B12FBC420323}" dt="2025-08-27T00:17:02.990" v="111" actId="20577"/>
          <ac:spMkLst>
            <pc:docMk/>
            <pc:sldMk cId="239159075" sldId="256"/>
            <ac:spMk id="5" creationId="{E76F671B-A203-2AEA-9D23-0AA807CBC13B}"/>
          </ac:spMkLst>
        </pc:spChg>
        <pc:picChg chg="mod">
          <ac:chgData name="esmethomas07" userId="S::esmethomas07_gmail.com#ext#@sotonac.onmicrosoft.com::939fa38c-252c-4429-9791-ebdfa8863eaa" providerId="AD" clId="Web-{6E84C0F2-D937-937B-AA7A-B12FBC420323}" dt="2025-08-27T00:17:22.600" v="112" actId="1076"/>
          <ac:picMkLst>
            <pc:docMk/>
            <pc:sldMk cId="239159075" sldId="256"/>
            <ac:picMk id="4" creationId="{A2439871-4215-26BA-2C28-4757A82F29A5}"/>
          </ac:picMkLst>
        </pc:picChg>
      </pc:sldChg>
      <pc:sldChg chg="modSp">
        <pc:chgData name="esmethomas07" userId="S::esmethomas07_gmail.com#ext#@sotonac.onmicrosoft.com::939fa38c-252c-4429-9791-ebdfa8863eaa" providerId="AD" clId="Web-{6E84C0F2-D937-937B-AA7A-B12FBC420323}" dt="2025-08-27T00:15:45.953" v="101"/>
        <pc:sldMkLst>
          <pc:docMk/>
          <pc:sldMk cId="4267457026" sldId="260"/>
        </pc:sldMkLst>
        <pc:graphicFrameChg chg="mod modGraphic">
          <ac:chgData name="esmethomas07" userId="S::esmethomas07_gmail.com#ext#@sotonac.onmicrosoft.com::939fa38c-252c-4429-9791-ebdfa8863eaa" providerId="AD" clId="Web-{6E84C0F2-D937-937B-AA7A-B12FBC420323}" dt="2025-08-27T00:15:45.953" v="101"/>
          <ac:graphicFrameMkLst>
            <pc:docMk/>
            <pc:sldMk cId="4267457026" sldId="260"/>
            <ac:graphicFrameMk id="4" creationId="{4C32DAE9-0A2E-2528-A519-4E560D93370D}"/>
          </ac:graphicFrameMkLst>
        </pc:graphicFrameChg>
      </pc:sldChg>
      <pc:sldChg chg="modSp">
        <pc:chgData name="esmethomas07" userId="S::esmethomas07_gmail.com#ext#@sotonac.onmicrosoft.com::939fa38c-252c-4429-9791-ebdfa8863eaa" providerId="AD" clId="Web-{6E84C0F2-D937-937B-AA7A-B12FBC420323}" dt="2025-08-27T00:17:53.866" v="114" actId="20577"/>
        <pc:sldMkLst>
          <pc:docMk/>
          <pc:sldMk cId="3282167897" sldId="269"/>
        </pc:sldMkLst>
        <pc:spChg chg="mod">
          <ac:chgData name="esmethomas07" userId="S::esmethomas07_gmail.com#ext#@sotonac.onmicrosoft.com::939fa38c-252c-4429-9791-ebdfa8863eaa" providerId="AD" clId="Web-{6E84C0F2-D937-937B-AA7A-B12FBC420323}" dt="2025-08-27T00:17:53.866" v="114" actId="20577"/>
          <ac:spMkLst>
            <pc:docMk/>
            <pc:sldMk cId="3282167897" sldId="269"/>
            <ac:spMk id="15" creationId="{119F6D18-4649-7248-B454-98CFF22FADF0}"/>
          </ac:spMkLst>
        </pc:spChg>
      </pc:sldChg>
      <pc:sldChg chg="modSp">
        <pc:chgData name="esmethomas07" userId="S::esmethomas07_gmail.com#ext#@sotonac.onmicrosoft.com::939fa38c-252c-4429-9791-ebdfa8863eaa" providerId="AD" clId="Web-{6E84C0F2-D937-937B-AA7A-B12FBC420323}" dt="2025-08-27T00:16:30.504" v="103" actId="20577"/>
        <pc:sldMkLst>
          <pc:docMk/>
          <pc:sldMk cId="1072468971" sldId="303"/>
        </pc:sldMkLst>
        <pc:graphicFrameChg chg="modGraphic">
          <ac:chgData name="esmethomas07" userId="S::esmethomas07_gmail.com#ext#@sotonac.onmicrosoft.com::939fa38c-252c-4429-9791-ebdfa8863eaa" providerId="AD" clId="Web-{6E84C0F2-D937-937B-AA7A-B12FBC420323}" dt="2025-08-27T00:16:30.504" v="103" actId="20577"/>
          <ac:graphicFrameMkLst>
            <pc:docMk/>
            <pc:sldMk cId="1072468971" sldId="303"/>
            <ac:graphicFrameMk id="3" creationId="{F7D60D19-DD93-FD22-471B-7EA48E3DE664}"/>
          </ac:graphicFrameMkLst>
        </pc:graphicFrameChg>
      </pc:sldChg>
      <pc:sldChg chg="modSp">
        <pc:chgData name="esmethomas07" userId="S::esmethomas07_gmail.com#ext#@sotonac.onmicrosoft.com::939fa38c-252c-4429-9791-ebdfa8863eaa" providerId="AD" clId="Web-{6E84C0F2-D937-937B-AA7A-B12FBC420323}" dt="2025-08-27T00:18:06.476" v="116" actId="20577"/>
        <pc:sldMkLst>
          <pc:docMk/>
          <pc:sldMk cId="2292356543" sldId="304"/>
        </pc:sldMkLst>
        <pc:spChg chg="mod">
          <ac:chgData name="esmethomas07" userId="S::esmethomas07_gmail.com#ext#@sotonac.onmicrosoft.com::939fa38c-252c-4429-9791-ebdfa8863eaa" providerId="AD" clId="Web-{6E84C0F2-D937-937B-AA7A-B12FBC420323}" dt="2025-08-27T00:18:06.476" v="116" actId="20577"/>
          <ac:spMkLst>
            <pc:docMk/>
            <pc:sldMk cId="2292356543" sldId="304"/>
            <ac:spMk id="10" creationId="{E7A86D4F-74CE-284A-1600-7D4807B2C733}"/>
          </ac:spMkLst>
        </pc:spChg>
      </pc:sldChg>
      <pc:sldChg chg="modSp">
        <pc:chgData name="esmethomas07" userId="S::esmethomas07_gmail.com#ext#@sotonac.onmicrosoft.com::939fa38c-252c-4429-9791-ebdfa8863eaa" providerId="AD" clId="Web-{6E84C0F2-D937-937B-AA7A-B12FBC420323}" dt="2025-08-27T00:18:24.258" v="119" actId="14100"/>
        <pc:sldMkLst>
          <pc:docMk/>
          <pc:sldMk cId="3635157167" sldId="310"/>
        </pc:sldMkLst>
        <pc:spChg chg="mod">
          <ac:chgData name="esmethomas07" userId="S::esmethomas07_gmail.com#ext#@sotonac.onmicrosoft.com::939fa38c-252c-4429-9791-ebdfa8863eaa" providerId="AD" clId="Web-{6E84C0F2-D937-937B-AA7A-B12FBC420323}" dt="2025-08-27T00:18:24.258" v="119" actId="14100"/>
          <ac:spMkLst>
            <pc:docMk/>
            <pc:sldMk cId="3635157167" sldId="310"/>
            <ac:spMk id="8" creationId="{6462F186-28E0-18A9-323C-EDBCD1B1F283}"/>
          </ac:spMkLst>
        </pc:spChg>
      </pc:sldChg>
      <pc:sldChg chg="modSp">
        <pc:chgData name="esmethomas07" userId="S::esmethomas07_gmail.com#ext#@sotonac.onmicrosoft.com::939fa38c-252c-4429-9791-ebdfa8863eaa" providerId="AD" clId="Web-{6E84C0F2-D937-937B-AA7A-B12FBC420323}" dt="2025-08-27T00:18:29.179" v="120" actId="1076"/>
        <pc:sldMkLst>
          <pc:docMk/>
          <pc:sldMk cId="3184298644" sldId="312"/>
        </pc:sldMkLst>
        <pc:spChg chg="mod">
          <ac:chgData name="esmethomas07" userId="S::esmethomas07_gmail.com#ext#@sotonac.onmicrosoft.com::939fa38c-252c-4429-9791-ebdfa8863eaa" providerId="AD" clId="Web-{6E84C0F2-D937-937B-AA7A-B12FBC420323}" dt="2025-08-27T00:18:29.179" v="120" actId="1076"/>
          <ac:spMkLst>
            <pc:docMk/>
            <pc:sldMk cId="3184298644" sldId="312"/>
            <ac:spMk id="4" creationId="{39B1F13C-4F8C-0E8C-44DE-F2069BB1A18B}"/>
          </ac:spMkLst>
        </pc:spChg>
      </pc:sldChg>
      <pc:sldChg chg="modSp">
        <pc:chgData name="esmethomas07" userId="S::esmethomas07_gmail.com#ext#@sotonac.onmicrosoft.com::939fa38c-252c-4429-9791-ebdfa8863eaa" providerId="AD" clId="Web-{6E84C0F2-D937-937B-AA7A-B12FBC420323}" dt="2025-08-27T00:19:01.336" v="124" actId="1076"/>
        <pc:sldMkLst>
          <pc:docMk/>
          <pc:sldMk cId="994381087" sldId="313"/>
        </pc:sldMkLst>
        <pc:spChg chg="mod">
          <ac:chgData name="esmethomas07" userId="S::esmethomas07_gmail.com#ext#@sotonac.onmicrosoft.com::939fa38c-252c-4429-9791-ebdfa8863eaa" providerId="AD" clId="Web-{6E84C0F2-D937-937B-AA7A-B12FBC420323}" dt="2025-08-27T00:19:01.336" v="124" actId="1076"/>
          <ac:spMkLst>
            <pc:docMk/>
            <pc:sldMk cId="994381087" sldId="313"/>
            <ac:spMk id="6" creationId="{196C9B66-9FD4-9E41-1533-39C1663143DA}"/>
          </ac:spMkLst>
        </pc:spChg>
        <pc:picChg chg="mod">
          <ac:chgData name="esmethomas07" userId="S::esmethomas07_gmail.com#ext#@sotonac.onmicrosoft.com::939fa38c-252c-4429-9791-ebdfa8863eaa" providerId="AD" clId="Web-{6E84C0F2-D937-937B-AA7A-B12FBC420323}" dt="2025-08-27T00:18:57.414" v="123" actId="1076"/>
          <ac:picMkLst>
            <pc:docMk/>
            <pc:sldMk cId="994381087" sldId="313"/>
            <ac:picMk id="4" creationId="{40D55D97-FDB1-4882-8136-0FFC354B3099}"/>
          </ac:picMkLst>
        </pc:picChg>
      </pc:sldChg>
      <pc:sldChg chg="modSp">
        <pc:chgData name="esmethomas07" userId="S::esmethomas07_gmail.com#ext#@sotonac.onmicrosoft.com::939fa38c-252c-4429-9791-ebdfa8863eaa" providerId="AD" clId="Web-{6E84C0F2-D937-937B-AA7A-B12FBC420323}" dt="2025-08-27T00:19:20.262" v="129" actId="1076"/>
        <pc:sldMkLst>
          <pc:docMk/>
          <pc:sldMk cId="768340710" sldId="314"/>
        </pc:sldMkLst>
        <pc:spChg chg="mod">
          <ac:chgData name="esmethomas07" userId="S::esmethomas07_gmail.com#ext#@sotonac.onmicrosoft.com::939fa38c-252c-4429-9791-ebdfa8863eaa" providerId="AD" clId="Web-{6E84C0F2-D937-937B-AA7A-B12FBC420323}" dt="2025-08-27T00:19:20.262" v="129" actId="1076"/>
          <ac:spMkLst>
            <pc:docMk/>
            <pc:sldMk cId="768340710" sldId="314"/>
            <ac:spMk id="4" creationId="{D25D698B-A67C-C123-F2E9-E600AC1B7567}"/>
          </ac:spMkLst>
        </pc:spChg>
      </pc:sldChg>
    </pc:docChg>
  </pc:docChgLst>
  <pc:docChgLst>
    <pc:chgData name="Cara Black" userId="S::cmb1d22@soton.ac.uk::9dc321fb-7cf4-44d5-a186-28628717419a" providerId="AD" clId="Web-{FEEBFF78-B1BF-1BDB-3E4E-556EDD177984}"/>
    <pc:docChg chg="modSld">
      <pc:chgData name="Cara Black" userId="S::cmb1d22@soton.ac.uk::9dc321fb-7cf4-44d5-a186-28628717419a" providerId="AD" clId="Web-{FEEBFF78-B1BF-1BDB-3E4E-556EDD177984}" dt="2025-06-04T11:40:16.205" v="22" actId="20577"/>
      <pc:docMkLst>
        <pc:docMk/>
      </pc:docMkLst>
      <pc:sldChg chg="modSp">
        <pc:chgData name="Cara Black" userId="S::cmb1d22@soton.ac.uk::9dc321fb-7cf4-44d5-a186-28628717419a" providerId="AD" clId="Web-{FEEBFF78-B1BF-1BDB-3E4E-556EDD177984}" dt="2025-06-04T11:34:59.540" v="13" actId="1076"/>
        <pc:sldMkLst>
          <pc:docMk/>
          <pc:sldMk cId="3282167897" sldId="269"/>
        </pc:sldMkLst>
      </pc:sldChg>
      <pc:sldChg chg="modSp">
        <pc:chgData name="Cara Black" userId="S::cmb1d22@soton.ac.uk::9dc321fb-7cf4-44d5-a186-28628717419a" providerId="AD" clId="Web-{FEEBFF78-B1BF-1BDB-3E4E-556EDD177984}" dt="2025-06-04T11:40:16.205" v="22" actId="20577"/>
        <pc:sldMkLst>
          <pc:docMk/>
          <pc:sldMk cId="2899692952" sldId="283"/>
        </pc:sldMkLst>
      </pc:sldChg>
    </pc:docChg>
  </pc:docChgLst>
  <pc:docChgLst>
    <pc:chgData name="Naomi Leonard" userId="aac58b25-e4b8-4396-be41-69c922faabae" providerId="ADAL" clId="{CD8FF7B7-D546-451D-BC8D-A0B109066906}"/>
    <pc:docChg chg="custSel modSld sldOrd">
      <pc:chgData name="Naomi Leonard" userId="aac58b25-e4b8-4396-be41-69c922faabae" providerId="ADAL" clId="{CD8FF7B7-D546-451D-BC8D-A0B109066906}" dt="2025-06-18T15:42:53.065" v="182" actId="114"/>
      <pc:docMkLst>
        <pc:docMk/>
      </pc:docMkLst>
      <pc:sldChg chg="ord">
        <pc:chgData name="Naomi Leonard" userId="aac58b25-e4b8-4396-be41-69c922faabae" providerId="ADAL" clId="{CD8FF7B7-D546-451D-BC8D-A0B109066906}" dt="2025-06-18T15:36:04.824" v="1"/>
        <pc:sldMkLst>
          <pc:docMk/>
          <pc:sldMk cId="3402924318" sldId="259"/>
        </pc:sldMkLst>
      </pc:sldChg>
      <pc:sldChg chg="modSp mod">
        <pc:chgData name="Naomi Leonard" userId="aac58b25-e4b8-4396-be41-69c922faabae" providerId="ADAL" clId="{CD8FF7B7-D546-451D-BC8D-A0B109066906}" dt="2025-06-18T15:38:27.706" v="105" actId="20577"/>
        <pc:sldMkLst>
          <pc:docMk/>
          <pc:sldMk cId="208466090" sldId="268"/>
        </pc:sldMkLst>
      </pc:sldChg>
      <pc:sldChg chg="modSp mod">
        <pc:chgData name="Naomi Leonard" userId="aac58b25-e4b8-4396-be41-69c922faabae" providerId="ADAL" clId="{CD8FF7B7-D546-451D-BC8D-A0B109066906}" dt="2025-06-18T15:41:08.107" v="108" actId="1076"/>
        <pc:sldMkLst>
          <pc:docMk/>
          <pc:sldMk cId="994381087" sldId="313"/>
        </pc:sldMkLst>
      </pc:sldChg>
      <pc:sldChg chg="modNotesTx">
        <pc:chgData name="Naomi Leonard" userId="aac58b25-e4b8-4396-be41-69c922faabae" providerId="ADAL" clId="{CD8FF7B7-D546-451D-BC8D-A0B109066906}" dt="2025-06-18T15:42:53.065" v="182" actId="114"/>
        <pc:sldMkLst>
          <pc:docMk/>
          <pc:sldMk cId="596155084" sldId="316"/>
        </pc:sldMkLst>
      </pc:sldChg>
    </pc:docChg>
  </pc:docChgLst>
  <pc:docChgLst>
    <pc:chgData name="Naomi Leonard" userId="aac58b25-e4b8-4396-be41-69c922faabae" providerId="ADAL" clId="{634A1157-BA76-47A6-BB6E-A669F2FCEB19}"/>
    <pc:docChg chg="undo redo custSel addSld delSld modSld modMainMaster modSection">
      <pc:chgData name="Naomi Leonard" userId="aac58b25-e4b8-4396-be41-69c922faabae" providerId="ADAL" clId="{634A1157-BA76-47A6-BB6E-A669F2FCEB19}" dt="2025-07-25T10:06:34.907" v="34" actId="735"/>
      <pc:docMkLst>
        <pc:docMk/>
      </pc:docMkLst>
      <pc:sldChg chg="addSp delSp modSp mod setBg">
        <pc:chgData name="Naomi Leonard" userId="aac58b25-e4b8-4396-be41-69c922faabae" providerId="ADAL" clId="{634A1157-BA76-47A6-BB6E-A669F2FCEB19}" dt="2025-07-25T10:04:08.673" v="33" actId="478"/>
        <pc:sldMkLst>
          <pc:docMk/>
          <pc:sldMk cId="239159075" sldId="256"/>
        </pc:sldMkLst>
      </pc:sldChg>
      <pc:sldChg chg="modSp mod">
        <pc:chgData name="Naomi Leonard" userId="aac58b25-e4b8-4396-be41-69c922faabae" providerId="ADAL" clId="{634A1157-BA76-47A6-BB6E-A669F2FCEB19}" dt="2025-07-25T10:00:46.298" v="1" actId="6549"/>
        <pc:sldMkLst>
          <pc:docMk/>
          <pc:sldMk cId="894869418" sldId="318"/>
        </pc:sldMkLst>
      </pc:sldChg>
      <pc:sldChg chg="new add del">
        <pc:chgData name="Naomi Leonard" userId="aac58b25-e4b8-4396-be41-69c922faabae" providerId="ADAL" clId="{634A1157-BA76-47A6-BB6E-A669F2FCEB19}" dt="2025-07-25T10:04:02.804" v="32" actId="47"/>
        <pc:sldMkLst>
          <pc:docMk/>
          <pc:sldMk cId="107518440" sldId="321"/>
        </pc:sldMkLst>
      </pc:sldChg>
      <pc:sldChg chg="new del">
        <pc:chgData name="Naomi Leonard" userId="aac58b25-e4b8-4396-be41-69c922faabae" providerId="ADAL" clId="{634A1157-BA76-47A6-BB6E-A669F2FCEB19}" dt="2025-07-25T10:03:15.535" v="20" actId="47"/>
        <pc:sldMkLst>
          <pc:docMk/>
          <pc:sldMk cId="1173064787" sldId="321"/>
        </pc:sldMkLst>
      </pc:sldChg>
      <pc:sldChg chg="new del">
        <pc:chgData name="Naomi Leonard" userId="aac58b25-e4b8-4396-be41-69c922faabae" providerId="ADAL" clId="{634A1157-BA76-47A6-BB6E-A669F2FCEB19}" dt="2025-07-25T10:02:07.294" v="7" actId="47"/>
        <pc:sldMkLst>
          <pc:docMk/>
          <pc:sldMk cId="3829322819" sldId="321"/>
        </pc:sldMkLst>
      </pc:sldChg>
      <pc:sldChg chg="new del">
        <pc:chgData name="Naomi Leonard" userId="aac58b25-e4b8-4396-be41-69c922faabae" providerId="ADAL" clId="{634A1157-BA76-47A6-BB6E-A669F2FCEB19}" dt="2025-07-25T10:03:13.673" v="19" actId="47"/>
        <pc:sldMkLst>
          <pc:docMk/>
          <pc:sldMk cId="868431746" sldId="322"/>
        </pc:sldMkLst>
      </pc:sldChg>
      <pc:sldMasterChg chg="modSp modSldLayout">
        <pc:chgData name="Naomi Leonard" userId="aac58b25-e4b8-4396-be41-69c922faabae" providerId="ADAL" clId="{634A1157-BA76-47A6-BB6E-A669F2FCEB19}" dt="2025-07-25T10:06:34.907" v="34" actId="735"/>
        <pc:sldMasterMkLst>
          <pc:docMk/>
          <pc:sldMasterMk cId="1837604849" sldId="2147483648"/>
        </pc:sldMasterMkLst>
        <pc:sldLayoutChg chg="addSp modSp mod">
          <pc:chgData name="Naomi Leonard" userId="aac58b25-e4b8-4396-be41-69c922faabae" providerId="ADAL" clId="{634A1157-BA76-47A6-BB6E-A669F2FCEB19}" dt="2025-07-25T10:02:59.029" v="17" actId="14100"/>
          <pc:sldLayoutMkLst>
            <pc:docMk/>
            <pc:sldMasterMk cId="1837604849" sldId="2147483648"/>
            <pc:sldLayoutMk cId="343001709" sldId="2147483649"/>
          </pc:sldLayoutMkLst>
        </pc:sldLayoutChg>
        <pc:sldLayoutChg chg="modSp">
          <pc:chgData name="Naomi Leonard" userId="aac58b25-e4b8-4396-be41-69c922faabae" providerId="ADAL" clId="{634A1157-BA76-47A6-BB6E-A669F2FCEB19}" dt="2025-07-25T10:02:30.764" v="9" actId="735"/>
          <pc:sldLayoutMkLst>
            <pc:docMk/>
            <pc:sldMasterMk cId="1837604849" sldId="2147483648"/>
            <pc:sldLayoutMk cId="784888401" sldId="2147483650"/>
          </pc:sldLayoutMkLst>
        </pc:sldLayoutChg>
      </pc:sldMasterChg>
    </pc:docChg>
  </pc:docChgLst>
  <pc:docChgLst>
    <pc:chgData name="Pender, Harriet W (UG - Psychology)" userId="S::hp00973_surrey.ac.uk#ext#@sotonac.onmicrosoft.com::7f8572c2-3a30-445d-9747-b4164cd0f1f0" providerId="AD" clId="Web-{05D3A60F-6C6F-1C19-9BA3-42089955B283}"/>
    <pc:docChg chg="addSld delSld modSld modSection">
      <pc:chgData name="Pender, Harriet W (UG - Psychology)" userId="S::hp00973_surrey.ac.uk#ext#@sotonac.onmicrosoft.com::7f8572c2-3a30-445d-9747-b4164cd0f1f0" providerId="AD" clId="Web-{05D3A60F-6C6F-1C19-9BA3-42089955B283}" dt="2025-07-14T17:07:49.412" v="971" actId="14100"/>
      <pc:docMkLst>
        <pc:docMk/>
      </pc:docMkLst>
      <pc:sldChg chg="modSp">
        <pc:chgData name="Pender, Harriet W (UG - Psychology)" userId="S::hp00973_surrey.ac.uk#ext#@sotonac.onmicrosoft.com::7f8572c2-3a30-445d-9747-b4164cd0f1f0" providerId="AD" clId="Web-{05D3A60F-6C6F-1C19-9BA3-42089955B283}" dt="2025-07-08T10:15:23.904" v="73" actId="20577"/>
        <pc:sldMkLst>
          <pc:docMk/>
          <pc:sldMk cId="239159075" sldId="256"/>
        </pc:sldMkLst>
      </pc:sldChg>
      <pc:sldChg chg="delSp modSp">
        <pc:chgData name="Pender, Harriet W (UG - Psychology)" userId="S::hp00973_surrey.ac.uk#ext#@sotonac.onmicrosoft.com::7f8572c2-3a30-445d-9747-b4164cd0f1f0" providerId="AD" clId="Web-{05D3A60F-6C6F-1C19-9BA3-42089955B283}" dt="2025-07-10T12:16:29.401" v="935" actId="20577"/>
        <pc:sldMkLst>
          <pc:docMk/>
          <pc:sldMk cId="459375446" sldId="258"/>
        </pc:sldMkLst>
      </pc:sldChg>
      <pc:sldChg chg="addSp delSp modSp mod setBg">
        <pc:chgData name="Pender, Harriet W (UG - Psychology)" userId="S::hp00973_surrey.ac.uk#ext#@sotonac.onmicrosoft.com::7f8572c2-3a30-445d-9747-b4164cd0f1f0" providerId="AD" clId="Web-{05D3A60F-6C6F-1C19-9BA3-42089955B283}" dt="2025-07-10T11:59:51.894" v="771" actId="1076"/>
        <pc:sldMkLst>
          <pc:docMk/>
          <pc:sldMk cId="3402924318" sldId="259"/>
        </pc:sldMkLst>
      </pc:sldChg>
      <pc:sldChg chg="addSp modSp mod setBg">
        <pc:chgData name="Pender, Harriet W (UG - Psychology)" userId="S::hp00973_surrey.ac.uk#ext#@sotonac.onmicrosoft.com::7f8572c2-3a30-445d-9747-b4164cd0f1f0" providerId="AD" clId="Web-{05D3A60F-6C6F-1C19-9BA3-42089955B283}" dt="2025-07-14T17:06:35.049" v="970" actId="1076"/>
        <pc:sldMkLst>
          <pc:docMk/>
          <pc:sldMk cId="4267457026" sldId="260"/>
        </pc:sldMkLst>
      </pc:sldChg>
      <pc:sldChg chg="addSp delSp modSp">
        <pc:chgData name="Pender, Harriet W (UG - Psychology)" userId="S::hp00973_surrey.ac.uk#ext#@sotonac.onmicrosoft.com::7f8572c2-3a30-445d-9747-b4164cd0f1f0" providerId="AD" clId="Web-{05D3A60F-6C6F-1C19-9BA3-42089955B283}" dt="2025-07-08T10:01:44.434" v="66" actId="14100"/>
        <pc:sldMkLst>
          <pc:docMk/>
          <pc:sldMk cId="208466090" sldId="268"/>
        </pc:sldMkLst>
      </pc:sldChg>
      <pc:sldChg chg="modSp">
        <pc:chgData name="Pender, Harriet W (UG - Psychology)" userId="S::hp00973_surrey.ac.uk#ext#@sotonac.onmicrosoft.com::7f8572c2-3a30-445d-9747-b4164cd0f1f0" providerId="AD" clId="Web-{05D3A60F-6C6F-1C19-9BA3-42089955B283}" dt="2025-07-14T17:07:49.412" v="971" actId="14100"/>
        <pc:sldMkLst>
          <pc:docMk/>
          <pc:sldMk cId="2899692952" sldId="283"/>
        </pc:sldMkLst>
      </pc:sldChg>
      <pc:sldChg chg="addSp delSp modSp add del mod setBg">
        <pc:chgData name="Pender, Harriet W (UG - Psychology)" userId="S::hp00973_surrey.ac.uk#ext#@sotonac.onmicrosoft.com::7f8572c2-3a30-445d-9747-b4164cd0f1f0" providerId="AD" clId="Web-{05D3A60F-6C6F-1C19-9BA3-42089955B283}" dt="2025-07-08T10:56:19.143" v="168"/>
        <pc:sldMkLst>
          <pc:docMk/>
          <pc:sldMk cId="749180533" sldId="285"/>
        </pc:sldMkLst>
      </pc:sldChg>
      <pc:sldChg chg="addSp delSp modSp">
        <pc:chgData name="Pender, Harriet W (UG - Psychology)" userId="S::hp00973_surrey.ac.uk#ext#@sotonac.onmicrosoft.com::7f8572c2-3a30-445d-9747-b4164cd0f1f0" providerId="AD" clId="Web-{05D3A60F-6C6F-1C19-9BA3-42089955B283}" dt="2025-07-08T12:47:40.144" v="515" actId="1076"/>
        <pc:sldMkLst>
          <pc:docMk/>
          <pc:sldMk cId="1396039507" sldId="301"/>
        </pc:sldMkLst>
      </pc:sldChg>
      <pc:sldChg chg="addSp delSp modSp mod setBg">
        <pc:chgData name="Pender, Harriet W (UG - Psychology)" userId="S::hp00973_surrey.ac.uk#ext#@sotonac.onmicrosoft.com::7f8572c2-3a30-445d-9747-b4164cd0f1f0" providerId="AD" clId="Web-{05D3A60F-6C6F-1C19-9BA3-42089955B283}" dt="2025-07-10T12:12:40.861" v="898" actId="1076"/>
        <pc:sldMkLst>
          <pc:docMk/>
          <pc:sldMk cId="1280887503" sldId="302"/>
        </pc:sldMkLst>
      </pc:sldChg>
      <pc:sldChg chg="modSp">
        <pc:chgData name="Pender, Harriet W (UG - Psychology)" userId="S::hp00973_surrey.ac.uk#ext#@sotonac.onmicrosoft.com::7f8572c2-3a30-445d-9747-b4164cd0f1f0" providerId="AD" clId="Web-{05D3A60F-6C6F-1C19-9BA3-42089955B283}" dt="2025-07-10T12:00:26.443" v="773" actId="14100"/>
        <pc:sldMkLst>
          <pc:docMk/>
          <pc:sldMk cId="1072468971" sldId="303"/>
        </pc:sldMkLst>
      </pc:sldChg>
      <pc:sldChg chg="modSp">
        <pc:chgData name="Pender, Harriet W (UG - Psychology)" userId="S::hp00973_surrey.ac.uk#ext#@sotonac.onmicrosoft.com::7f8572c2-3a30-445d-9747-b4164cd0f1f0" providerId="AD" clId="Web-{05D3A60F-6C6F-1C19-9BA3-42089955B283}" dt="2025-07-08T09:48:10.449" v="8" actId="1076"/>
        <pc:sldMkLst>
          <pc:docMk/>
          <pc:sldMk cId="2292356543" sldId="304"/>
        </pc:sldMkLst>
      </pc:sldChg>
      <pc:sldChg chg="addSp delSp modSp">
        <pc:chgData name="Pender, Harriet W (UG - Psychology)" userId="S::hp00973_surrey.ac.uk#ext#@sotonac.onmicrosoft.com::7f8572c2-3a30-445d-9747-b4164cd0f1f0" providerId="AD" clId="Web-{05D3A60F-6C6F-1C19-9BA3-42089955B283}" dt="2025-07-10T12:02:28.619" v="785" actId="14100"/>
        <pc:sldMkLst>
          <pc:docMk/>
          <pc:sldMk cId="1099226220" sldId="305"/>
        </pc:sldMkLst>
      </pc:sldChg>
      <pc:sldChg chg="addSp modSp">
        <pc:chgData name="Pender, Harriet W (UG - Psychology)" userId="S::hp00973_surrey.ac.uk#ext#@sotonac.onmicrosoft.com::7f8572c2-3a30-445d-9747-b4164cd0f1f0" providerId="AD" clId="Web-{05D3A60F-6C6F-1C19-9BA3-42089955B283}" dt="2025-07-10T12:05:22.844" v="810" actId="1076"/>
        <pc:sldMkLst>
          <pc:docMk/>
          <pc:sldMk cId="841723786" sldId="306"/>
        </pc:sldMkLst>
      </pc:sldChg>
      <pc:sldChg chg="modSp">
        <pc:chgData name="Pender, Harriet W (UG - Psychology)" userId="S::hp00973_surrey.ac.uk#ext#@sotonac.onmicrosoft.com::7f8572c2-3a30-445d-9747-b4164cd0f1f0" providerId="AD" clId="Web-{05D3A60F-6C6F-1C19-9BA3-42089955B283}" dt="2025-07-10T12:03:45.747" v="795" actId="1076"/>
        <pc:sldMkLst>
          <pc:docMk/>
          <pc:sldMk cId="4259570483" sldId="308"/>
        </pc:sldMkLst>
      </pc:sldChg>
      <pc:sldChg chg="modSp">
        <pc:chgData name="Pender, Harriet W (UG - Psychology)" userId="S::hp00973_surrey.ac.uk#ext#@sotonac.onmicrosoft.com::7f8572c2-3a30-445d-9747-b4164cd0f1f0" providerId="AD" clId="Web-{05D3A60F-6C6F-1C19-9BA3-42089955B283}" dt="2025-07-08T12:39:40.021" v="469" actId="14100"/>
        <pc:sldMkLst>
          <pc:docMk/>
          <pc:sldMk cId="3635157167" sldId="310"/>
        </pc:sldMkLst>
      </pc:sldChg>
      <pc:sldChg chg="modSp">
        <pc:chgData name="Pender, Harriet W (UG - Psychology)" userId="S::hp00973_surrey.ac.uk#ext#@sotonac.onmicrosoft.com::7f8572c2-3a30-445d-9747-b4164cd0f1f0" providerId="AD" clId="Web-{05D3A60F-6C6F-1C19-9BA3-42089955B283}" dt="2025-07-08T09:49:12.233" v="19" actId="1076"/>
        <pc:sldMkLst>
          <pc:docMk/>
          <pc:sldMk cId="2509683364" sldId="311"/>
        </pc:sldMkLst>
      </pc:sldChg>
      <pc:sldChg chg="modSp">
        <pc:chgData name="Pender, Harriet W (UG - Psychology)" userId="S::hp00973_surrey.ac.uk#ext#@sotonac.onmicrosoft.com::7f8572c2-3a30-445d-9747-b4164cd0f1f0" providerId="AD" clId="Web-{05D3A60F-6C6F-1C19-9BA3-42089955B283}" dt="2025-07-08T12:40:50.694" v="483" actId="1076"/>
        <pc:sldMkLst>
          <pc:docMk/>
          <pc:sldMk cId="3184298644" sldId="312"/>
        </pc:sldMkLst>
      </pc:sldChg>
      <pc:sldChg chg="addSp delSp modSp">
        <pc:chgData name="Pender, Harriet W (UG - Psychology)" userId="S::hp00973_surrey.ac.uk#ext#@sotonac.onmicrosoft.com::7f8572c2-3a30-445d-9747-b4164cd0f1f0" providerId="AD" clId="Web-{05D3A60F-6C6F-1C19-9BA3-42089955B283}" dt="2025-07-10T12:11:35.858" v="886" actId="14100"/>
        <pc:sldMkLst>
          <pc:docMk/>
          <pc:sldMk cId="994381087" sldId="313"/>
        </pc:sldMkLst>
      </pc:sldChg>
      <pc:sldChg chg="addSp delSp modSp">
        <pc:chgData name="Pender, Harriet W (UG - Psychology)" userId="S::hp00973_surrey.ac.uk#ext#@sotonac.onmicrosoft.com::7f8572c2-3a30-445d-9747-b4164cd0f1f0" providerId="AD" clId="Web-{05D3A60F-6C6F-1C19-9BA3-42089955B283}" dt="2025-07-10T12:14:32.146" v="914" actId="1076"/>
        <pc:sldMkLst>
          <pc:docMk/>
          <pc:sldMk cId="768340710" sldId="314"/>
        </pc:sldMkLst>
      </pc:sldChg>
      <pc:sldChg chg="addSp modSp">
        <pc:chgData name="Pender, Harriet W (UG - Psychology)" userId="S::hp00973_surrey.ac.uk#ext#@sotonac.onmicrosoft.com::7f8572c2-3a30-445d-9747-b4164cd0f1f0" providerId="AD" clId="Web-{05D3A60F-6C6F-1C19-9BA3-42089955B283}" dt="2025-07-10T12:14:59.788" v="917" actId="1076"/>
        <pc:sldMkLst>
          <pc:docMk/>
          <pc:sldMk cId="2210552976" sldId="315"/>
        </pc:sldMkLst>
      </pc:sldChg>
      <pc:sldChg chg="addSp delSp modSp delAnim">
        <pc:chgData name="Pender, Harriet W (UG - Psychology)" userId="S::hp00973_surrey.ac.uk#ext#@sotonac.onmicrosoft.com::7f8572c2-3a30-445d-9747-b4164cd0f1f0" providerId="AD" clId="Web-{05D3A60F-6C6F-1C19-9BA3-42089955B283}" dt="2025-07-08T13:02:52.545" v="721" actId="1076"/>
        <pc:sldMkLst>
          <pc:docMk/>
          <pc:sldMk cId="596155084" sldId="316"/>
        </pc:sldMkLst>
      </pc:sldChg>
      <pc:sldChg chg="addSp delSp modSp mod setBg">
        <pc:chgData name="Pender, Harriet W (UG - Psychology)" userId="S::hp00973_surrey.ac.uk#ext#@sotonac.onmicrosoft.com::7f8572c2-3a30-445d-9747-b4164cd0f1f0" providerId="AD" clId="Web-{05D3A60F-6C6F-1C19-9BA3-42089955B283}" dt="2025-07-10T12:17:54.342" v="950" actId="1076"/>
        <pc:sldMkLst>
          <pc:docMk/>
          <pc:sldMk cId="3116392671" sldId="317"/>
        </pc:sldMkLst>
      </pc:sldChg>
      <pc:sldChg chg="modSp">
        <pc:chgData name="Pender, Harriet W (UG - Psychology)" userId="S::hp00973_surrey.ac.uk#ext#@sotonac.onmicrosoft.com::7f8572c2-3a30-445d-9747-b4164cd0f1f0" providerId="AD" clId="Web-{05D3A60F-6C6F-1C19-9BA3-42089955B283}" dt="2025-07-08T09:47:56.042" v="7" actId="1076"/>
        <pc:sldMkLst>
          <pc:docMk/>
          <pc:sldMk cId="894869418" sldId="318"/>
        </pc:sldMkLst>
      </pc:sldChg>
      <pc:sldChg chg="add del">
        <pc:chgData name="Pender, Harriet W (UG - Psychology)" userId="S::hp00973_surrey.ac.uk#ext#@sotonac.onmicrosoft.com::7f8572c2-3a30-445d-9747-b4164cd0f1f0" providerId="AD" clId="Web-{05D3A60F-6C6F-1C19-9BA3-42089955B283}" dt="2025-07-08T10:45:35.195" v="141"/>
        <pc:sldMkLst>
          <pc:docMk/>
          <pc:sldMk cId="260802372" sldId="319"/>
        </pc:sldMkLst>
      </pc:sldChg>
      <pc:sldChg chg="new del">
        <pc:chgData name="Pender, Harriet W (UG - Psychology)" userId="S::hp00973_surrey.ac.uk#ext#@sotonac.onmicrosoft.com::7f8572c2-3a30-445d-9747-b4164cd0f1f0" providerId="AD" clId="Web-{05D3A60F-6C6F-1C19-9BA3-42089955B283}" dt="2025-07-08T11:03:45.676" v="170"/>
        <pc:sldMkLst>
          <pc:docMk/>
          <pc:sldMk cId="2857321848" sldId="320"/>
        </pc:sldMkLst>
      </pc:sldChg>
      <pc:sldChg chg="addSp delSp modSp new del">
        <pc:chgData name="Pender, Harriet W (UG - Psychology)" userId="S::hp00973_surrey.ac.uk#ext#@sotonac.onmicrosoft.com::7f8572c2-3a30-445d-9747-b4164cd0f1f0" providerId="AD" clId="Web-{05D3A60F-6C6F-1C19-9BA3-42089955B283}" dt="2025-07-08T11:26:55.309" v="226"/>
        <pc:sldMkLst>
          <pc:docMk/>
          <pc:sldMk cId="3616792912" sldId="320"/>
        </pc:sldMkLst>
      </pc:sldChg>
    </pc:docChg>
  </pc:docChgLst>
  <pc:docChgLst>
    <pc:chgData name="Naomi Leonard" userId="S::nl1v22@soton.ac.uk::aac58b25-e4b8-4396-be41-69c922faabae" providerId="AD" clId="Web-{A4A68F97-84D4-4534-042F-2EDD872F2D0E}"/>
    <pc:docChg chg="modSld">
      <pc:chgData name="Naomi Leonard" userId="S::nl1v22@soton.ac.uk::aac58b25-e4b8-4396-be41-69c922faabae" providerId="AD" clId="Web-{A4A68F97-84D4-4534-042F-2EDD872F2D0E}" dt="2025-08-20T16:18:15.666" v="11"/>
      <pc:docMkLst>
        <pc:docMk/>
      </pc:docMkLst>
      <pc:sldChg chg="modSp">
        <pc:chgData name="Naomi Leonard" userId="S::nl1v22@soton.ac.uk::aac58b25-e4b8-4396-be41-69c922faabae" providerId="AD" clId="Web-{A4A68F97-84D4-4534-042F-2EDD872F2D0E}" dt="2025-08-20T16:18:15.666" v="11"/>
        <pc:sldMkLst>
          <pc:docMk/>
          <pc:sldMk cId="208466090" sldId="268"/>
        </pc:sldMkLst>
      </pc:sldChg>
    </pc:docChg>
  </pc:docChgLst>
  <pc:docChgLst>
    <pc:chgData name="Naomi Leonard" userId="S::nl1v22@soton.ac.uk::aac58b25-e4b8-4396-be41-69c922faabae" providerId="AD" clId="Web-{969BD0B4-0D5F-D103-564E-502B37FB09F2}"/>
    <pc:docChg chg="modSld">
      <pc:chgData name="Naomi Leonard" userId="S::nl1v22@soton.ac.uk::aac58b25-e4b8-4396-be41-69c922faabae" providerId="AD" clId="Web-{969BD0B4-0D5F-D103-564E-502B37FB09F2}" dt="2025-07-02T14:35:26.117" v="3" actId="20577"/>
      <pc:docMkLst>
        <pc:docMk/>
      </pc:docMkLst>
      <pc:sldChg chg="modSp">
        <pc:chgData name="Naomi Leonard" userId="S::nl1v22@soton.ac.uk::aac58b25-e4b8-4396-be41-69c922faabae" providerId="AD" clId="Web-{969BD0B4-0D5F-D103-564E-502B37FB09F2}" dt="2025-07-02T14:35:26.117" v="3" actId="20577"/>
        <pc:sldMkLst>
          <pc:docMk/>
          <pc:sldMk cId="208466090" sldId="268"/>
        </pc:sldMkLst>
      </pc:sldChg>
    </pc:docChg>
  </pc:docChgLst>
  <pc:docChgLst>
    <pc:chgData name="Naomi Leonard" userId="S::nl1v22@soton.ac.uk::aac58b25-e4b8-4396-be41-69c922faabae" providerId="AD" clId="Web-{B093D963-37EF-ADCC-484D-5D757FA796F5}"/>
    <pc:docChg chg="mod">
      <pc:chgData name="Naomi Leonard" userId="S::nl1v22@soton.ac.uk::aac58b25-e4b8-4396-be41-69c922faabae" providerId="AD" clId="Web-{B093D963-37EF-ADCC-484D-5D757FA796F5}" dt="2025-06-04T09:15:47.185" v="0"/>
      <pc:docMkLst>
        <pc:docMk/>
      </pc:docMkLst>
    </pc:docChg>
  </pc:docChgLst>
  <pc:docChgLst>
    <pc:chgData name="Naomi Leonard" userId="aac58b25-e4b8-4396-be41-69c922faabae" providerId="ADAL" clId="{DAEBED75-76EC-4104-83EC-F327EA85CF6F}"/>
    <pc:docChg chg="undo custSel addSld delSld modSld delSection modSection">
      <pc:chgData name="Naomi Leonard" userId="aac58b25-e4b8-4396-be41-69c922faabae" providerId="ADAL" clId="{DAEBED75-76EC-4104-83EC-F327EA85CF6F}" dt="2025-08-28T11:13:39.620" v="880" actId="114"/>
      <pc:docMkLst>
        <pc:docMk/>
      </pc:docMkLst>
      <pc:sldChg chg="delSp modSp mod">
        <pc:chgData name="Naomi Leonard" userId="aac58b25-e4b8-4396-be41-69c922faabae" providerId="ADAL" clId="{DAEBED75-76EC-4104-83EC-F327EA85CF6F}" dt="2025-08-28T10:48:03.096" v="136" actId="14100"/>
        <pc:sldMkLst>
          <pc:docMk/>
          <pc:sldMk cId="239159075" sldId="256"/>
        </pc:sldMkLst>
        <pc:spChg chg="mod">
          <ac:chgData name="Naomi Leonard" userId="aac58b25-e4b8-4396-be41-69c922faabae" providerId="ADAL" clId="{DAEBED75-76EC-4104-83EC-F327EA85CF6F}" dt="2025-08-28T10:48:03.096" v="136" actId="14100"/>
          <ac:spMkLst>
            <pc:docMk/>
            <pc:sldMk cId="239159075" sldId="256"/>
            <ac:spMk id="2" creationId="{7A233C82-E2C7-874F-49B9-533FDC558892}"/>
          </ac:spMkLst>
        </pc:spChg>
        <pc:spChg chg="mod">
          <ac:chgData name="Naomi Leonard" userId="aac58b25-e4b8-4396-be41-69c922faabae" providerId="ADAL" clId="{DAEBED75-76EC-4104-83EC-F327EA85CF6F}" dt="2025-08-28T10:47:28.673" v="57" actId="20577"/>
          <ac:spMkLst>
            <pc:docMk/>
            <pc:sldMk cId="239159075" sldId="256"/>
            <ac:spMk id="3" creationId="{50C6C1CE-5928-B7E2-B18E-84112CF74FCA}"/>
          </ac:spMkLst>
        </pc:spChg>
        <pc:spChg chg="del mod">
          <ac:chgData name="Naomi Leonard" userId="aac58b25-e4b8-4396-be41-69c922faabae" providerId="ADAL" clId="{DAEBED75-76EC-4104-83EC-F327EA85CF6F}" dt="2025-08-28T10:47:11.448" v="24" actId="478"/>
          <ac:spMkLst>
            <pc:docMk/>
            <pc:sldMk cId="239159075" sldId="256"/>
            <ac:spMk id="5" creationId="{E76F671B-A203-2AEA-9D23-0AA807CBC13B}"/>
          </ac:spMkLst>
        </pc:spChg>
        <pc:picChg chg="del">
          <ac:chgData name="Naomi Leonard" userId="aac58b25-e4b8-4396-be41-69c922faabae" providerId="ADAL" clId="{DAEBED75-76EC-4104-83EC-F327EA85CF6F}" dt="2025-08-28T10:47:13.412" v="26" actId="478"/>
          <ac:picMkLst>
            <pc:docMk/>
            <pc:sldMk cId="239159075" sldId="256"/>
            <ac:picMk id="4" creationId="{A2439871-4215-26BA-2C28-4757A82F29A5}"/>
          </ac:picMkLst>
        </pc:picChg>
        <pc:picChg chg="del">
          <ac:chgData name="Naomi Leonard" userId="aac58b25-e4b8-4396-be41-69c922faabae" providerId="ADAL" clId="{DAEBED75-76EC-4104-83EC-F327EA85CF6F}" dt="2025-08-28T10:47:11.892" v="25" actId="478"/>
          <ac:picMkLst>
            <pc:docMk/>
            <pc:sldMk cId="239159075" sldId="256"/>
            <ac:picMk id="8" creationId="{AA713370-CCED-8646-A731-200242964114}"/>
          </ac:picMkLst>
        </pc:picChg>
      </pc:sldChg>
      <pc:sldChg chg="addSp delSp modSp mod modAnim">
        <pc:chgData name="Naomi Leonard" userId="aac58b25-e4b8-4396-be41-69c922faabae" providerId="ADAL" clId="{DAEBED75-76EC-4104-83EC-F327EA85CF6F}" dt="2025-08-28T11:03:07.956" v="582" actId="114"/>
        <pc:sldMkLst>
          <pc:docMk/>
          <pc:sldMk cId="3402924318" sldId="259"/>
        </pc:sldMkLst>
        <pc:spChg chg="add mod">
          <ac:chgData name="Naomi Leonard" userId="aac58b25-e4b8-4396-be41-69c922faabae" providerId="ADAL" clId="{DAEBED75-76EC-4104-83EC-F327EA85CF6F}" dt="2025-08-28T10:48:44.275" v="168"/>
          <ac:spMkLst>
            <pc:docMk/>
            <pc:sldMk cId="3402924318" sldId="259"/>
            <ac:spMk id="3" creationId="{F7F62910-981A-0040-B2DD-19A4B17C7EBE}"/>
          </ac:spMkLst>
        </pc:spChg>
        <pc:spChg chg="mod">
          <ac:chgData name="Naomi Leonard" userId="aac58b25-e4b8-4396-be41-69c922faabae" providerId="ADAL" clId="{DAEBED75-76EC-4104-83EC-F327EA85CF6F}" dt="2025-08-28T10:50:50.286" v="344" actId="20577"/>
          <ac:spMkLst>
            <pc:docMk/>
            <pc:sldMk cId="3402924318" sldId="259"/>
            <ac:spMk id="8" creationId="{164C7981-5A2B-96FB-130B-558AD5B052A8}"/>
          </ac:spMkLst>
        </pc:spChg>
        <pc:spChg chg="del topLvl">
          <ac:chgData name="Naomi Leonard" userId="aac58b25-e4b8-4396-be41-69c922faabae" providerId="ADAL" clId="{DAEBED75-76EC-4104-83EC-F327EA85CF6F}" dt="2025-08-28T10:49:10.517" v="195" actId="478"/>
          <ac:spMkLst>
            <pc:docMk/>
            <pc:sldMk cId="3402924318" sldId="259"/>
            <ac:spMk id="9" creationId="{A5162A1E-A79B-2B41-A068-D68FA349BD92}"/>
          </ac:spMkLst>
        </pc:spChg>
        <pc:spChg chg="del">
          <ac:chgData name="Naomi Leonard" userId="aac58b25-e4b8-4396-be41-69c922faabae" providerId="ADAL" clId="{DAEBED75-76EC-4104-83EC-F327EA85CF6F}" dt="2025-08-28T10:48:43.810" v="167" actId="478"/>
          <ac:spMkLst>
            <pc:docMk/>
            <pc:sldMk cId="3402924318" sldId="259"/>
            <ac:spMk id="10" creationId="{D6DD2D6E-1B35-6A41-BEB8-6B819EEAE512}"/>
          </ac:spMkLst>
        </pc:spChg>
        <pc:spChg chg="del topLvl">
          <ac:chgData name="Naomi Leonard" userId="aac58b25-e4b8-4396-be41-69c922faabae" providerId="ADAL" clId="{DAEBED75-76EC-4104-83EC-F327EA85CF6F}" dt="2025-08-28T10:49:13.347" v="197" actId="478"/>
          <ac:spMkLst>
            <pc:docMk/>
            <pc:sldMk cId="3402924318" sldId="259"/>
            <ac:spMk id="12" creationId="{82BD88FF-A0D8-0E46-8282-C4E38E5AE386}"/>
          </ac:spMkLst>
        </pc:spChg>
        <pc:spChg chg="add mod">
          <ac:chgData name="Naomi Leonard" userId="aac58b25-e4b8-4396-be41-69c922faabae" providerId="ADAL" clId="{DAEBED75-76EC-4104-83EC-F327EA85CF6F}" dt="2025-08-28T11:03:07.956" v="582" actId="114"/>
          <ac:spMkLst>
            <pc:docMk/>
            <pc:sldMk cId="3402924318" sldId="259"/>
            <ac:spMk id="14" creationId="{CA487EBF-77AB-2BEA-4488-55E584ADF79B}"/>
          </ac:spMkLst>
        </pc:spChg>
        <pc:grpChg chg="del">
          <ac:chgData name="Naomi Leonard" userId="aac58b25-e4b8-4396-be41-69c922faabae" providerId="ADAL" clId="{DAEBED75-76EC-4104-83EC-F327EA85CF6F}" dt="2025-08-28T10:49:08.584" v="194" actId="478"/>
          <ac:grpSpMkLst>
            <pc:docMk/>
            <pc:sldMk cId="3402924318" sldId="259"/>
            <ac:grpSpMk id="11" creationId="{40CA9749-A971-1D41-AE3D-F353779A7D35}"/>
          </ac:grpSpMkLst>
        </pc:grpChg>
        <pc:grpChg chg="del">
          <ac:chgData name="Naomi Leonard" userId="aac58b25-e4b8-4396-be41-69c922faabae" providerId="ADAL" clId="{DAEBED75-76EC-4104-83EC-F327EA85CF6F}" dt="2025-08-28T10:49:11.667" v="196" actId="478"/>
          <ac:grpSpMkLst>
            <pc:docMk/>
            <pc:sldMk cId="3402924318" sldId="259"/>
            <ac:grpSpMk id="15" creationId="{64741EB4-2465-584F-AA1C-65B3A32502BF}"/>
          </ac:grpSpMkLst>
        </pc:grpChg>
        <pc:picChg chg="del">
          <ac:chgData name="Naomi Leonard" userId="aac58b25-e4b8-4396-be41-69c922faabae" providerId="ADAL" clId="{DAEBED75-76EC-4104-83EC-F327EA85CF6F}" dt="2025-08-28T10:49:07.035" v="193" actId="478"/>
          <ac:picMkLst>
            <pc:docMk/>
            <pc:sldMk cId="3402924318" sldId="259"/>
            <ac:picMk id="2" creationId="{FACC8FF3-17CE-7C18-1E16-7F9ADFC1B77D}"/>
          </ac:picMkLst>
        </pc:picChg>
        <pc:picChg chg="mod">
          <ac:chgData name="Naomi Leonard" userId="aac58b25-e4b8-4396-be41-69c922faabae" providerId="ADAL" clId="{DAEBED75-76EC-4104-83EC-F327EA85CF6F}" dt="2025-08-28T10:49:49.840" v="326" actId="14100"/>
          <ac:picMkLst>
            <pc:docMk/>
            <pc:sldMk cId="3402924318" sldId="259"/>
            <ac:picMk id="4" creationId="{62139524-CA49-4840-9563-372CE3B68752}"/>
          </ac:picMkLst>
        </pc:picChg>
        <pc:picChg chg="del topLvl">
          <ac:chgData name="Naomi Leonard" userId="aac58b25-e4b8-4396-be41-69c922faabae" providerId="ADAL" clId="{DAEBED75-76EC-4104-83EC-F327EA85CF6F}" dt="2025-08-28T10:49:08.584" v="194" actId="478"/>
          <ac:picMkLst>
            <pc:docMk/>
            <pc:sldMk cId="3402924318" sldId="259"/>
            <ac:picMk id="5" creationId="{546B8748-C732-B14A-B596-FF6E68F9CA57}"/>
          </ac:picMkLst>
        </pc:picChg>
        <pc:picChg chg="mod">
          <ac:chgData name="Naomi Leonard" userId="aac58b25-e4b8-4396-be41-69c922faabae" providerId="ADAL" clId="{DAEBED75-76EC-4104-83EC-F327EA85CF6F}" dt="2025-08-28T10:52:14.522" v="370" actId="1076"/>
          <ac:picMkLst>
            <pc:docMk/>
            <pc:sldMk cId="3402924318" sldId="259"/>
            <ac:picMk id="6" creationId="{54AE56A8-9D23-B78E-2AE6-742EC6A77866}"/>
          </ac:picMkLst>
        </pc:picChg>
        <pc:picChg chg="del topLvl">
          <ac:chgData name="Naomi Leonard" userId="aac58b25-e4b8-4396-be41-69c922faabae" providerId="ADAL" clId="{DAEBED75-76EC-4104-83EC-F327EA85CF6F}" dt="2025-08-28T10:49:11.667" v="196" actId="478"/>
          <ac:picMkLst>
            <pc:docMk/>
            <pc:sldMk cId="3402924318" sldId="259"/>
            <ac:picMk id="7" creationId="{3C0597C6-2FDE-8B43-992B-45D8D778C6A8}"/>
          </ac:picMkLst>
        </pc:picChg>
        <pc:picChg chg="add mod">
          <ac:chgData name="Naomi Leonard" userId="aac58b25-e4b8-4396-be41-69c922faabae" providerId="ADAL" clId="{DAEBED75-76EC-4104-83EC-F327EA85CF6F}" dt="2025-08-28T10:51:21.299" v="349" actId="1076"/>
          <ac:picMkLst>
            <pc:docMk/>
            <pc:sldMk cId="3402924318" sldId="259"/>
            <ac:picMk id="13" creationId="{277FC878-EB14-2746-6B7A-A0357E3A171E}"/>
          </ac:picMkLst>
        </pc:picChg>
      </pc:sldChg>
      <pc:sldChg chg="delSp modSp del mod">
        <pc:chgData name="Naomi Leonard" userId="aac58b25-e4b8-4396-be41-69c922faabae" providerId="ADAL" clId="{DAEBED75-76EC-4104-83EC-F327EA85CF6F}" dt="2025-08-28T10:48:40.961" v="166" actId="47"/>
        <pc:sldMkLst>
          <pc:docMk/>
          <pc:sldMk cId="4267457026" sldId="260"/>
        </pc:sldMkLst>
        <pc:spChg chg="del mod">
          <ac:chgData name="Naomi Leonard" userId="aac58b25-e4b8-4396-be41-69c922faabae" providerId="ADAL" clId="{DAEBED75-76EC-4104-83EC-F327EA85CF6F}" dt="2025-08-28T10:48:40.200" v="165" actId="21"/>
          <ac:spMkLst>
            <pc:docMk/>
            <pc:sldMk cId="4267457026" sldId="260"/>
            <ac:spMk id="6" creationId="{F7F62910-981A-0040-B2DD-19A4B17C7EBE}"/>
          </ac:spMkLst>
        </pc:spChg>
        <pc:graphicFrameChg chg="del">
          <ac:chgData name="Naomi Leonard" userId="aac58b25-e4b8-4396-be41-69c922faabae" providerId="ADAL" clId="{DAEBED75-76EC-4104-83EC-F327EA85CF6F}" dt="2025-08-28T10:48:29.530" v="163" actId="478"/>
          <ac:graphicFrameMkLst>
            <pc:docMk/>
            <pc:sldMk cId="4267457026" sldId="260"/>
            <ac:graphicFrameMk id="4" creationId="{4C32DAE9-0A2E-2528-A519-4E560D93370D}"/>
          </ac:graphicFrameMkLst>
        </pc:graphicFrameChg>
      </pc:sldChg>
      <pc:sldChg chg="addSp delSp modSp add mod">
        <pc:chgData name="Naomi Leonard" userId="aac58b25-e4b8-4396-be41-69c922faabae" providerId="ADAL" clId="{DAEBED75-76EC-4104-83EC-F327EA85CF6F}" dt="2025-08-28T10:55:04.757" v="412" actId="1038"/>
        <pc:sldMkLst>
          <pc:docMk/>
          <pc:sldMk cId="2670691571" sldId="261"/>
        </pc:sldMkLst>
        <pc:spChg chg="mod">
          <ac:chgData name="Naomi Leonard" userId="aac58b25-e4b8-4396-be41-69c922faabae" providerId="ADAL" clId="{DAEBED75-76EC-4104-83EC-F327EA85CF6F}" dt="2025-08-28T10:53:14.948" v="384" actId="1076"/>
          <ac:spMkLst>
            <pc:docMk/>
            <pc:sldMk cId="2670691571" sldId="261"/>
            <ac:spMk id="8" creationId="{0B8453E4-A09F-9F19-C34C-1855F6887AEA}"/>
          </ac:spMkLst>
        </pc:spChg>
        <pc:spChg chg="del topLvl">
          <ac:chgData name="Naomi Leonard" userId="aac58b25-e4b8-4396-be41-69c922faabae" providerId="ADAL" clId="{DAEBED75-76EC-4104-83EC-F327EA85CF6F}" dt="2025-08-28T10:52:31.096" v="371" actId="478"/>
          <ac:spMkLst>
            <pc:docMk/>
            <pc:sldMk cId="2670691571" sldId="261"/>
            <ac:spMk id="9" creationId="{BAC72258-04F1-8BE1-256A-4473664EE586}"/>
          </ac:spMkLst>
        </pc:spChg>
        <pc:spChg chg="mod">
          <ac:chgData name="Naomi Leonard" userId="aac58b25-e4b8-4396-be41-69c922faabae" providerId="ADAL" clId="{DAEBED75-76EC-4104-83EC-F327EA85CF6F}" dt="2025-08-28T10:48:56.489" v="192" actId="113"/>
          <ac:spMkLst>
            <pc:docMk/>
            <pc:sldMk cId="2670691571" sldId="261"/>
            <ac:spMk id="10" creationId="{EC336E73-53B1-ACE4-8EF1-8D2CA72A0210}"/>
          </ac:spMkLst>
        </pc:spChg>
        <pc:spChg chg="del topLvl">
          <ac:chgData name="Naomi Leonard" userId="aac58b25-e4b8-4396-be41-69c922faabae" providerId="ADAL" clId="{DAEBED75-76EC-4104-83EC-F327EA85CF6F}" dt="2025-08-28T10:52:33.968" v="373" actId="478"/>
          <ac:spMkLst>
            <pc:docMk/>
            <pc:sldMk cId="2670691571" sldId="261"/>
            <ac:spMk id="12" creationId="{3D5889AC-E959-721A-66E9-6AEB41ED3904}"/>
          </ac:spMkLst>
        </pc:spChg>
        <pc:spChg chg="add mod">
          <ac:chgData name="Naomi Leonard" userId="aac58b25-e4b8-4396-be41-69c922faabae" providerId="ADAL" clId="{DAEBED75-76EC-4104-83EC-F327EA85CF6F}" dt="2025-08-28T10:53:58.083" v="397" actId="1076"/>
          <ac:spMkLst>
            <pc:docMk/>
            <pc:sldMk cId="2670691571" sldId="261"/>
            <ac:spMk id="14" creationId="{DB524746-7E4F-07E8-CE02-D855CC42D6A7}"/>
          </ac:spMkLst>
        </pc:spChg>
        <pc:spChg chg="add mod">
          <ac:chgData name="Naomi Leonard" userId="aac58b25-e4b8-4396-be41-69c922faabae" providerId="ADAL" clId="{DAEBED75-76EC-4104-83EC-F327EA85CF6F}" dt="2025-08-28T10:54:33.955" v="404" actId="1076"/>
          <ac:spMkLst>
            <pc:docMk/>
            <pc:sldMk cId="2670691571" sldId="261"/>
            <ac:spMk id="17" creationId="{D3874809-7D37-09AD-7D05-60E62C5A5FBE}"/>
          </ac:spMkLst>
        </pc:spChg>
        <pc:grpChg chg="del">
          <ac:chgData name="Naomi Leonard" userId="aac58b25-e4b8-4396-be41-69c922faabae" providerId="ADAL" clId="{DAEBED75-76EC-4104-83EC-F327EA85CF6F}" dt="2025-08-28T10:52:31.096" v="371" actId="478"/>
          <ac:grpSpMkLst>
            <pc:docMk/>
            <pc:sldMk cId="2670691571" sldId="261"/>
            <ac:grpSpMk id="11" creationId="{922D3C5B-99CA-B4F2-0BD3-ABFE29F97C68}"/>
          </ac:grpSpMkLst>
        </pc:grpChg>
        <pc:grpChg chg="del">
          <ac:chgData name="Naomi Leonard" userId="aac58b25-e4b8-4396-be41-69c922faabae" providerId="ADAL" clId="{DAEBED75-76EC-4104-83EC-F327EA85CF6F}" dt="2025-08-28T10:52:33.968" v="373" actId="478"/>
          <ac:grpSpMkLst>
            <pc:docMk/>
            <pc:sldMk cId="2670691571" sldId="261"/>
            <ac:grpSpMk id="15" creationId="{5977F938-0E52-4F4C-FDA6-9B5AC074AF28}"/>
          </ac:grpSpMkLst>
        </pc:grpChg>
        <pc:picChg chg="del">
          <ac:chgData name="Naomi Leonard" userId="aac58b25-e4b8-4396-be41-69c922faabae" providerId="ADAL" clId="{DAEBED75-76EC-4104-83EC-F327EA85CF6F}" dt="2025-08-28T10:52:37.919" v="376" actId="478"/>
          <ac:picMkLst>
            <pc:docMk/>
            <pc:sldMk cId="2670691571" sldId="261"/>
            <ac:picMk id="2" creationId="{F9722C23-D3D0-A9FD-0D37-54A609A7A71D}"/>
          </ac:picMkLst>
        </pc:picChg>
        <pc:picChg chg="add mod">
          <ac:chgData name="Naomi Leonard" userId="aac58b25-e4b8-4396-be41-69c922faabae" providerId="ADAL" clId="{DAEBED75-76EC-4104-83EC-F327EA85CF6F}" dt="2025-08-28T10:53:31.591" v="389" actId="1076"/>
          <ac:picMkLst>
            <pc:docMk/>
            <pc:sldMk cId="2670691571" sldId="261"/>
            <ac:picMk id="3" creationId="{5A727E25-7244-666B-8EED-AE38041AA633}"/>
          </ac:picMkLst>
        </pc:picChg>
        <pc:picChg chg="mod">
          <ac:chgData name="Naomi Leonard" userId="aac58b25-e4b8-4396-be41-69c922faabae" providerId="ADAL" clId="{DAEBED75-76EC-4104-83EC-F327EA85CF6F}" dt="2025-08-28T10:53:16.707" v="385" actId="14100"/>
          <ac:picMkLst>
            <pc:docMk/>
            <pc:sldMk cId="2670691571" sldId="261"/>
            <ac:picMk id="4" creationId="{9D14AE58-740D-8BF4-AEBF-DF07E66B15D7}"/>
          </ac:picMkLst>
        </pc:picChg>
        <pc:picChg chg="del topLvl">
          <ac:chgData name="Naomi Leonard" userId="aac58b25-e4b8-4396-be41-69c922faabae" providerId="ADAL" clId="{DAEBED75-76EC-4104-83EC-F327EA85CF6F}" dt="2025-08-28T10:52:31.901" v="372" actId="478"/>
          <ac:picMkLst>
            <pc:docMk/>
            <pc:sldMk cId="2670691571" sldId="261"/>
            <ac:picMk id="5" creationId="{8827A887-F991-102C-18E5-95B5CFD24DA0}"/>
          </ac:picMkLst>
        </pc:picChg>
        <pc:picChg chg="del">
          <ac:chgData name="Naomi Leonard" userId="aac58b25-e4b8-4396-be41-69c922faabae" providerId="ADAL" clId="{DAEBED75-76EC-4104-83EC-F327EA85CF6F}" dt="2025-08-28T10:52:36.527" v="375" actId="478"/>
          <ac:picMkLst>
            <pc:docMk/>
            <pc:sldMk cId="2670691571" sldId="261"/>
            <ac:picMk id="6" creationId="{323D5753-2830-FD2E-0854-F44306FC8DD9}"/>
          </ac:picMkLst>
        </pc:picChg>
        <pc:picChg chg="del topLvl">
          <ac:chgData name="Naomi Leonard" userId="aac58b25-e4b8-4396-be41-69c922faabae" providerId="ADAL" clId="{DAEBED75-76EC-4104-83EC-F327EA85CF6F}" dt="2025-08-28T10:52:34.513" v="374" actId="478"/>
          <ac:picMkLst>
            <pc:docMk/>
            <pc:sldMk cId="2670691571" sldId="261"/>
            <ac:picMk id="7" creationId="{166E31E3-D460-1AE7-A20B-DB3D11915FC5}"/>
          </ac:picMkLst>
        </pc:picChg>
        <pc:picChg chg="add mod">
          <ac:chgData name="Naomi Leonard" userId="aac58b25-e4b8-4396-be41-69c922faabae" providerId="ADAL" clId="{DAEBED75-76EC-4104-83EC-F327EA85CF6F}" dt="2025-08-28T10:54:30.771" v="403" actId="1076"/>
          <ac:picMkLst>
            <pc:docMk/>
            <pc:sldMk cId="2670691571" sldId="261"/>
            <ac:picMk id="16" creationId="{AF053BA3-D59B-8293-A640-F752A8D27CF2}"/>
          </ac:picMkLst>
        </pc:picChg>
        <pc:picChg chg="add mod">
          <ac:chgData name="Naomi Leonard" userId="aac58b25-e4b8-4396-be41-69c922faabae" providerId="ADAL" clId="{DAEBED75-76EC-4104-83EC-F327EA85CF6F}" dt="2025-08-28T10:55:04.757" v="412" actId="1038"/>
          <ac:picMkLst>
            <pc:docMk/>
            <pc:sldMk cId="2670691571" sldId="261"/>
            <ac:picMk id="18" creationId="{B4BA431D-6D29-489F-6E3C-12A1DB453231}"/>
          </ac:picMkLst>
        </pc:picChg>
      </pc:sldChg>
      <pc:sldChg chg="addSp delSp modSp add mod setBg setFolMasterObjs delAnim modAnim">
        <pc:chgData name="Naomi Leonard" userId="aac58b25-e4b8-4396-be41-69c922faabae" providerId="ADAL" clId="{DAEBED75-76EC-4104-83EC-F327EA85CF6F}" dt="2025-08-28T11:13:39.620" v="880" actId="114"/>
        <pc:sldMkLst>
          <pc:docMk/>
          <pc:sldMk cId="1420145631" sldId="262"/>
        </pc:sldMkLst>
        <pc:spChg chg="add del mod">
          <ac:chgData name="Naomi Leonard" userId="aac58b25-e4b8-4396-be41-69c922faabae" providerId="ADAL" clId="{DAEBED75-76EC-4104-83EC-F327EA85CF6F}" dt="2025-08-28T10:56:59.576" v="467"/>
          <ac:spMkLst>
            <pc:docMk/>
            <pc:sldMk cId="1420145631" sldId="262"/>
            <ac:spMk id="6" creationId="{073C9182-E0CB-E52C-CAFC-889926A9D0F9}"/>
          </ac:spMkLst>
        </pc:spChg>
        <pc:spChg chg="add del mod">
          <ac:chgData name="Naomi Leonard" userId="aac58b25-e4b8-4396-be41-69c922faabae" providerId="ADAL" clId="{DAEBED75-76EC-4104-83EC-F327EA85CF6F}" dt="2025-08-28T10:57:28.653" v="473" actId="478"/>
          <ac:spMkLst>
            <pc:docMk/>
            <pc:sldMk cId="1420145631" sldId="262"/>
            <ac:spMk id="7" creationId="{340EFA01-31C9-594A-3537-44A24DA32438}"/>
          </ac:spMkLst>
        </pc:spChg>
        <pc:spChg chg="mod ord">
          <ac:chgData name="Naomi Leonard" userId="aac58b25-e4b8-4396-be41-69c922faabae" providerId="ADAL" clId="{DAEBED75-76EC-4104-83EC-F327EA85CF6F}" dt="2025-08-28T10:57:46.919" v="474" actId="14100"/>
          <ac:spMkLst>
            <pc:docMk/>
            <pc:sldMk cId="1420145631" sldId="262"/>
            <ac:spMk id="8" creationId="{906B367F-229A-7590-DCE5-86327D24958D}"/>
          </ac:spMkLst>
        </pc:spChg>
        <pc:spChg chg="mod">
          <ac:chgData name="Naomi Leonard" userId="aac58b25-e4b8-4396-be41-69c922faabae" providerId="ADAL" clId="{DAEBED75-76EC-4104-83EC-F327EA85CF6F}" dt="2025-08-28T10:56:08.358" v="453" actId="26606"/>
          <ac:spMkLst>
            <pc:docMk/>
            <pc:sldMk cId="1420145631" sldId="262"/>
            <ac:spMk id="10" creationId="{492265A4-ADCB-28C8-2C3F-E87765FB54BF}"/>
          </ac:spMkLst>
        </pc:spChg>
        <pc:spChg chg="add mod">
          <ac:chgData name="Naomi Leonard" userId="aac58b25-e4b8-4396-be41-69c922faabae" providerId="ADAL" clId="{DAEBED75-76EC-4104-83EC-F327EA85CF6F}" dt="2025-08-28T11:13:39.620" v="880" actId="114"/>
          <ac:spMkLst>
            <pc:docMk/>
            <pc:sldMk cId="1420145631" sldId="262"/>
            <ac:spMk id="11" creationId="{398D1EEF-B257-2099-9506-EEDF15460B08}"/>
          </ac:spMkLst>
        </pc:spChg>
        <pc:spChg chg="del">
          <ac:chgData name="Naomi Leonard" userId="aac58b25-e4b8-4396-be41-69c922faabae" providerId="ADAL" clId="{DAEBED75-76EC-4104-83EC-F327EA85CF6F}" dt="2025-08-28T10:55:37.091" v="444" actId="478"/>
          <ac:spMkLst>
            <pc:docMk/>
            <pc:sldMk cId="1420145631" sldId="262"/>
            <ac:spMk id="14" creationId="{AA784248-7F19-4811-10EE-1DD863F2B48C}"/>
          </ac:spMkLst>
        </pc:spChg>
        <pc:spChg chg="add del">
          <ac:chgData name="Naomi Leonard" userId="aac58b25-e4b8-4396-be41-69c922faabae" providerId="ADAL" clId="{DAEBED75-76EC-4104-83EC-F327EA85CF6F}" dt="2025-08-28T10:56:08.358" v="453" actId="26606"/>
          <ac:spMkLst>
            <pc:docMk/>
            <pc:sldMk cId="1420145631" sldId="262"/>
            <ac:spMk id="15" creationId="{7E6D2D34-4BB4-460B-8844-027610FB21F5}"/>
          </ac:spMkLst>
        </pc:spChg>
        <pc:spChg chg="del">
          <ac:chgData name="Naomi Leonard" userId="aac58b25-e4b8-4396-be41-69c922faabae" providerId="ADAL" clId="{DAEBED75-76EC-4104-83EC-F327EA85CF6F}" dt="2025-08-28T10:55:39.478" v="446" actId="478"/>
          <ac:spMkLst>
            <pc:docMk/>
            <pc:sldMk cId="1420145631" sldId="262"/>
            <ac:spMk id="17" creationId="{58C8678F-1331-99FC-587D-B38B1355110A}"/>
          </ac:spMkLst>
        </pc:spChg>
        <pc:grpChg chg="add del">
          <ac:chgData name="Naomi Leonard" userId="aac58b25-e4b8-4396-be41-69c922faabae" providerId="ADAL" clId="{DAEBED75-76EC-4104-83EC-F327EA85CF6F}" dt="2025-08-28T10:56:08.358" v="453" actId="26606"/>
          <ac:grpSpMkLst>
            <pc:docMk/>
            <pc:sldMk cId="1420145631" sldId="262"/>
            <ac:grpSpMk id="12" creationId="{C5314570-9B06-4D37-8CBD-EDD67C2FA205}"/>
          </ac:grpSpMkLst>
        </pc:grpChg>
        <pc:picChg chg="add mod">
          <ac:chgData name="Naomi Leonard" userId="aac58b25-e4b8-4396-be41-69c922faabae" providerId="ADAL" clId="{DAEBED75-76EC-4104-83EC-F327EA85CF6F}" dt="2025-08-28T10:56:18.756" v="457" actId="1076"/>
          <ac:picMkLst>
            <pc:docMk/>
            <pc:sldMk cId="1420145631" sldId="262"/>
            <ac:picMk id="2" creationId="{38B3D702-C87F-4205-6E4A-94DFFD36677E}"/>
          </ac:picMkLst>
        </pc:picChg>
        <pc:picChg chg="del">
          <ac:chgData name="Naomi Leonard" userId="aac58b25-e4b8-4396-be41-69c922faabae" providerId="ADAL" clId="{DAEBED75-76EC-4104-83EC-F327EA85CF6F}" dt="2025-08-28T10:55:37.685" v="445" actId="478"/>
          <ac:picMkLst>
            <pc:docMk/>
            <pc:sldMk cId="1420145631" sldId="262"/>
            <ac:picMk id="3" creationId="{3F394C21-778D-4B5A-B62C-931362A90516}"/>
          </ac:picMkLst>
        </pc:picChg>
        <pc:picChg chg="mod ord">
          <ac:chgData name="Naomi Leonard" userId="aac58b25-e4b8-4396-be41-69c922faabae" providerId="ADAL" clId="{DAEBED75-76EC-4104-83EC-F327EA85CF6F}" dt="2025-08-28T10:56:08.358" v="453" actId="26606"/>
          <ac:picMkLst>
            <pc:docMk/>
            <pc:sldMk cId="1420145631" sldId="262"/>
            <ac:picMk id="4" creationId="{25B548E4-5E6F-A7AF-3AB6-B50D12545811}"/>
          </ac:picMkLst>
        </pc:picChg>
        <pc:picChg chg="add del mod">
          <ac:chgData name="Naomi Leonard" userId="aac58b25-e4b8-4396-be41-69c922faabae" providerId="ADAL" clId="{DAEBED75-76EC-4104-83EC-F327EA85CF6F}" dt="2025-08-28T10:56:59.560" v="465" actId="478"/>
          <ac:picMkLst>
            <pc:docMk/>
            <pc:sldMk cId="1420145631" sldId="262"/>
            <ac:picMk id="5" creationId="{BD790488-5D0C-E285-7DBE-E9606558C7DB}"/>
          </ac:picMkLst>
        </pc:picChg>
        <pc:picChg chg="add mod">
          <ac:chgData name="Naomi Leonard" userId="aac58b25-e4b8-4396-be41-69c922faabae" providerId="ADAL" clId="{DAEBED75-76EC-4104-83EC-F327EA85CF6F}" dt="2025-08-28T10:58:08.821" v="478" actId="1076"/>
          <ac:picMkLst>
            <pc:docMk/>
            <pc:sldMk cId="1420145631" sldId="262"/>
            <ac:picMk id="9" creationId="{8A32F531-3858-3C10-3DD3-14D8C9CE10A6}"/>
          </ac:picMkLst>
        </pc:picChg>
        <pc:picChg chg="del">
          <ac:chgData name="Naomi Leonard" userId="aac58b25-e4b8-4396-be41-69c922faabae" providerId="ADAL" clId="{DAEBED75-76EC-4104-83EC-F327EA85CF6F}" dt="2025-08-28T10:55:39.839" v="447" actId="478"/>
          <ac:picMkLst>
            <pc:docMk/>
            <pc:sldMk cId="1420145631" sldId="262"/>
            <ac:picMk id="16" creationId="{5B84AA0D-445E-79AC-3F88-FC289A866503}"/>
          </ac:picMkLst>
        </pc:picChg>
        <pc:picChg chg="del">
          <ac:chgData name="Naomi Leonard" userId="aac58b25-e4b8-4396-be41-69c922faabae" providerId="ADAL" clId="{DAEBED75-76EC-4104-83EC-F327EA85CF6F}" dt="2025-08-28T10:55:29.141" v="443" actId="478"/>
          <ac:picMkLst>
            <pc:docMk/>
            <pc:sldMk cId="1420145631" sldId="262"/>
            <ac:picMk id="18" creationId="{61B27465-13D6-5FE7-10C1-FD5E760C7C8B}"/>
          </ac:picMkLst>
        </pc:picChg>
      </pc:sldChg>
      <pc:sldChg chg="addSp delSp modSp add mod delAnim modAnim">
        <pc:chgData name="Naomi Leonard" userId="aac58b25-e4b8-4396-be41-69c922faabae" providerId="ADAL" clId="{DAEBED75-76EC-4104-83EC-F327EA85CF6F}" dt="2025-08-28T11:13:33.471" v="879" actId="114"/>
        <pc:sldMkLst>
          <pc:docMk/>
          <pc:sldMk cId="3933811216" sldId="263"/>
        </pc:sldMkLst>
        <pc:spChg chg="add mod">
          <ac:chgData name="Naomi Leonard" userId="aac58b25-e4b8-4396-be41-69c922faabae" providerId="ADAL" clId="{DAEBED75-76EC-4104-83EC-F327EA85CF6F}" dt="2025-08-28T11:13:33.471" v="879" actId="114"/>
          <ac:spMkLst>
            <pc:docMk/>
            <pc:sldMk cId="3933811216" sldId="263"/>
            <ac:spMk id="5" creationId="{F95489A9-BB6A-A20C-AB73-980A9E3F94D0}"/>
          </ac:spMkLst>
        </pc:spChg>
        <pc:spChg chg="mod">
          <ac:chgData name="Naomi Leonard" userId="aac58b25-e4b8-4396-be41-69c922faabae" providerId="ADAL" clId="{DAEBED75-76EC-4104-83EC-F327EA85CF6F}" dt="2025-08-28T10:59:54.510" v="509" actId="1076"/>
          <ac:spMkLst>
            <pc:docMk/>
            <pc:sldMk cId="3933811216" sldId="263"/>
            <ac:spMk id="8" creationId="{E29DB172-12A2-B779-4536-A267D4D5F691}"/>
          </ac:spMkLst>
        </pc:spChg>
        <pc:spChg chg="mod">
          <ac:chgData name="Naomi Leonard" userId="aac58b25-e4b8-4396-be41-69c922faabae" providerId="ADAL" clId="{DAEBED75-76EC-4104-83EC-F327EA85CF6F}" dt="2025-08-28T10:58:21.651" v="488" actId="20577"/>
          <ac:spMkLst>
            <pc:docMk/>
            <pc:sldMk cId="3933811216" sldId="263"/>
            <ac:spMk id="10" creationId="{FB02C867-BF9A-0B39-17D8-ACE095535219}"/>
          </ac:spMkLst>
        </pc:spChg>
        <pc:spChg chg="del">
          <ac:chgData name="Naomi Leonard" userId="aac58b25-e4b8-4396-be41-69c922faabae" providerId="ADAL" clId="{DAEBED75-76EC-4104-83EC-F327EA85CF6F}" dt="2025-08-28T10:58:43.689" v="493" actId="478"/>
          <ac:spMkLst>
            <pc:docMk/>
            <pc:sldMk cId="3933811216" sldId="263"/>
            <ac:spMk id="11" creationId="{70CE7039-7512-73EC-5DAE-C900D23F9745}"/>
          </ac:spMkLst>
        </pc:spChg>
        <pc:picChg chg="del">
          <ac:chgData name="Naomi Leonard" userId="aac58b25-e4b8-4396-be41-69c922faabae" providerId="ADAL" clId="{DAEBED75-76EC-4104-83EC-F327EA85CF6F}" dt="2025-08-28T10:58:23.521" v="489" actId="478"/>
          <ac:picMkLst>
            <pc:docMk/>
            <pc:sldMk cId="3933811216" sldId="263"/>
            <ac:picMk id="2" creationId="{CC28F3C1-CD7D-4967-0493-4C476AE4EF4C}"/>
          </ac:picMkLst>
        </pc:picChg>
        <pc:picChg chg="add mod">
          <ac:chgData name="Naomi Leonard" userId="aac58b25-e4b8-4396-be41-69c922faabae" providerId="ADAL" clId="{DAEBED75-76EC-4104-83EC-F327EA85CF6F}" dt="2025-08-28T10:59:20.492" v="501" actId="1076"/>
          <ac:picMkLst>
            <pc:docMk/>
            <pc:sldMk cId="3933811216" sldId="263"/>
            <ac:picMk id="3" creationId="{9EAE4E3E-883A-7DC1-2C26-8AB504473221}"/>
          </ac:picMkLst>
        </pc:picChg>
        <pc:picChg chg="mod">
          <ac:chgData name="Naomi Leonard" userId="aac58b25-e4b8-4396-be41-69c922faabae" providerId="ADAL" clId="{DAEBED75-76EC-4104-83EC-F327EA85CF6F}" dt="2025-08-28T10:59:49.244" v="508" actId="1076"/>
          <ac:picMkLst>
            <pc:docMk/>
            <pc:sldMk cId="3933811216" sldId="263"/>
            <ac:picMk id="4" creationId="{7FA193D5-CD81-A4A2-65F5-01E951CCB0A8}"/>
          </ac:picMkLst>
        </pc:picChg>
        <pc:picChg chg="add mod">
          <ac:chgData name="Naomi Leonard" userId="aac58b25-e4b8-4396-be41-69c922faabae" providerId="ADAL" clId="{DAEBED75-76EC-4104-83EC-F327EA85CF6F}" dt="2025-08-28T10:59:42.157" v="506" actId="1076"/>
          <ac:picMkLst>
            <pc:docMk/>
            <pc:sldMk cId="3933811216" sldId="263"/>
            <ac:picMk id="6" creationId="{6A2A37F4-A2D7-5315-41DB-E14C4E641A6C}"/>
          </ac:picMkLst>
        </pc:picChg>
        <pc:picChg chg="del">
          <ac:chgData name="Naomi Leonard" userId="aac58b25-e4b8-4396-be41-69c922faabae" providerId="ADAL" clId="{DAEBED75-76EC-4104-83EC-F327EA85CF6F}" dt="2025-08-28T10:58:42.125" v="492" actId="478"/>
          <ac:picMkLst>
            <pc:docMk/>
            <pc:sldMk cId="3933811216" sldId="263"/>
            <ac:picMk id="9" creationId="{4BF86607-7D35-04F6-D883-9B467C3A0FA0}"/>
          </ac:picMkLst>
        </pc:picChg>
      </pc:sldChg>
      <pc:sldChg chg="addSp delSp modSp add mod delAnim">
        <pc:chgData name="Naomi Leonard" userId="aac58b25-e4b8-4396-be41-69c922faabae" providerId="ADAL" clId="{DAEBED75-76EC-4104-83EC-F327EA85CF6F}" dt="2025-08-28T11:03:36.018" v="586" actId="1076"/>
        <pc:sldMkLst>
          <pc:docMk/>
          <pc:sldMk cId="323076178" sldId="264"/>
        </pc:sldMkLst>
        <pc:spChg chg="del">
          <ac:chgData name="Naomi Leonard" userId="aac58b25-e4b8-4396-be41-69c922faabae" providerId="ADAL" clId="{DAEBED75-76EC-4104-83EC-F327EA85CF6F}" dt="2025-08-28T11:00:29.115" v="556" actId="478"/>
          <ac:spMkLst>
            <pc:docMk/>
            <pc:sldMk cId="323076178" sldId="264"/>
            <ac:spMk id="5" creationId="{951C01BD-6044-0387-7132-56A3D7C25C7B}"/>
          </ac:spMkLst>
        </pc:spChg>
        <pc:spChg chg="mod">
          <ac:chgData name="Naomi Leonard" userId="aac58b25-e4b8-4396-be41-69c922faabae" providerId="ADAL" clId="{DAEBED75-76EC-4104-83EC-F327EA85CF6F}" dt="2025-08-28T11:03:20.849" v="583" actId="14100"/>
          <ac:spMkLst>
            <pc:docMk/>
            <pc:sldMk cId="323076178" sldId="264"/>
            <ac:spMk id="8" creationId="{44AEA2DA-F292-C5F3-F3F7-8553B8D4124E}"/>
          </ac:spMkLst>
        </pc:spChg>
        <pc:spChg chg="add mod">
          <ac:chgData name="Naomi Leonard" userId="aac58b25-e4b8-4396-be41-69c922faabae" providerId="ADAL" clId="{DAEBED75-76EC-4104-83EC-F327EA85CF6F}" dt="2025-08-28T11:03:26.593" v="584" actId="1076"/>
          <ac:spMkLst>
            <pc:docMk/>
            <pc:sldMk cId="323076178" sldId="264"/>
            <ac:spMk id="9" creationId="{C057C9B8-AD97-12D7-54E6-FE89B51AA5C7}"/>
          </ac:spMkLst>
        </pc:spChg>
        <pc:spChg chg="mod">
          <ac:chgData name="Naomi Leonard" userId="aac58b25-e4b8-4396-be41-69c922faabae" providerId="ADAL" clId="{DAEBED75-76EC-4104-83EC-F327EA85CF6F}" dt="2025-08-28T11:00:17.903" v="553" actId="20577"/>
          <ac:spMkLst>
            <pc:docMk/>
            <pc:sldMk cId="323076178" sldId="264"/>
            <ac:spMk id="10" creationId="{ACD375F4-64E6-039D-EE26-E3FCA3580B3D}"/>
          </ac:spMkLst>
        </pc:spChg>
        <pc:spChg chg="add mod">
          <ac:chgData name="Naomi Leonard" userId="aac58b25-e4b8-4396-be41-69c922faabae" providerId="ADAL" clId="{DAEBED75-76EC-4104-83EC-F327EA85CF6F}" dt="2025-08-28T11:03:30.150" v="585" actId="1076"/>
          <ac:spMkLst>
            <pc:docMk/>
            <pc:sldMk cId="323076178" sldId="264"/>
            <ac:spMk id="12" creationId="{2C9B61BF-FDD2-6C1E-F293-3CE920FD53BA}"/>
          </ac:spMkLst>
        </pc:spChg>
        <pc:picChg chg="add mod">
          <ac:chgData name="Naomi Leonard" userId="aac58b25-e4b8-4396-be41-69c922faabae" providerId="ADAL" clId="{DAEBED75-76EC-4104-83EC-F327EA85CF6F}" dt="2025-08-28T11:03:36.018" v="586" actId="1076"/>
          <ac:picMkLst>
            <pc:docMk/>
            <pc:sldMk cId="323076178" sldId="264"/>
            <ac:picMk id="2" creationId="{CC112785-6571-1342-5237-C1A7EDC88C26}"/>
          </ac:picMkLst>
        </pc:picChg>
        <pc:picChg chg="del">
          <ac:chgData name="Naomi Leonard" userId="aac58b25-e4b8-4396-be41-69c922faabae" providerId="ADAL" clId="{DAEBED75-76EC-4104-83EC-F327EA85CF6F}" dt="2025-08-28T11:00:27.823" v="555" actId="478"/>
          <ac:picMkLst>
            <pc:docMk/>
            <pc:sldMk cId="323076178" sldId="264"/>
            <ac:picMk id="3" creationId="{CB59CDE0-8EE1-7A25-CC57-56FC213AB342}"/>
          </ac:picMkLst>
        </pc:picChg>
        <pc:picChg chg="mod">
          <ac:chgData name="Naomi Leonard" userId="aac58b25-e4b8-4396-be41-69c922faabae" providerId="ADAL" clId="{DAEBED75-76EC-4104-83EC-F327EA85CF6F}" dt="2025-08-28T11:00:41.857" v="560" actId="1076"/>
          <ac:picMkLst>
            <pc:docMk/>
            <pc:sldMk cId="323076178" sldId="264"/>
            <ac:picMk id="4" creationId="{36E8A8C3-C240-8565-F407-667437E90EED}"/>
          </ac:picMkLst>
        </pc:picChg>
        <pc:picChg chg="del">
          <ac:chgData name="Naomi Leonard" userId="aac58b25-e4b8-4396-be41-69c922faabae" providerId="ADAL" clId="{DAEBED75-76EC-4104-83EC-F327EA85CF6F}" dt="2025-08-28T11:00:27.070" v="554" actId="478"/>
          <ac:picMkLst>
            <pc:docMk/>
            <pc:sldMk cId="323076178" sldId="264"/>
            <ac:picMk id="6" creationId="{53A2C97E-C996-DCC1-68BB-560075E83528}"/>
          </ac:picMkLst>
        </pc:picChg>
        <pc:picChg chg="add mod">
          <ac:chgData name="Naomi Leonard" userId="aac58b25-e4b8-4396-be41-69c922faabae" providerId="ADAL" clId="{DAEBED75-76EC-4104-83EC-F327EA85CF6F}" dt="2025-08-28T11:03:26.593" v="584" actId="1076"/>
          <ac:picMkLst>
            <pc:docMk/>
            <pc:sldMk cId="323076178" sldId="264"/>
            <ac:picMk id="7" creationId="{FE04F511-2BA7-FD2D-5D9B-44DBD3C0238C}"/>
          </ac:picMkLst>
        </pc:picChg>
        <pc:picChg chg="add mod">
          <ac:chgData name="Naomi Leonard" userId="aac58b25-e4b8-4396-be41-69c922faabae" providerId="ADAL" clId="{DAEBED75-76EC-4104-83EC-F327EA85CF6F}" dt="2025-08-28T11:03:30.150" v="585" actId="1076"/>
          <ac:picMkLst>
            <pc:docMk/>
            <pc:sldMk cId="323076178" sldId="264"/>
            <ac:picMk id="11" creationId="{CD7DB288-DA81-4556-2FD0-9A4241E0A72F}"/>
          </ac:picMkLst>
        </pc:picChg>
      </pc:sldChg>
      <pc:sldChg chg="addSp delSp modSp add mod">
        <pc:chgData name="Naomi Leonard" userId="aac58b25-e4b8-4396-be41-69c922faabae" providerId="ADAL" clId="{DAEBED75-76EC-4104-83EC-F327EA85CF6F}" dt="2025-08-28T11:13:27.728" v="878" actId="207"/>
        <pc:sldMkLst>
          <pc:docMk/>
          <pc:sldMk cId="4032902038" sldId="265"/>
        </pc:sldMkLst>
        <pc:spChg chg="add mod">
          <ac:chgData name="Naomi Leonard" userId="aac58b25-e4b8-4396-be41-69c922faabae" providerId="ADAL" clId="{DAEBED75-76EC-4104-83EC-F327EA85CF6F}" dt="2025-08-28T11:13:22.530" v="876" actId="207"/>
          <ac:spMkLst>
            <pc:docMk/>
            <pc:sldMk cId="4032902038" sldId="265"/>
            <ac:spMk id="5" creationId="{FCCDB30E-0900-9663-EFEE-DE446B5C3920}"/>
          </ac:spMkLst>
        </pc:spChg>
        <pc:spChg chg="mod">
          <ac:chgData name="Naomi Leonard" userId="aac58b25-e4b8-4396-be41-69c922faabae" providerId="ADAL" clId="{DAEBED75-76EC-4104-83EC-F327EA85CF6F}" dt="2025-08-28T11:04:54.706" v="644" actId="1076"/>
          <ac:spMkLst>
            <pc:docMk/>
            <pc:sldMk cId="4032902038" sldId="265"/>
            <ac:spMk id="8" creationId="{DCD00568-ED69-F142-14EB-F846F5483E66}"/>
          </ac:spMkLst>
        </pc:spChg>
        <pc:spChg chg="del">
          <ac:chgData name="Naomi Leonard" userId="aac58b25-e4b8-4396-be41-69c922faabae" providerId="ADAL" clId="{DAEBED75-76EC-4104-83EC-F327EA85CF6F}" dt="2025-08-28T11:04:48.971" v="639" actId="478"/>
          <ac:spMkLst>
            <pc:docMk/>
            <pc:sldMk cId="4032902038" sldId="265"/>
            <ac:spMk id="9" creationId="{279013F6-E6F2-F3F2-7F5D-13EF84F0DBE0}"/>
          </ac:spMkLst>
        </pc:spChg>
        <pc:spChg chg="mod">
          <ac:chgData name="Naomi Leonard" userId="aac58b25-e4b8-4396-be41-69c922faabae" providerId="ADAL" clId="{DAEBED75-76EC-4104-83EC-F327EA85CF6F}" dt="2025-08-28T11:03:52.953" v="624" actId="20577"/>
          <ac:spMkLst>
            <pc:docMk/>
            <pc:sldMk cId="4032902038" sldId="265"/>
            <ac:spMk id="10" creationId="{C0CF9653-FE61-052E-2EA7-6BE495443567}"/>
          </ac:spMkLst>
        </pc:spChg>
        <pc:spChg chg="del mod">
          <ac:chgData name="Naomi Leonard" userId="aac58b25-e4b8-4396-be41-69c922faabae" providerId="ADAL" clId="{DAEBED75-76EC-4104-83EC-F327EA85CF6F}" dt="2025-08-28T11:04:51.359" v="642" actId="478"/>
          <ac:spMkLst>
            <pc:docMk/>
            <pc:sldMk cId="4032902038" sldId="265"/>
            <ac:spMk id="12" creationId="{BE038CA5-6478-878C-DD4D-A1ED24C477D0}"/>
          </ac:spMkLst>
        </pc:spChg>
        <pc:spChg chg="add mod">
          <ac:chgData name="Naomi Leonard" userId="aac58b25-e4b8-4396-be41-69c922faabae" providerId="ADAL" clId="{DAEBED75-76EC-4104-83EC-F327EA85CF6F}" dt="2025-08-28T11:13:25.457" v="877" actId="207"/>
          <ac:spMkLst>
            <pc:docMk/>
            <pc:sldMk cId="4032902038" sldId="265"/>
            <ac:spMk id="14" creationId="{3334B3E9-65C0-D35F-0B02-00F5BD09766F}"/>
          </ac:spMkLst>
        </pc:spChg>
        <pc:spChg chg="add mod">
          <ac:chgData name="Naomi Leonard" userId="aac58b25-e4b8-4396-be41-69c922faabae" providerId="ADAL" clId="{DAEBED75-76EC-4104-83EC-F327EA85CF6F}" dt="2025-08-28T11:13:27.728" v="878" actId="207"/>
          <ac:spMkLst>
            <pc:docMk/>
            <pc:sldMk cId="4032902038" sldId="265"/>
            <ac:spMk id="15" creationId="{87C44869-56F4-3CCA-0C52-5303E932FEE3}"/>
          </ac:spMkLst>
        </pc:spChg>
        <pc:picChg chg="del">
          <ac:chgData name="Naomi Leonard" userId="aac58b25-e4b8-4396-be41-69c922faabae" providerId="ADAL" clId="{DAEBED75-76EC-4104-83EC-F327EA85CF6F}" dt="2025-08-28T11:04:55.503" v="645" actId="478"/>
          <ac:picMkLst>
            <pc:docMk/>
            <pc:sldMk cId="4032902038" sldId="265"/>
            <ac:picMk id="2" creationId="{E7CFE653-AA2B-F17B-A3F7-84E5A0AF3A54}"/>
          </ac:picMkLst>
        </pc:picChg>
        <pc:picChg chg="add mod">
          <ac:chgData name="Naomi Leonard" userId="aac58b25-e4b8-4396-be41-69c922faabae" providerId="ADAL" clId="{DAEBED75-76EC-4104-83EC-F327EA85CF6F}" dt="2025-08-28T11:05:25.992" v="653" actId="14100"/>
          <ac:picMkLst>
            <pc:docMk/>
            <pc:sldMk cId="4032902038" sldId="265"/>
            <ac:picMk id="3" creationId="{D972E7F0-74FB-9B64-EF61-95B9AD3D8C69}"/>
          </ac:picMkLst>
        </pc:picChg>
        <pc:picChg chg="add mod">
          <ac:chgData name="Naomi Leonard" userId="aac58b25-e4b8-4396-be41-69c922faabae" providerId="ADAL" clId="{DAEBED75-76EC-4104-83EC-F327EA85CF6F}" dt="2025-08-28T11:05:54.803" v="662" actId="1076"/>
          <ac:picMkLst>
            <pc:docMk/>
            <pc:sldMk cId="4032902038" sldId="265"/>
            <ac:picMk id="6" creationId="{3A2FA5F8-17C4-CF38-62E0-03E46B531850}"/>
          </ac:picMkLst>
        </pc:picChg>
        <pc:picChg chg="del">
          <ac:chgData name="Naomi Leonard" userId="aac58b25-e4b8-4396-be41-69c922faabae" providerId="ADAL" clId="{DAEBED75-76EC-4104-83EC-F327EA85CF6F}" dt="2025-08-28T11:04:49.577" v="640" actId="478"/>
          <ac:picMkLst>
            <pc:docMk/>
            <pc:sldMk cId="4032902038" sldId="265"/>
            <ac:picMk id="7" creationId="{EDCDCB19-DF60-41B6-EE46-5281ED345309}"/>
          </ac:picMkLst>
        </pc:picChg>
        <pc:picChg chg="del">
          <ac:chgData name="Naomi Leonard" userId="aac58b25-e4b8-4396-be41-69c922faabae" providerId="ADAL" clId="{DAEBED75-76EC-4104-83EC-F327EA85CF6F}" dt="2025-08-28T11:04:51.677" v="643" actId="478"/>
          <ac:picMkLst>
            <pc:docMk/>
            <pc:sldMk cId="4032902038" sldId="265"/>
            <ac:picMk id="11" creationId="{07B8CE8B-A58D-60A1-7FDE-20A25135B327}"/>
          </ac:picMkLst>
        </pc:picChg>
        <pc:picChg chg="add mod">
          <ac:chgData name="Naomi Leonard" userId="aac58b25-e4b8-4396-be41-69c922faabae" providerId="ADAL" clId="{DAEBED75-76EC-4104-83EC-F327EA85CF6F}" dt="2025-08-28T11:06:11.127" v="671" actId="1076"/>
          <ac:picMkLst>
            <pc:docMk/>
            <pc:sldMk cId="4032902038" sldId="265"/>
            <ac:picMk id="13" creationId="{0C35D9C1-A285-237E-BB6F-58C4E300DBDC}"/>
          </ac:picMkLst>
        </pc:picChg>
      </pc:sldChg>
      <pc:sldChg chg="addSp delSp modSp add mod">
        <pc:chgData name="Naomi Leonard" userId="aac58b25-e4b8-4396-be41-69c922faabae" providerId="ADAL" clId="{DAEBED75-76EC-4104-83EC-F327EA85CF6F}" dt="2025-08-28T11:08:24.819" v="728" actId="1076"/>
        <pc:sldMkLst>
          <pc:docMk/>
          <pc:sldMk cId="1533811290" sldId="266"/>
        </pc:sldMkLst>
        <pc:spChg chg="del">
          <ac:chgData name="Naomi Leonard" userId="aac58b25-e4b8-4396-be41-69c922faabae" providerId="ADAL" clId="{DAEBED75-76EC-4104-83EC-F327EA85CF6F}" dt="2025-08-28T11:06:48.592" v="703" actId="478"/>
          <ac:spMkLst>
            <pc:docMk/>
            <pc:sldMk cId="1533811290" sldId="266"/>
            <ac:spMk id="5" creationId="{00594D42-552E-B429-1755-3CE9C38F0195}"/>
          </ac:spMkLst>
        </pc:spChg>
        <pc:spChg chg="mod">
          <ac:chgData name="Naomi Leonard" userId="aac58b25-e4b8-4396-be41-69c922faabae" providerId="ADAL" clId="{DAEBED75-76EC-4104-83EC-F327EA85CF6F}" dt="2025-08-28T11:08:22.382" v="727" actId="14100"/>
          <ac:spMkLst>
            <pc:docMk/>
            <pc:sldMk cId="1533811290" sldId="266"/>
            <ac:spMk id="8" creationId="{96A006E8-9490-3746-8E76-C9EF30C522B4}"/>
          </ac:spMkLst>
        </pc:spChg>
        <pc:spChg chg="add mod">
          <ac:chgData name="Naomi Leonard" userId="aac58b25-e4b8-4396-be41-69c922faabae" providerId="ADAL" clId="{DAEBED75-76EC-4104-83EC-F327EA85CF6F}" dt="2025-08-28T11:08:19.116" v="726" actId="1076"/>
          <ac:spMkLst>
            <pc:docMk/>
            <pc:sldMk cId="1533811290" sldId="266"/>
            <ac:spMk id="9" creationId="{80CEE777-962C-1904-3552-FDD9C6C1B5B0}"/>
          </ac:spMkLst>
        </pc:spChg>
        <pc:spChg chg="mod">
          <ac:chgData name="Naomi Leonard" userId="aac58b25-e4b8-4396-be41-69c922faabae" providerId="ADAL" clId="{DAEBED75-76EC-4104-83EC-F327EA85CF6F}" dt="2025-08-28T11:06:38.607" v="700" actId="20577"/>
          <ac:spMkLst>
            <pc:docMk/>
            <pc:sldMk cId="1533811290" sldId="266"/>
            <ac:spMk id="10" creationId="{72A367AA-60CC-4CE2-5722-525CB603B169}"/>
          </ac:spMkLst>
        </pc:spChg>
        <pc:spChg chg="del">
          <ac:chgData name="Naomi Leonard" userId="aac58b25-e4b8-4396-be41-69c922faabae" providerId="ADAL" clId="{DAEBED75-76EC-4104-83EC-F327EA85CF6F}" dt="2025-08-28T11:06:47.070" v="702" actId="478"/>
          <ac:spMkLst>
            <pc:docMk/>
            <pc:sldMk cId="1533811290" sldId="266"/>
            <ac:spMk id="14" creationId="{00CFBCFE-A9F2-FBD7-834C-6F10A4916438}"/>
          </ac:spMkLst>
        </pc:spChg>
        <pc:spChg chg="del">
          <ac:chgData name="Naomi Leonard" userId="aac58b25-e4b8-4396-be41-69c922faabae" providerId="ADAL" clId="{DAEBED75-76EC-4104-83EC-F327EA85CF6F}" dt="2025-08-28T11:06:50.283" v="705" actId="478"/>
          <ac:spMkLst>
            <pc:docMk/>
            <pc:sldMk cId="1533811290" sldId="266"/>
            <ac:spMk id="15" creationId="{142A6932-FAE3-D3EA-191F-0BCEA1D2CABF}"/>
          </ac:spMkLst>
        </pc:spChg>
        <pc:picChg chg="add mod">
          <ac:chgData name="Naomi Leonard" userId="aac58b25-e4b8-4396-be41-69c922faabae" providerId="ADAL" clId="{DAEBED75-76EC-4104-83EC-F327EA85CF6F}" dt="2025-08-28T11:08:24.819" v="728" actId="1076"/>
          <ac:picMkLst>
            <pc:docMk/>
            <pc:sldMk cId="1533811290" sldId="266"/>
            <ac:picMk id="2" creationId="{EFDC13BC-099B-E0D6-6072-B7333B589FC9}"/>
          </ac:picMkLst>
        </pc:picChg>
        <pc:picChg chg="del">
          <ac:chgData name="Naomi Leonard" userId="aac58b25-e4b8-4396-be41-69c922faabae" providerId="ADAL" clId="{DAEBED75-76EC-4104-83EC-F327EA85CF6F}" dt="2025-08-28T11:06:48.975" v="704" actId="478"/>
          <ac:picMkLst>
            <pc:docMk/>
            <pc:sldMk cId="1533811290" sldId="266"/>
            <ac:picMk id="3" creationId="{C6836AF0-2B4A-DA55-0A2A-01C82C4AB47E}"/>
          </ac:picMkLst>
        </pc:picChg>
        <pc:picChg chg="del">
          <ac:chgData name="Naomi Leonard" userId="aac58b25-e4b8-4396-be41-69c922faabae" providerId="ADAL" clId="{DAEBED75-76EC-4104-83EC-F327EA85CF6F}" dt="2025-08-28T11:06:45.891" v="701" actId="478"/>
          <ac:picMkLst>
            <pc:docMk/>
            <pc:sldMk cId="1533811290" sldId="266"/>
            <ac:picMk id="6" creationId="{84C17113-4805-DF17-610F-78DA3CDC12EE}"/>
          </ac:picMkLst>
        </pc:picChg>
        <pc:picChg chg="add mod">
          <ac:chgData name="Naomi Leonard" userId="aac58b25-e4b8-4396-be41-69c922faabae" providerId="ADAL" clId="{DAEBED75-76EC-4104-83EC-F327EA85CF6F}" dt="2025-08-28T11:08:19.116" v="726" actId="1076"/>
          <ac:picMkLst>
            <pc:docMk/>
            <pc:sldMk cId="1533811290" sldId="266"/>
            <ac:picMk id="7" creationId="{6D83DC48-C8BA-716F-485C-A8031E436C97}"/>
          </ac:picMkLst>
        </pc:picChg>
        <pc:picChg chg="del">
          <ac:chgData name="Naomi Leonard" userId="aac58b25-e4b8-4396-be41-69c922faabae" providerId="ADAL" clId="{DAEBED75-76EC-4104-83EC-F327EA85CF6F}" dt="2025-08-28T11:06:50.635" v="706" actId="478"/>
          <ac:picMkLst>
            <pc:docMk/>
            <pc:sldMk cId="1533811290" sldId="266"/>
            <ac:picMk id="13" creationId="{133905FE-0232-BF2A-E0E2-4ADDC7714F94}"/>
          </ac:picMkLst>
        </pc:picChg>
      </pc:sldChg>
      <pc:sldChg chg="addSp delSp modSp add mod">
        <pc:chgData name="Naomi Leonard" userId="aac58b25-e4b8-4396-be41-69c922faabae" providerId="ADAL" clId="{DAEBED75-76EC-4104-83EC-F327EA85CF6F}" dt="2025-08-28T11:12:48.222" v="875" actId="1076"/>
        <pc:sldMkLst>
          <pc:docMk/>
          <pc:sldMk cId="2028424156" sldId="267"/>
        </pc:sldMkLst>
        <pc:spChg chg="add mod">
          <ac:chgData name="Naomi Leonard" userId="aac58b25-e4b8-4396-be41-69c922faabae" providerId="ADAL" clId="{DAEBED75-76EC-4104-83EC-F327EA85CF6F}" dt="2025-08-28T11:12:28.820" v="871" actId="1076"/>
          <ac:spMkLst>
            <pc:docMk/>
            <pc:sldMk cId="2028424156" sldId="267"/>
            <ac:spMk id="5" creationId="{4034C0A6-6D04-36C1-8CB4-E9AA40E34D2D}"/>
          </ac:spMkLst>
        </pc:spChg>
        <pc:spChg chg="mod">
          <ac:chgData name="Naomi Leonard" userId="aac58b25-e4b8-4396-be41-69c922faabae" providerId="ADAL" clId="{DAEBED75-76EC-4104-83EC-F327EA85CF6F}" dt="2025-08-28T11:09:38.686" v="776" actId="114"/>
          <ac:spMkLst>
            <pc:docMk/>
            <pc:sldMk cId="2028424156" sldId="267"/>
            <ac:spMk id="8" creationId="{694E239D-C435-7AEE-C810-E57D0872FDF1}"/>
          </ac:spMkLst>
        </pc:spChg>
        <pc:spChg chg="del">
          <ac:chgData name="Naomi Leonard" userId="aac58b25-e4b8-4396-be41-69c922faabae" providerId="ADAL" clId="{DAEBED75-76EC-4104-83EC-F327EA85CF6F}" dt="2025-08-28T11:09:43.630" v="778" actId="478"/>
          <ac:spMkLst>
            <pc:docMk/>
            <pc:sldMk cId="2028424156" sldId="267"/>
            <ac:spMk id="9" creationId="{BEF02EFE-704A-3C20-8946-CB3F514E2BBA}"/>
          </ac:spMkLst>
        </pc:spChg>
        <pc:spChg chg="mod">
          <ac:chgData name="Naomi Leonard" userId="aac58b25-e4b8-4396-be41-69c922faabae" providerId="ADAL" clId="{DAEBED75-76EC-4104-83EC-F327EA85CF6F}" dt="2025-08-28T11:08:43.412" v="765" actId="20577"/>
          <ac:spMkLst>
            <pc:docMk/>
            <pc:sldMk cId="2028424156" sldId="267"/>
            <ac:spMk id="10" creationId="{82E5F928-38CD-C053-BF0E-F820B209D911}"/>
          </ac:spMkLst>
        </pc:spChg>
        <pc:spChg chg="add mod">
          <ac:chgData name="Naomi Leonard" userId="aac58b25-e4b8-4396-be41-69c922faabae" providerId="ADAL" clId="{DAEBED75-76EC-4104-83EC-F327EA85CF6F}" dt="2025-08-28T11:12:24.814" v="870" actId="1076"/>
          <ac:spMkLst>
            <pc:docMk/>
            <pc:sldMk cId="2028424156" sldId="267"/>
            <ac:spMk id="11" creationId="{26CA9171-322E-61FE-080A-E97C4C3A8E26}"/>
          </ac:spMkLst>
        </pc:spChg>
        <pc:spChg chg="add del mod">
          <ac:chgData name="Naomi Leonard" userId="aac58b25-e4b8-4396-be41-69c922faabae" providerId="ADAL" clId="{DAEBED75-76EC-4104-83EC-F327EA85CF6F}" dt="2025-08-28T11:11:23.460" v="803" actId="478"/>
          <ac:spMkLst>
            <pc:docMk/>
            <pc:sldMk cId="2028424156" sldId="267"/>
            <ac:spMk id="13" creationId="{9584913E-5191-B744-4295-29BC2C9E9125}"/>
          </ac:spMkLst>
        </pc:spChg>
        <pc:picChg chg="del">
          <ac:chgData name="Naomi Leonard" userId="aac58b25-e4b8-4396-be41-69c922faabae" providerId="ADAL" clId="{DAEBED75-76EC-4104-83EC-F327EA85CF6F}" dt="2025-08-28T11:09:44.128" v="779" actId="478"/>
          <ac:picMkLst>
            <pc:docMk/>
            <pc:sldMk cId="2028424156" sldId="267"/>
            <ac:picMk id="2" creationId="{D8C5F653-F37B-5935-519A-005CFCC9D218}"/>
          </ac:picMkLst>
        </pc:picChg>
        <pc:picChg chg="add mod">
          <ac:chgData name="Naomi Leonard" userId="aac58b25-e4b8-4396-be41-69c922faabae" providerId="ADAL" clId="{DAEBED75-76EC-4104-83EC-F327EA85CF6F}" dt="2025-08-28T11:12:28.820" v="871" actId="1076"/>
          <ac:picMkLst>
            <pc:docMk/>
            <pc:sldMk cId="2028424156" sldId="267"/>
            <ac:picMk id="3" creationId="{9EECC6E9-2129-91DF-4981-0055C1390E3C}"/>
          </ac:picMkLst>
        </pc:picChg>
        <pc:picChg chg="add mod">
          <ac:chgData name="Naomi Leonard" userId="aac58b25-e4b8-4396-be41-69c922faabae" providerId="ADAL" clId="{DAEBED75-76EC-4104-83EC-F327EA85CF6F}" dt="2025-08-28T11:12:24.814" v="870" actId="1076"/>
          <ac:picMkLst>
            <pc:docMk/>
            <pc:sldMk cId="2028424156" sldId="267"/>
            <ac:picMk id="6" creationId="{AE942282-8748-C60C-30A0-40AE5AEACBA7}"/>
          </ac:picMkLst>
        </pc:picChg>
        <pc:picChg chg="del">
          <ac:chgData name="Naomi Leonard" userId="aac58b25-e4b8-4396-be41-69c922faabae" providerId="ADAL" clId="{DAEBED75-76EC-4104-83EC-F327EA85CF6F}" dt="2025-08-28T11:09:42.368" v="777" actId="478"/>
          <ac:picMkLst>
            <pc:docMk/>
            <pc:sldMk cId="2028424156" sldId="267"/>
            <ac:picMk id="7" creationId="{AB230B34-3EDC-9D8F-7136-33B7563D8A4E}"/>
          </ac:picMkLst>
        </pc:picChg>
        <pc:picChg chg="add del mod">
          <ac:chgData name="Naomi Leonard" userId="aac58b25-e4b8-4396-be41-69c922faabae" providerId="ADAL" clId="{DAEBED75-76EC-4104-83EC-F327EA85CF6F}" dt="2025-08-28T11:11:16.884" v="801" actId="478"/>
          <ac:picMkLst>
            <pc:docMk/>
            <pc:sldMk cId="2028424156" sldId="267"/>
            <ac:picMk id="12" creationId="{7213C5B0-0882-EC70-7B1D-71AAF8CCBD4D}"/>
          </ac:picMkLst>
        </pc:picChg>
        <pc:picChg chg="add mod">
          <ac:chgData name="Naomi Leonard" userId="aac58b25-e4b8-4396-be41-69c922faabae" providerId="ADAL" clId="{DAEBED75-76EC-4104-83EC-F327EA85CF6F}" dt="2025-08-28T11:12:48.222" v="875" actId="1076"/>
          <ac:picMkLst>
            <pc:docMk/>
            <pc:sldMk cId="2028424156" sldId="267"/>
            <ac:picMk id="14" creationId="{6BE3FB25-0F99-EE70-66CF-4C19FBFAB599}"/>
          </ac:picMkLst>
        </pc:picChg>
      </pc:sldChg>
      <pc:sldChg chg="del">
        <pc:chgData name="Naomi Leonard" userId="aac58b25-e4b8-4396-be41-69c922faabae" providerId="ADAL" clId="{DAEBED75-76EC-4104-83EC-F327EA85CF6F}" dt="2025-08-28T10:46:56.054" v="22" actId="47"/>
        <pc:sldMkLst>
          <pc:docMk/>
          <pc:sldMk cId="208466090" sldId="268"/>
        </pc:sldMkLst>
      </pc:sldChg>
      <pc:sldChg chg="del">
        <pc:chgData name="Naomi Leonard" userId="aac58b25-e4b8-4396-be41-69c922faabae" providerId="ADAL" clId="{DAEBED75-76EC-4104-83EC-F327EA85CF6F}" dt="2025-08-28T10:46:52.686" v="19" actId="47"/>
        <pc:sldMkLst>
          <pc:docMk/>
          <pc:sldMk cId="3282167897" sldId="269"/>
        </pc:sldMkLst>
      </pc:sldChg>
      <pc:sldChg chg="del">
        <pc:chgData name="Naomi Leonard" userId="aac58b25-e4b8-4396-be41-69c922faabae" providerId="ADAL" clId="{DAEBED75-76EC-4104-83EC-F327EA85CF6F}" dt="2025-08-28T10:46:51.862" v="18" actId="47"/>
        <pc:sldMkLst>
          <pc:docMk/>
          <pc:sldMk cId="2899692952" sldId="283"/>
        </pc:sldMkLst>
      </pc:sldChg>
      <pc:sldChg chg="del">
        <pc:chgData name="Naomi Leonard" userId="aac58b25-e4b8-4396-be41-69c922faabae" providerId="ADAL" clId="{DAEBED75-76EC-4104-83EC-F327EA85CF6F}" dt="2025-08-28T10:46:39.292" v="7" actId="47"/>
        <pc:sldMkLst>
          <pc:docMk/>
          <pc:sldMk cId="1396039507" sldId="301"/>
        </pc:sldMkLst>
      </pc:sldChg>
      <pc:sldChg chg="del">
        <pc:chgData name="Naomi Leonard" userId="aac58b25-e4b8-4396-be41-69c922faabae" providerId="ADAL" clId="{DAEBED75-76EC-4104-83EC-F327EA85CF6F}" dt="2025-08-28T10:46:37.739" v="6" actId="47"/>
        <pc:sldMkLst>
          <pc:docMk/>
          <pc:sldMk cId="1280887503" sldId="302"/>
        </pc:sldMkLst>
      </pc:sldChg>
      <pc:sldChg chg="del">
        <pc:chgData name="Naomi Leonard" userId="aac58b25-e4b8-4396-be41-69c922faabae" providerId="ADAL" clId="{DAEBED75-76EC-4104-83EC-F327EA85CF6F}" dt="2025-08-28T10:46:54.679" v="21" actId="47"/>
        <pc:sldMkLst>
          <pc:docMk/>
          <pc:sldMk cId="1072468971" sldId="303"/>
        </pc:sldMkLst>
      </pc:sldChg>
      <pc:sldChg chg="del">
        <pc:chgData name="Naomi Leonard" userId="aac58b25-e4b8-4396-be41-69c922faabae" providerId="ADAL" clId="{DAEBED75-76EC-4104-83EC-F327EA85CF6F}" dt="2025-08-28T10:46:46.657" v="14" actId="47"/>
        <pc:sldMkLst>
          <pc:docMk/>
          <pc:sldMk cId="2292356543" sldId="304"/>
        </pc:sldMkLst>
      </pc:sldChg>
      <pc:sldChg chg="del">
        <pc:chgData name="Naomi Leonard" userId="aac58b25-e4b8-4396-be41-69c922faabae" providerId="ADAL" clId="{DAEBED75-76EC-4104-83EC-F327EA85CF6F}" dt="2025-08-28T10:46:41.307" v="10" actId="47"/>
        <pc:sldMkLst>
          <pc:docMk/>
          <pc:sldMk cId="1099226220" sldId="305"/>
        </pc:sldMkLst>
      </pc:sldChg>
      <pc:sldChg chg="del">
        <pc:chgData name="Naomi Leonard" userId="aac58b25-e4b8-4396-be41-69c922faabae" providerId="ADAL" clId="{DAEBED75-76EC-4104-83EC-F327EA85CF6F}" dt="2025-08-28T10:46:39.981" v="8" actId="47"/>
        <pc:sldMkLst>
          <pc:docMk/>
          <pc:sldMk cId="841723786" sldId="306"/>
        </pc:sldMkLst>
      </pc:sldChg>
      <pc:sldChg chg="del">
        <pc:chgData name="Naomi Leonard" userId="aac58b25-e4b8-4396-be41-69c922faabae" providerId="ADAL" clId="{DAEBED75-76EC-4104-83EC-F327EA85CF6F}" dt="2025-08-28T10:46:40.689" v="9" actId="47"/>
        <pc:sldMkLst>
          <pc:docMk/>
          <pc:sldMk cId="4259570483" sldId="308"/>
        </pc:sldMkLst>
      </pc:sldChg>
      <pc:sldChg chg="del">
        <pc:chgData name="Naomi Leonard" userId="aac58b25-e4b8-4396-be41-69c922faabae" providerId="ADAL" clId="{DAEBED75-76EC-4104-83EC-F327EA85CF6F}" dt="2025-08-28T10:46:45.390" v="13" actId="47"/>
        <pc:sldMkLst>
          <pc:docMk/>
          <pc:sldMk cId="3635157167" sldId="310"/>
        </pc:sldMkLst>
      </pc:sldChg>
      <pc:sldChg chg="del">
        <pc:chgData name="Naomi Leonard" userId="aac58b25-e4b8-4396-be41-69c922faabae" providerId="ADAL" clId="{DAEBED75-76EC-4104-83EC-F327EA85CF6F}" dt="2025-08-28T10:46:41.911" v="11" actId="47"/>
        <pc:sldMkLst>
          <pc:docMk/>
          <pc:sldMk cId="2509683364" sldId="311"/>
        </pc:sldMkLst>
      </pc:sldChg>
      <pc:sldChg chg="del">
        <pc:chgData name="Naomi Leonard" userId="aac58b25-e4b8-4396-be41-69c922faabae" providerId="ADAL" clId="{DAEBED75-76EC-4104-83EC-F327EA85CF6F}" dt="2025-08-28T10:46:43.876" v="12" actId="47"/>
        <pc:sldMkLst>
          <pc:docMk/>
          <pc:sldMk cId="3184298644" sldId="312"/>
        </pc:sldMkLst>
      </pc:sldChg>
      <pc:sldChg chg="del">
        <pc:chgData name="Naomi Leonard" userId="aac58b25-e4b8-4396-be41-69c922faabae" providerId="ADAL" clId="{DAEBED75-76EC-4104-83EC-F327EA85CF6F}" dt="2025-08-28T10:46:36.462" v="4" actId="47"/>
        <pc:sldMkLst>
          <pc:docMk/>
          <pc:sldMk cId="994381087" sldId="313"/>
        </pc:sldMkLst>
      </pc:sldChg>
      <pc:sldChg chg="del">
        <pc:chgData name="Naomi Leonard" userId="aac58b25-e4b8-4396-be41-69c922faabae" providerId="ADAL" clId="{DAEBED75-76EC-4104-83EC-F327EA85CF6F}" dt="2025-08-28T10:46:35.750" v="3" actId="47"/>
        <pc:sldMkLst>
          <pc:docMk/>
          <pc:sldMk cId="768340710" sldId="314"/>
        </pc:sldMkLst>
      </pc:sldChg>
      <pc:sldChg chg="del">
        <pc:chgData name="Naomi Leonard" userId="aac58b25-e4b8-4396-be41-69c922faabae" providerId="ADAL" clId="{DAEBED75-76EC-4104-83EC-F327EA85CF6F}" dt="2025-08-28T10:46:33.595" v="1" actId="47"/>
        <pc:sldMkLst>
          <pc:docMk/>
          <pc:sldMk cId="2210552976" sldId="315"/>
        </pc:sldMkLst>
      </pc:sldChg>
      <pc:sldChg chg="del">
        <pc:chgData name="Naomi Leonard" userId="aac58b25-e4b8-4396-be41-69c922faabae" providerId="ADAL" clId="{DAEBED75-76EC-4104-83EC-F327EA85CF6F}" dt="2025-08-28T10:46:53.595" v="20" actId="47"/>
        <pc:sldMkLst>
          <pc:docMk/>
          <pc:sldMk cId="596155084" sldId="316"/>
        </pc:sldMkLst>
      </pc:sldChg>
      <pc:sldChg chg="del">
        <pc:chgData name="Naomi Leonard" userId="aac58b25-e4b8-4396-be41-69c922faabae" providerId="ADAL" clId="{DAEBED75-76EC-4104-83EC-F327EA85CF6F}" dt="2025-08-28T10:46:37.137" v="5" actId="47"/>
        <pc:sldMkLst>
          <pc:docMk/>
          <pc:sldMk cId="3116392671" sldId="317"/>
        </pc:sldMkLst>
      </pc:sldChg>
      <pc:sldChg chg="del">
        <pc:chgData name="Naomi Leonard" userId="aac58b25-e4b8-4396-be41-69c922faabae" providerId="ADAL" clId="{DAEBED75-76EC-4104-83EC-F327EA85CF6F}" dt="2025-08-28T10:46:50.573" v="17" actId="47"/>
        <pc:sldMkLst>
          <pc:docMk/>
          <pc:sldMk cId="894869418" sldId="318"/>
        </pc:sldMkLst>
      </pc:sldChg>
      <pc:sldChg chg="del">
        <pc:chgData name="Naomi Leonard" userId="aac58b25-e4b8-4396-be41-69c922faabae" providerId="ADAL" clId="{DAEBED75-76EC-4104-83EC-F327EA85CF6F}" dt="2025-08-28T10:46:32.205" v="0" actId="47"/>
        <pc:sldMkLst>
          <pc:docMk/>
          <pc:sldMk cId="260802372" sldId="319"/>
        </pc:sldMkLst>
      </pc:sldChg>
      <pc:sldChg chg="del">
        <pc:chgData name="Naomi Leonard" userId="aac58b25-e4b8-4396-be41-69c922faabae" providerId="ADAL" clId="{DAEBED75-76EC-4104-83EC-F327EA85CF6F}" dt="2025-08-28T10:46:34.806" v="2" actId="47"/>
        <pc:sldMkLst>
          <pc:docMk/>
          <pc:sldMk cId="3856008812" sldId="320"/>
        </pc:sldMkLst>
      </pc:sldChg>
    </pc:docChg>
  </pc:docChgLst>
  <pc:docChgLst>
    <pc:chgData name="Naomi Leonard" userId="S::nl1v22@soton.ac.uk::aac58b25-e4b8-4396-be41-69c922faabae" providerId="AD" clId="Web-{111A0647-71C6-1555-AF54-241712EBD728}"/>
    <pc:docChg chg="modSld">
      <pc:chgData name="Naomi Leonard" userId="S::nl1v22@soton.ac.uk::aac58b25-e4b8-4396-be41-69c922faabae" providerId="AD" clId="Web-{111A0647-71C6-1555-AF54-241712EBD728}" dt="2025-06-17T09:31:37.872" v="29" actId="20577"/>
      <pc:docMkLst>
        <pc:docMk/>
      </pc:docMkLst>
      <pc:sldChg chg="delSp modSp">
        <pc:chgData name="Naomi Leonard" userId="S::nl1v22@soton.ac.uk::aac58b25-e4b8-4396-be41-69c922faabae" providerId="AD" clId="Web-{111A0647-71C6-1555-AF54-241712EBD728}" dt="2025-06-17T09:30:35.324" v="15"/>
        <pc:sldMkLst>
          <pc:docMk/>
          <pc:sldMk cId="1099226220" sldId="305"/>
        </pc:sldMkLst>
      </pc:sldChg>
      <pc:sldChg chg="modSp">
        <pc:chgData name="Naomi Leonard" userId="S::nl1v22@soton.ac.uk::aac58b25-e4b8-4396-be41-69c922faabae" providerId="AD" clId="Web-{111A0647-71C6-1555-AF54-241712EBD728}" dt="2025-06-17T09:31:03.637" v="26" actId="20577"/>
        <pc:sldMkLst>
          <pc:docMk/>
          <pc:sldMk cId="841723786" sldId="306"/>
        </pc:sldMkLst>
      </pc:sldChg>
      <pc:sldChg chg="modSp">
        <pc:chgData name="Naomi Leonard" userId="S::nl1v22@soton.ac.uk::aac58b25-e4b8-4396-be41-69c922faabae" providerId="AD" clId="Web-{111A0647-71C6-1555-AF54-241712EBD728}" dt="2025-06-17T09:30:47.090" v="16" actId="1076"/>
        <pc:sldMkLst>
          <pc:docMk/>
          <pc:sldMk cId="4259570483" sldId="308"/>
        </pc:sldMkLst>
      </pc:sldChg>
      <pc:sldChg chg="modSp">
        <pc:chgData name="Naomi Leonard" userId="S::nl1v22@soton.ac.uk::aac58b25-e4b8-4396-be41-69c922faabae" providerId="AD" clId="Web-{111A0647-71C6-1555-AF54-241712EBD728}" dt="2025-06-17T09:31:37.872" v="29" actId="20577"/>
        <pc:sldMkLst>
          <pc:docMk/>
          <pc:sldMk cId="2210552976" sldId="315"/>
        </pc:sldMkLst>
      </pc:sldChg>
    </pc:docChg>
  </pc:docChgLst>
  <pc:docChgLst>
    <pc:chgData name="Alexesme Thomas" userId="8d0de02c673fcf4c" providerId="LiveId" clId="{D3756087-9CCD-4043-AC76-781E34B0AF13}"/>
    <pc:docChg chg="undo custSel modSld">
      <pc:chgData name="Alexesme Thomas" userId="8d0de02c673fcf4c" providerId="LiveId" clId="{D3756087-9CCD-4043-AC76-781E34B0AF13}" dt="2025-08-24T01:04:44.083" v="247" actId="2711"/>
      <pc:docMkLst>
        <pc:docMk/>
      </pc:docMkLst>
      <pc:sldChg chg="modSp mod">
        <pc:chgData name="Alexesme Thomas" userId="8d0de02c673fcf4c" providerId="LiveId" clId="{D3756087-9CCD-4043-AC76-781E34B0AF13}" dt="2025-08-21T18:00:49.798" v="46" actId="1076"/>
        <pc:sldMkLst>
          <pc:docMk/>
          <pc:sldMk cId="239159075" sldId="256"/>
        </pc:sldMkLst>
        <pc:spChg chg="mod">
          <ac:chgData name="Alexesme Thomas" userId="8d0de02c673fcf4c" providerId="LiveId" clId="{D3756087-9CCD-4043-AC76-781E34B0AF13}" dt="2025-08-21T17:52:50.339" v="1" actId="113"/>
          <ac:spMkLst>
            <pc:docMk/>
            <pc:sldMk cId="239159075" sldId="256"/>
            <ac:spMk id="2" creationId="{7A233C82-E2C7-874F-49B9-533FDC558892}"/>
          </ac:spMkLst>
        </pc:spChg>
        <pc:spChg chg="mod">
          <ac:chgData name="Alexesme Thomas" userId="8d0de02c673fcf4c" providerId="LiveId" clId="{D3756087-9CCD-4043-AC76-781E34B0AF13}" dt="2025-08-21T17:53:03.994" v="2" actId="2711"/>
          <ac:spMkLst>
            <pc:docMk/>
            <pc:sldMk cId="239159075" sldId="256"/>
            <ac:spMk id="3" creationId="{50C6C1CE-5928-B7E2-B18E-84112CF74FCA}"/>
          </ac:spMkLst>
        </pc:spChg>
      </pc:sldChg>
      <pc:sldChg chg="addSp delSp modSp mod setBg modClrScheme chgLayout">
        <pc:chgData name="Alexesme Thomas" userId="8d0de02c673fcf4c" providerId="LiveId" clId="{D3756087-9CCD-4043-AC76-781E34B0AF13}" dt="2025-08-24T01:00:41.581" v="221" actId="2711"/>
        <pc:sldMkLst>
          <pc:docMk/>
          <pc:sldMk cId="3402924318" sldId="259"/>
        </pc:sldMkLst>
        <pc:spChg chg="mod">
          <ac:chgData name="Alexesme Thomas" userId="8d0de02c673fcf4c" providerId="LiveId" clId="{D3756087-9CCD-4043-AC76-781E34B0AF13}" dt="2025-08-24T01:00:24.844" v="219" actId="2711"/>
          <ac:spMkLst>
            <pc:docMk/>
            <pc:sldMk cId="3402924318" sldId="259"/>
            <ac:spMk id="8" creationId="{164C7981-5A2B-96FB-130B-558AD5B052A8}"/>
          </ac:spMkLst>
        </pc:spChg>
      </pc:sldChg>
      <pc:sldChg chg="modSp mod setBg">
        <pc:chgData name="Alexesme Thomas" userId="8d0de02c673fcf4c" providerId="LiveId" clId="{D3756087-9CCD-4043-AC76-781E34B0AF13}" dt="2025-08-21T18:47:07.063" v="150"/>
        <pc:sldMkLst>
          <pc:docMk/>
          <pc:sldMk cId="4267457026" sldId="260"/>
        </pc:sldMkLst>
      </pc:sldChg>
      <pc:sldChg chg="modSp mod setBg">
        <pc:chgData name="Alexesme Thomas" userId="8d0de02c673fcf4c" providerId="LiveId" clId="{D3756087-9CCD-4043-AC76-781E34B0AF13}" dt="2025-08-24T01:00:54.269" v="222" actId="2711"/>
        <pc:sldMkLst>
          <pc:docMk/>
          <pc:sldMk cId="208466090" sldId="268"/>
        </pc:sldMkLst>
      </pc:sldChg>
      <pc:sldChg chg="modSp mod setBg">
        <pc:chgData name="Alexesme Thomas" userId="8d0de02c673fcf4c" providerId="LiveId" clId="{D3756087-9CCD-4043-AC76-781E34B0AF13}" dt="2025-08-24T01:01:23.785" v="225" actId="2711"/>
        <pc:sldMkLst>
          <pc:docMk/>
          <pc:sldMk cId="3282167897" sldId="269"/>
        </pc:sldMkLst>
      </pc:sldChg>
      <pc:sldChg chg="addSp modSp mod setBg">
        <pc:chgData name="Alexesme Thomas" userId="8d0de02c673fcf4c" providerId="LiveId" clId="{D3756087-9CCD-4043-AC76-781E34B0AF13}" dt="2025-08-24T01:02:18.888" v="233" actId="2711"/>
        <pc:sldMkLst>
          <pc:docMk/>
          <pc:sldMk cId="2899692952" sldId="283"/>
        </pc:sldMkLst>
      </pc:sldChg>
      <pc:sldChg chg="addSp modSp mod setBg">
        <pc:chgData name="Alexesme Thomas" userId="8d0de02c673fcf4c" providerId="LiveId" clId="{D3756087-9CCD-4043-AC76-781E34B0AF13}" dt="2025-08-24T01:03:35.136" v="241" actId="2711"/>
        <pc:sldMkLst>
          <pc:docMk/>
          <pc:sldMk cId="1280887503" sldId="302"/>
        </pc:sldMkLst>
      </pc:sldChg>
      <pc:sldChg chg="modSp mod setBg">
        <pc:chgData name="Alexesme Thomas" userId="8d0de02c673fcf4c" providerId="LiveId" clId="{D3756087-9CCD-4043-AC76-781E34B0AF13}" dt="2025-08-21T18:47:07.063" v="150"/>
        <pc:sldMkLst>
          <pc:docMk/>
          <pc:sldMk cId="1072468971" sldId="303"/>
        </pc:sldMkLst>
      </pc:sldChg>
      <pc:sldChg chg="modSp mod setBg">
        <pc:chgData name="Alexesme Thomas" userId="8d0de02c673fcf4c" providerId="LiveId" clId="{D3756087-9CCD-4043-AC76-781E34B0AF13}" dt="2025-08-21T18:47:07.063" v="150"/>
        <pc:sldMkLst>
          <pc:docMk/>
          <pc:sldMk cId="2292356543" sldId="304"/>
        </pc:sldMkLst>
      </pc:sldChg>
      <pc:sldChg chg="modSp mod setBg">
        <pc:chgData name="Alexesme Thomas" userId="8d0de02c673fcf4c" providerId="LiveId" clId="{D3756087-9CCD-4043-AC76-781E34B0AF13}" dt="2025-08-24T01:02:58.577" v="237" actId="2711"/>
        <pc:sldMkLst>
          <pc:docMk/>
          <pc:sldMk cId="1099226220" sldId="305"/>
        </pc:sldMkLst>
      </pc:sldChg>
      <pc:sldChg chg="addSp modSp mod setBg">
        <pc:chgData name="Alexesme Thomas" userId="8d0de02c673fcf4c" providerId="LiveId" clId="{D3756087-9CCD-4043-AC76-781E34B0AF13}" dt="2025-08-24T01:03:22.250" v="240" actId="2711"/>
        <pc:sldMkLst>
          <pc:docMk/>
          <pc:sldMk cId="841723786" sldId="306"/>
        </pc:sldMkLst>
      </pc:sldChg>
      <pc:sldChg chg="modSp mod setBg">
        <pc:chgData name="Alexesme Thomas" userId="8d0de02c673fcf4c" providerId="LiveId" clId="{D3756087-9CCD-4043-AC76-781E34B0AF13}" dt="2025-08-24T01:03:13.166" v="239" actId="2711"/>
        <pc:sldMkLst>
          <pc:docMk/>
          <pc:sldMk cId="4259570483" sldId="308"/>
        </pc:sldMkLst>
      </pc:sldChg>
      <pc:sldChg chg="modSp mod setBg">
        <pc:chgData name="Alexesme Thomas" userId="8d0de02c673fcf4c" providerId="LiveId" clId="{D3756087-9CCD-4043-AC76-781E34B0AF13}" dt="2025-08-21T18:47:07.063" v="150"/>
        <pc:sldMkLst>
          <pc:docMk/>
          <pc:sldMk cId="3635157167" sldId="310"/>
        </pc:sldMkLst>
      </pc:sldChg>
      <pc:sldChg chg="modSp mod setBg">
        <pc:chgData name="Alexesme Thomas" userId="8d0de02c673fcf4c" providerId="LiveId" clId="{D3756087-9CCD-4043-AC76-781E34B0AF13}" dt="2025-08-24T01:02:51.311" v="236" actId="2711"/>
        <pc:sldMkLst>
          <pc:docMk/>
          <pc:sldMk cId="2509683364" sldId="311"/>
        </pc:sldMkLst>
      </pc:sldChg>
      <pc:sldChg chg="modSp mod setBg">
        <pc:chgData name="Alexesme Thomas" userId="8d0de02c673fcf4c" providerId="LiveId" clId="{D3756087-9CCD-4043-AC76-781E34B0AF13}" dt="2025-08-24T01:02:42.906" v="235" actId="2711"/>
        <pc:sldMkLst>
          <pc:docMk/>
          <pc:sldMk cId="3184298644" sldId="312"/>
        </pc:sldMkLst>
      </pc:sldChg>
      <pc:sldChg chg="modSp mod">
        <pc:chgData name="Alexesme Thomas" userId="8d0de02c673fcf4c" providerId="LiveId" clId="{D3756087-9CCD-4043-AC76-781E34B0AF13}" dt="2025-08-24T01:04:03.502" v="244" actId="2711"/>
        <pc:sldMkLst>
          <pc:docMk/>
          <pc:sldMk cId="994381087" sldId="313"/>
        </pc:sldMkLst>
      </pc:sldChg>
      <pc:sldChg chg="modSp mod">
        <pc:chgData name="Alexesme Thomas" userId="8d0de02c673fcf4c" providerId="LiveId" clId="{D3756087-9CCD-4043-AC76-781E34B0AF13}" dt="2025-08-21T17:59:05.133" v="38" actId="2711"/>
        <pc:sldMkLst>
          <pc:docMk/>
          <pc:sldMk cId="768340710" sldId="314"/>
        </pc:sldMkLst>
      </pc:sldChg>
      <pc:sldChg chg="modSp mod">
        <pc:chgData name="Alexesme Thomas" userId="8d0de02c673fcf4c" providerId="LiveId" clId="{D3756087-9CCD-4043-AC76-781E34B0AF13}" dt="2025-08-24T01:04:16.564" v="245" actId="2711"/>
        <pc:sldMkLst>
          <pc:docMk/>
          <pc:sldMk cId="2210552976" sldId="315"/>
        </pc:sldMkLst>
      </pc:sldChg>
      <pc:sldChg chg="modSp mod">
        <pc:chgData name="Alexesme Thomas" userId="8d0de02c673fcf4c" providerId="LiveId" clId="{D3756087-9CCD-4043-AC76-781E34B0AF13}" dt="2025-08-24T01:01:12.026" v="224" actId="2711"/>
        <pc:sldMkLst>
          <pc:docMk/>
          <pc:sldMk cId="596155084" sldId="316"/>
        </pc:sldMkLst>
      </pc:sldChg>
      <pc:sldChg chg="modSp mod setBg">
        <pc:chgData name="Alexesme Thomas" userId="8d0de02c673fcf4c" providerId="LiveId" clId="{D3756087-9CCD-4043-AC76-781E34B0AF13}" dt="2025-08-24T01:03:47.783" v="243" actId="2711"/>
        <pc:sldMkLst>
          <pc:docMk/>
          <pc:sldMk cId="3116392671" sldId="317"/>
        </pc:sldMkLst>
      </pc:sldChg>
      <pc:sldChg chg="modSp mod">
        <pc:chgData name="Alexesme Thomas" userId="8d0de02c673fcf4c" providerId="LiveId" clId="{D3756087-9CCD-4043-AC76-781E34B0AF13}" dt="2025-08-24T01:02:26.760" v="234" actId="2711"/>
        <pc:sldMkLst>
          <pc:docMk/>
          <pc:sldMk cId="894869418" sldId="318"/>
        </pc:sldMkLst>
      </pc:sldChg>
      <pc:sldChg chg="addSp modSp mod setBg">
        <pc:chgData name="Alexesme Thomas" userId="8d0de02c673fcf4c" providerId="LiveId" clId="{D3756087-9CCD-4043-AC76-781E34B0AF13}" dt="2025-08-24T01:04:44.083" v="247" actId="2711"/>
        <pc:sldMkLst>
          <pc:docMk/>
          <pc:sldMk cId="260802372" sldId="319"/>
        </pc:sldMkLst>
      </pc:sldChg>
      <pc:sldChg chg="addSp modSp mod setBg">
        <pc:chgData name="Alexesme Thomas" userId="8d0de02c673fcf4c" providerId="LiveId" clId="{D3756087-9CCD-4043-AC76-781E34B0AF13}" dt="2025-08-24T01:04:32.692" v="246" actId="2711"/>
        <pc:sldMkLst>
          <pc:docMk/>
          <pc:sldMk cId="3856008812" sldId="320"/>
        </pc:sldMkLst>
      </pc:sldChg>
    </pc:docChg>
  </pc:docChgLst>
  <pc:docChgLst>
    <pc:chgData name="Naomi Leonard" userId="aac58b25-e4b8-4396-be41-69c922faabae" providerId="ADAL" clId="{905710B9-83F0-4B9C-9867-EC45680A5E1C}"/>
    <pc:docChg chg="undo custSel modSld">
      <pc:chgData name="Naomi Leonard" userId="aac58b25-e4b8-4396-be41-69c922faabae" providerId="ADAL" clId="{905710B9-83F0-4B9C-9867-EC45680A5E1C}" dt="2025-07-08T08:59:43.172" v="128" actId="20577"/>
      <pc:docMkLst>
        <pc:docMk/>
      </pc:docMkLst>
      <pc:sldChg chg="modNotesTx">
        <pc:chgData name="Naomi Leonard" userId="aac58b25-e4b8-4396-be41-69c922faabae" providerId="ADAL" clId="{905710B9-83F0-4B9C-9867-EC45680A5E1C}" dt="2025-07-08T08:59:43.172" v="128" actId="20577"/>
        <pc:sldMkLst>
          <pc:docMk/>
          <pc:sldMk cId="239159075" sldId="256"/>
        </pc:sldMkLst>
      </pc:sldChg>
      <pc:sldChg chg="modSp mod">
        <pc:chgData name="Naomi Leonard" userId="aac58b25-e4b8-4396-be41-69c922faabae" providerId="ADAL" clId="{905710B9-83F0-4B9C-9867-EC45680A5E1C}" dt="2025-07-04T15:08:08.185" v="59" actId="1076"/>
        <pc:sldMkLst>
          <pc:docMk/>
          <pc:sldMk cId="459375446" sldId="258"/>
        </pc:sldMkLst>
      </pc:sldChg>
      <pc:sldChg chg="modSp mod">
        <pc:chgData name="Naomi Leonard" userId="aac58b25-e4b8-4396-be41-69c922faabae" providerId="ADAL" clId="{905710B9-83F0-4B9C-9867-EC45680A5E1C}" dt="2025-07-04T15:03:37.849" v="20" actId="1076"/>
        <pc:sldMkLst>
          <pc:docMk/>
          <pc:sldMk cId="3402924318" sldId="259"/>
        </pc:sldMkLst>
      </pc:sldChg>
      <pc:sldChg chg="modSp mod">
        <pc:chgData name="Naomi Leonard" userId="aac58b25-e4b8-4396-be41-69c922faabae" providerId="ADAL" clId="{905710B9-83F0-4B9C-9867-EC45680A5E1C}" dt="2025-07-08T08:53:16.720" v="72" actId="1076"/>
        <pc:sldMkLst>
          <pc:docMk/>
          <pc:sldMk cId="4267457026" sldId="260"/>
        </pc:sldMkLst>
      </pc:sldChg>
      <pc:sldChg chg="modSp mod">
        <pc:chgData name="Naomi Leonard" userId="aac58b25-e4b8-4396-be41-69c922faabae" providerId="ADAL" clId="{905710B9-83F0-4B9C-9867-EC45680A5E1C}" dt="2025-07-04T15:03:54.018" v="22" actId="1076"/>
        <pc:sldMkLst>
          <pc:docMk/>
          <pc:sldMk cId="208466090" sldId="268"/>
        </pc:sldMkLst>
      </pc:sldChg>
      <pc:sldChg chg="modSp mod">
        <pc:chgData name="Naomi Leonard" userId="aac58b25-e4b8-4396-be41-69c922faabae" providerId="ADAL" clId="{905710B9-83F0-4B9C-9867-EC45680A5E1C}" dt="2025-07-04T15:04:29.945" v="28" actId="1076"/>
        <pc:sldMkLst>
          <pc:docMk/>
          <pc:sldMk cId="3282167897" sldId="269"/>
        </pc:sldMkLst>
      </pc:sldChg>
      <pc:sldChg chg="addSp delSp modSp mod">
        <pc:chgData name="Naomi Leonard" userId="aac58b25-e4b8-4396-be41-69c922faabae" providerId="ADAL" clId="{905710B9-83F0-4B9C-9867-EC45680A5E1C}" dt="2025-07-04T15:04:42.476" v="31"/>
        <pc:sldMkLst>
          <pc:docMk/>
          <pc:sldMk cId="2899692952" sldId="283"/>
        </pc:sldMkLst>
      </pc:sldChg>
      <pc:sldChg chg="modSp mod">
        <pc:chgData name="Naomi Leonard" userId="aac58b25-e4b8-4396-be41-69c922faabae" providerId="ADAL" clId="{905710B9-83F0-4B9C-9867-EC45680A5E1C}" dt="2025-07-04T15:08:21.086" v="62" actId="1076"/>
        <pc:sldMkLst>
          <pc:docMk/>
          <pc:sldMk cId="749180533" sldId="285"/>
        </pc:sldMkLst>
      </pc:sldChg>
      <pc:sldChg chg="addSp delSp modSp mod">
        <pc:chgData name="Naomi Leonard" userId="aac58b25-e4b8-4396-be41-69c922faabae" providerId="ADAL" clId="{905710B9-83F0-4B9C-9867-EC45680A5E1C}" dt="2025-07-04T14:59:48.973" v="16" actId="1076"/>
        <pc:sldMkLst>
          <pc:docMk/>
          <pc:sldMk cId="1396039507" sldId="301"/>
        </pc:sldMkLst>
      </pc:sldChg>
      <pc:sldChg chg="modSp mod">
        <pc:chgData name="Naomi Leonard" userId="aac58b25-e4b8-4396-be41-69c922faabae" providerId="ADAL" clId="{905710B9-83F0-4B9C-9867-EC45680A5E1C}" dt="2025-07-04T15:06:08.481" v="47" actId="1076"/>
        <pc:sldMkLst>
          <pc:docMk/>
          <pc:sldMk cId="1280887503" sldId="302"/>
        </pc:sldMkLst>
      </pc:sldChg>
      <pc:sldChg chg="modSp mod">
        <pc:chgData name="Naomi Leonard" userId="aac58b25-e4b8-4396-be41-69c922faabae" providerId="ADAL" clId="{905710B9-83F0-4B9C-9867-EC45680A5E1C}" dt="2025-07-04T15:21:45.289" v="68"/>
        <pc:sldMkLst>
          <pc:docMk/>
          <pc:sldMk cId="1072468971" sldId="303"/>
        </pc:sldMkLst>
      </pc:sldChg>
      <pc:sldChg chg="modSp mod">
        <pc:chgData name="Naomi Leonard" userId="aac58b25-e4b8-4396-be41-69c922faabae" providerId="ADAL" clId="{905710B9-83F0-4B9C-9867-EC45680A5E1C}" dt="2025-07-04T15:05:02.793" v="35" actId="1076"/>
        <pc:sldMkLst>
          <pc:docMk/>
          <pc:sldMk cId="2292356543" sldId="304"/>
        </pc:sldMkLst>
      </pc:sldChg>
      <pc:sldChg chg="modSp mod">
        <pc:chgData name="Naomi Leonard" userId="aac58b25-e4b8-4396-be41-69c922faabae" providerId="ADAL" clId="{905710B9-83F0-4B9C-9867-EC45680A5E1C}" dt="2025-07-04T15:05:41.692" v="43" actId="1076"/>
        <pc:sldMkLst>
          <pc:docMk/>
          <pc:sldMk cId="1099226220" sldId="305"/>
        </pc:sldMkLst>
      </pc:sldChg>
      <pc:sldChg chg="modSp mod">
        <pc:chgData name="Naomi Leonard" userId="aac58b25-e4b8-4396-be41-69c922faabae" providerId="ADAL" clId="{905710B9-83F0-4B9C-9867-EC45680A5E1C}" dt="2025-07-04T15:05:50.193" v="45" actId="1076"/>
        <pc:sldMkLst>
          <pc:docMk/>
          <pc:sldMk cId="4259570483" sldId="308"/>
        </pc:sldMkLst>
      </pc:sldChg>
      <pc:sldChg chg="modSp mod">
        <pc:chgData name="Naomi Leonard" userId="aac58b25-e4b8-4396-be41-69c922faabae" providerId="ADAL" clId="{905710B9-83F0-4B9C-9867-EC45680A5E1C}" dt="2025-07-04T15:05:12.605" v="37" actId="1076"/>
        <pc:sldMkLst>
          <pc:docMk/>
          <pc:sldMk cId="3635157167" sldId="310"/>
        </pc:sldMkLst>
      </pc:sldChg>
      <pc:sldChg chg="modSp mod">
        <pc:chgData name="Naomi Leonard" userId="aac58b25-e4b8-4396-be41-69c922faabae" providerId="ADAL" clId="{905710B9-83F0-4B9C-9867-EC45680A5E1C}" dt="2025-07-04T15:05:33.070" v="41" actId="1076"/>
        <pc:sldMkLst>
          <pc:docMk/>
          <pc:sldMk cId="2509683364" sldId="311"/>
        </pc:sldMkLst>
      </pc:sldChg>
      <pc:sldChg chg="modSp mod">
        <pc:chgData name="Naomi Leonard" userId="aac58b25-e4b8-4396-be41-69c922faabae" providerId="ADAL" clId="{905710B9-83F0-4B9C-9867-EC45680A5E1C}" dt="2025-07-04T15:05:23.831" v="39" actId="1076"/>
        <pc:sldMkLst>
          <pc:docMk/>
          <pc:sldMk cId="3184298644" sldId="312"/>
        </pc:sldMkLst>
      </pc:sldChg>
      <pc:sldChg chg="modSp mod">
        <pc:chgData name="Naomi Leonard" userId="aac58b25-e4b8-4396-be41-69c922faabae" providerId="ADAL" clId="{905710B9-83F0-4B9C-9867-EC45680A5E1C}" dt="2025-07-04T15:07:35.680" v="53" actId="1076"/>
        <pc:sldMkLst>
          <pc:docMk/>
          <pc:sldMk cId="994381087" sldId="313"/>
        </pc:sldMkLst>
      </pc:sldChg>
      <pc:sldChg chg="modSp mod">
        <pc:chgData name="Naomi Leonard" userId="aac58b25-e4b8-4396-be41-69c922faabae" providerId="ADAL" clId="{905710B9-83F0-4B9C-9867-EC45680A5E1C}" dt="2025-07-04T15:07:13.894" v="52" actId="1076"/>
        <pc:sldMkLst>
          <pc:docMk/>
          <pc:sldMk cId="768340710" sldId="314"/>
        </pc:sldMkLst>
      </pc:sldChg>
      <pc:sldChg chg="modSp mod">
        <pc:chgData name="Naomi Leonard" userId="aac58b25-e4b8-4396-be41-69c922faabae" providerId="ADAL" clId="{905710B9-83F0-4B9C-9867-EC45680A5E1C}" dt="2025-07-04T15:07:51.474" v="56" actId="1076"/>
        <pc:sldMkLst>
          <pc:docMk/>
          <pc:sldMk cId="2210552976" sldId="315"/>
        </pc:sldMkLst>
      </pc:sldChg>
      <pc:sldChg chg="modSp mod">
        <pc:chgData name="Naomi Leonard" userId="aac58b25-e4b8-4396-be41-69c922faabae" providerId="ADAL" clId="{905710B9-83F0-4B9C-9867-EC45680A5E1C}" dt="2025-07-04T15:04:15.690" v="26" actId="1076"/>
        <pc:sldMkLst>
          <pc:docMk/>
          <pc:sldMk cId="596155084" sldId="316"/>
        </pc:sldMkLst>
      </pc:sldChg>
      <pc:sldChg chg="modSp mod">
        <pc:chgData name="Naomi Leonard" userId="aac58b25-e4b8-4396-be41-69c922faabae" providerId="ADAL" clId="{905710B9-83F0-4B9C-9867-EC45680A5E1C}" dt="2025-07-04T15:04:53.325" v="33" actId="1076"/>
        <pc:sldMkLst>
          <pc:docMk/>
          <pc:sldMk cId="894869418" sldId="318"/>
        </pc:sldMkLst>
      </pc:sldChg>
    </pc:docChg>
  </pc:docChgLst>
  <pc:docChgLst>
    <pc:chgData name="esmethomas07" userId="S::esmethomas07_gmail.com#ext#@sotonac.onmicrosoft.com::939fa38c-252c-4429-9791-ebdfa8863eaa" providerId="AD" clId="Web-{6DFC44B7-D67A-D559-F43D-3F0081016413}"/>
    <pc:docChg chg="modSld">
      <pc:chgData name="esmethomas07" userId="S::esmethomas07_gmail.com#ext#@sotonac.onmicrosoft.com::939fa38c-252c-4429-9791-ebdfa8863eaa" providerId="AD" clId="Web-{6DFC44B7-D67A-D559-F43D-3F0081016413}" dt="2025-08-27T00:21:44.050" v="0" actId="1076"/>
      <pc:docMkLst>
        <pc:docMk/>
      </pc:docMkLst>
      <pc:sldChg chg="modSp">
        <pc:chgData name="esmethomas07" userId="S::esmethomas07_gmail.com#ext#@sotonac.onmicrosoft.com::939fa38c-252c-4429-9791-ebdfa8863eaa" providerId="AD" clId="Web-{6DFC44B7-D67A-D559-F43D-3F0081016413}" dt="2025-08-27T00:21:44.050" v="0" actId="1076"/>
        <pc:sldMkLst>
          <pc:docMk/>
          <pc:sldMk cId="239159075" sldId="256"/>
        </pc:sldMkLst>
        <pc:picChg chg="mod">
          <ac:chgData name="esmethomas07" userId="S::esmethomas07_gmail.com#ext#@sotonac.onmicrosoft.com::939fa38c-252c-4429-9791-ebdfa8863eaa" providerId="AD" clId="Web-{6DFC44B7-D67A-D559-F43D-3F0081016413}" dt="2025-08-27T00:21:44.050" v="0" actId="1076"/>
          <ac:picMkLst>
            <pc:docMk/>
            <pc:sldMk cId="239159075" sldId="256"/>
            <ac:picMk id="4" creationId="{A2439871-4215-26BA-2C28-4757A82F29A5}"/>
          </ac:picMkLst>
        </pc:picChg>
      </pc:sldChg>
    </pc:docChg>
  </pc:docChgLst>
  <pc:docChgLst>
    <pc:chgData name="esmethomas07" userId="S::esmethomas07_gmail.com#ext#@sotonac.onmicrosoft.com::939fa38c-252c-4429-9791-ebdfa8863eaa" providerId="AD" clId="Web-{4CCF7168-AD35-7984-FD02-802441F0F02C}"/>
    <pc:docChg chg="modSld">
      <pc:chgData name="esmethomas07" userId="S::esmethomas07_gmail.com#ext#@sotonac.onmicrosoft.com::939fa38c-252c-4429-9791-ebdfa8863eaa" providerId="AD" clId="Web-{4CCF7168-AD35-7984-FD02-802441F0F02C}" dt="2025-08-22T20:36:29.810" v="1" actId="14100"/>
      <pc:docMkLst>
        <pc:docMk/>
      </pc:docMkLst>
      <pc:sldChg chg="modSp">
        <pc:chgData name="esmethomas07" userId="S::esmethomas07_gmail.com#ext#@sotonac.onmicrosoft.com::939fa38c-252c-4429-9791-ebdfa8863eaa" providerId="AD" clId="Web-{4CCF7168-AD35-7984-FD02-802441F0F02C}" dt="2025-08-22T20:36:29.810" v="1" actId="14100"/>
        <pc:sldMkLst>
          <pc:docMk/>
          <pc:sldMk cId="1396039507" sldId="301"/>
        </pc:sldMkLst>
      </pc:sldChg>
    </pc:docChg>
  </pc:docChgLst>
  <pc:docChgLst>
    <pc:chgData name="Naomi Leonard" userId="aac58b25-e4b8-4396-be41-69c922faabae" providerId="ADAL" clId="{D63FC230-DF2C-44BC-A3C0-CBC71874CC7D}"/>
    <pc:docChg chg="undo custSel delSld modSld sldOrd addSection delSection modSection">
      <pc:chgData name="Naomi Leonard" userId="aac58b25-e4b8-4396-be41-69c922faabae" providerId="ADAL" clId="{D63FC230-DF2C-44BC-A3C0-CBC71874CC7D}" dt="2025-06-17T11:27:16.977" v="1497" actId="20577"/>
      <pc:docMkLst>
        <pc:docMk/>
      </pc:docMkLst>
      <pc:sldChg chg="modSp mod ord">
        <pc:chgData name="Naomi Leonard" userId="aac58b25-e4b8-4396-be41-69c922faabae" providerId="ADAL" clId="{D63FC230-DF2C-44BC-A3C0-CBC71874CC7D}" dt="2025-06-17T11:27:16.977" v="1497" actId="20577"/>
        <pc:sldMkLst>
          <pc:docMk/>
          <pc:sldMk cId="459375446" sldId="258"/>
        </pc:sldMkLst>
      </pc:sldChg>
      <pc:sldChg chg="modSp mod">
        <pc:chgData name="Naomi Leonard" userId="aac58b25-e4b8-4396-be41-69c922faabae" providerId="ADAL" clId="{D63FC230-DF2C-44BC-A3C0-CBC71874CC7D}" dt="2025-06-17T09:49:02.276" v="45" actId="1076"/>
        <pc:sldMkLst>
          <pc:docMk/>
          <pc:sldMk cId="3402924318" sldId="259"/>
        </pc:sldMkLst>
      </pc:sldChg>
      <pc:sldChg chg="addSp delSp modSp mod">
        <pc:chgData name="Naomi Leonard" userId="aac58b25-e4b8-4396-be41-69c922faabae" providerId="ADAL" clId="{D63FC230-DF2C-44BC-A3C0-CBC71874CC7D}" dt="2025-06-17T09:54:50.330" v="262" actId="1076"/>
        <pc:sldMkLst>
          <pc:docMk/>
          <pc:sldMk cId="208466090" sldId="268"/>
        </pc:sldMkLst>
      </pc:sldChg>
      <pc:sldChg chg="modSp mod">
        <pc:chgData name="Naomi Leonard" userId="aac58b25-e4b8-4396-be41-69c922faabae" providerId="ADAL" clId="{D63FC230-DF2C-44BC-A3C0-CBC71874CC7D}" dt="2025-06-17T10:00:13.682" v="379" actId="1076"/>
        <pc:sldMkLst>
          <pc:docMk/>
          <pc:sldMk cId="3282167897" sldId="269"/>
        </pc:sldMkLst>
      </pc:sldChg>
      <pc:sldChg chg="addSp delSp modSp mod">
        <pc:chgData name="Naomi Leonard" userId="aac58b25-e4b8-4396-be41-69c922faabae" providerId="ADAL" clId="{D63FC230-DF2C-44BC-A3C0-CBC71874CC7D}" dt="2025-06-17T10:00:37.631" v="381"/>
        <pc:sldMkLst>
          <pc:docMk/>
          <pc:sldMk cId="2899692952" sldId="283"/>
        </pc:sldMkLst>
      </pc:sldChg>
      <pc:sldChg chg="ord">
        <pc:chgData name="Naomi Leonard" userId="aac58b25-e4b8-4396-be41-69c922faabae" providerId="ADAL" clId="{D63FC230-DF2C-44BC-A3C0-CBC71874CC7D}" dt="2025-06-17T10:41:55.736" v="1135"/>
        <pc:sldMkLst>
          <pc:docMk/>
          <pc:sldMk cId="749180533" sldId="285"/>
        </pc:sldMkLst>
      </pc:sldChg>
      <pc:sldChg chg="delSp modSp mod ord">
        <pc:chgData name="Naomi Leonard" userId="aac58b25-e4b8-4396-be41-69c922faabae" providerId="ADAL" clId="{D63FC230-DF2C-44BC-A3C0-CBC71874CC7D}" dt="2025-06-17T10:48:49.234" v="1212" actId="478"/>
        <pc:sldMkLst>
          <pc:docMk/>
          <pc:sldMk cId="1280887503" sldId="302"/>
        </pc:sldMkLst>
      </pc:sldChg>
      <pc:sldChg chg="modSp mod">
        <pc:chgData name="Naomi Leonard" userId="aac58b25-e4b8-4396-be41-69c922faabae" providerId="ADAL" clId="{D63FC230-DF2C-44BC-A3C0-CBC71874CC7D}" dt="2025-06-17T09:56:24.654" v="269" actId="20577"/>
        <pc:sldMkLst>
          <pc:docMk/>
          <pc:sldMk cId="1072468971" sldId="303"/>
        </pc:sldMkLst>
      </pc:sldChg>
      <pc:sldChg chg="modSp mod">
        <pc:chgData name="Naomi Leonard" userId="aac58b25-e4b8-4396-be41-69c922faabae" providerId="ADAL" clId="{D63FC230-DF2C-44BC-A3C0-CBC71874CC7D}" dt="2025-06-17T10:12:38.036" v="788" actId="20577"/>
        <pc:sldMkLst>
          <pc:docMk/>
          <pc:sldMk cId="2292356543" sldId="304"/>
        </pc:sldMkLst>
      </pc:sldChg>
      <pc:sldChg chg="addSp modSp mod">
        <pc:chgData name="Naomi Leonard" userId="aac58b25-e4b8-4396-be41-69c922faabae" providerId="ADAL" clId="{D63FC230-DF2C-44BC-A3C0-CBC71874CC7D}" dt="2025-06-17T10:22:32.153" v="1125" actId="14100"/>
        <pc:sldMkLst>
          <pc:docMk/>
          <pc:sldMk cId="1099226220" sldId="305"/>
        </pc:sldMkLst>
      </pc:sldChg>
      <pc:sldChg chg="delSp mod">
        <pc:chgData name="Naomi Leonard" userId="aac58b25-e4b8-4396-be41-69c922faabae" providerId="ADAL" clId="{D63FC230-DF2C-44BC-A3C0-CBC71874CC7D}" dt="2025-06-17T10:42:38.622" v="1140" actId="478"/>
        <pc:sldMkLst>
          <pc:docMk/>
          <pc:sldMk cId="841723786" sldId="306"/>
        </pc:sldMkLst>
      </pc:sldChg>
      <pc:sldChg chg="modSp del mod">
        <pc:chgData name="Naomi Leonard" userId="aac58b25-e4b8-4396-be41-69c922faabae" providerId="ADAL" clId="{D63FC230-DF2C-44BC-A3C0-CBC71874CC7D}" dt="2025-06-17T10:43:03.318" v="1141" actId="47"/>
        <pc:sldMkLst>
          <pc:docMk/>
          <pc:sldMk cId="1735550446" sldId="309"/>
        </pc:sldMkLst>
      </pc:sldChg>
      <pc:sldChg chg="modSp mod">
        <pc:chgData name="Naomi Leonard" userId="aac58b25-e4b8-4396-be41-69c922faabae" providerId="ADAL" clId="{D63FC230-DF2C-44BC-A3C0-CBC71874CC7D}" dt="2025-06-17T10:13:47.143" v="800" actId="2711"/>
        <pc:sldMkLst>
          <pc:docMk/>
          <pc:sldMk cId="3635157167" sldId="310"/>
        </pc:sldMkLst>
      </pc:sldChg>
      <pc:sldChg chg="modSp mod">
        <pc:chgData name="Naomi Leonard" userId="aac58b25-e4b8-4396-be41-69c922faabae" providerId="ADAL" clId="{D63FC230-DF2C-44BC-A3C0-CBC71874CC7D}" dt="2025-06-17T10:15:45.205" v="861" actId="2711"/>
        <pc:sldMkLst>
          <pc:docMk/>
          <pc:sldMk cId="2509683364" sldId="311"/>
        </pc:sldMkLst>
      </pc:sldChg>
      <pc:sldChg chg="modSp mod">
        <pc:chgData name="Naomi Leonard" userId="aac58b25-e4b8-4396-be41-69c922faabae" providerId="ADAL" clId="{D63FC230-DF2C-44BC-A3C0-CBC71874CC7D}" dt="2025-06-17T10:14:39.297" v="844" actId="255"/>
        <pc:sldMkLst>
          <pc:docMk/>
          <pc:sldMk cId="3184298644" sldId="312"/>
        </pc:sldMkLst>
      </pc:sldChg>
      <pc:sldChg chg="modSp mod ord">
        <pc:chgData name="Naomi Leonard" userId="aac58b25-e4b8-4396-be41-69c922faabae" providerId="ADAL" clId="{D63FC230-DF2C-44BC-A3C0-CBC71874CC7D}" dt="2025-06-17T10:51:28.197" v="1238" actId="2711"/>
        <pc:sldMkLst>
          <pc:docMk/>
          <pc:sldMk cId="994381087" sldId="313"/>
        </pc:sldMkLst>
      </pc:sldChg>
      <pc:sldChg chg="modSp mod ord">
        <pc:chgData name="Naomi Leonard" userId="aac58b25-e4b8-4396-be41-69c922faabae" providerId="ADAL" clId="{D63FC230-DF2C-44BC-A3C0-CBC71874CC7D}" dt="2025-06-17T10:56:05.705" v="1239" actId="1076"/>
        <pc:sldMkLst>
          <pc:docMk/>
          <pc:sldMk cId="768340710" sldId="314"/>
        </pc:sldMkLst>
      </pc:sldChg>
      <pc:sldChg chg="delSp modSp mod ord">
        <pc:chgData name="Naomi Leonard" userId="aac58b25-e4b8-4396-be41-69c922faabae" providerId="ADAL" clId="{D63FC230-DF2C-44BC-A3C0-CBC71874CC7D}" dt="2025-06-17T11:13:24.270" v="1347" actId="114"/>
        <pc:sldMkLst>
          <pc:docMk/>
          <pc:sldMk cId="2210552976" sldId="315"/>
        </pc:sldMkLst>
      </pc:sldChg>
      <pc:sldChg chg="addSp delSp modSp mod delAnim">
        <pc:chgData name="Naomi Leonard" userId="aac58b25-e4b8-4396-be41-69c922faabae" providerId="ADAL" clId="{D63FC230-DF2C-44BC-A3C0-CBC71874CC7D}" dt="2025-06-17T09:58:58.569" v="345" actId="20577"/>
        <pc:sldMkLst>
          <pc:docMk/>
          <pc:sldMk cId="596155084" sldId="316"/>
        </pc:sldMkLst>
      </pc:sldChg>
      <pc:sldChg chg="modSp mod ord">
        <pc:chgData name="Naomi Leonard" userId="aac58b25-e4b8-4396-be41-69c922faabae" providerId="ADAL" clId="{D63FC230-DF2C-44BC-A3C0-CBC71874CC7D}" dt="2025-06-17T10:49:31.024" v="1214" actId="20577"/>
        <pc:sldMkLst>
          <pc:docMk/>
          <pc:sldMk cId="3116392671" sldId="317"/>
        </pc:sldMkLst>
      </pc:sldChg>
      <pc:sldChg chg="addSp delSp modSp mod">
        <pc:chgData name="Naomi Leonard" userId="aac58b25-e4b8-4396-be41-69c922faabae" providerId="ADAL" clId="{D63FC230-DF2C-44BC-A3C0-CBC71874CC7D}" dt="2025-06-17T10:11:14.616" v="782" actId="6549"/>
        <pc:sldMkLst>
          <pc:docMk/>
          <pc:sldMk cId="894869418" sldId="318"/>
        </pc:sldMkLst>
      </pc:sldChg>
      <pc:sldChg chg="modSp del mod">
        <pc:chgData name="Naomi Leonard" userId="aac58b25-e4b8-4396-be41-69c922faabae" providerId="ADAL" clId="{D63FC230-DF2C-44BC-A3C0-CBC71874CC7D}" dt="2025-06-17T10:11:25.684" v="783" actId="47"/>
        <pc:sldMkLst>
          <pc:docMk/>
          <pc:sldMk cId="3732602241" sldId="319"/>
        </pc:sldMkLst>
      </pc:sldChg>
    </pc:docChg>
  </pc:docChgLst>
  <pc:docChgLst>
    <pc:chgData name="Naomi Leonard" userId="aac58b25-e4b8-4396-be41-69c922faabae" providerId="ADAL" clId="{82FD5DCA-2475-4354-AA03-D20C4A0248B8}"/>
    <pc:docChg chg="delSld modSld modSection">
      <pc:chgData name="Naomi Leonard" userId="aac58b25-e4b8-4396-be41-69c922faabae" providerId="ADAL" clId="{82FD5DCA-2475-4354-AA03-D20C4A0248B8}" dt="2025-08-20T09:29:49.621" v="14" actId="113"/>
      <pc:docMkLst>
        <pc:docMk/>
      </pc:docMkLst>
      <pc:sldChg chg="modSp del mod">
        <pc:chgData name="Naomi Leonard" userId="aac58b25-e4b8-4396-be41-69c922faabae" providerId="ADAL" clId="{82FD5DCA-2475-4354-AA03-D20C4A0248B8}" dt="2025-08-20T09:28:17.726" v="3" actId="47"/>
        <pc:sldMkLst>
          <pc:docMk/>
          <pc:sldMk cId="459375446" sldId="258"/>
        </pc:sldMkLst>
      </pc:sldChg>
      <pc:sldChg chg="modSp mod">
        <pc:chgData name="Naomi Leonard" userId="aac58b25-e4b8-4396-be41-69c922faabae" providerId="ADAL" clId="{82FD5DCA-2475-4354-AA03-D20C4A0248B8}" dt="2025-08-20T09:29:49.621" v="14" actId="113"/>
        <pc:sldMkLst>
          <pc:docMk/>
          <pc:sldMk cId="3856008812" sldId="320"/>
        </pc:sldMkLst>
      </pc:sldChg>
    </pc:docChg>
  </pc:docChgLst>
  <pc:docChgLst>
    <pc:chgData name="Cara Black" userId="9dc321fb-7cf4-44d5-a186-28628717419a" providerId="ADAL" clId="{CC6A7524-13AB-464B-AABB-F77A77310C89}"/>
    <pc:docChg chg="custSel addSld delSld modSld sldOrd delSection modSection">
      <pc:chgData name="Cara Black" userId="9dc321fb-7cf4-44d5-a186-28628717419a" providerId="ADAL" clId="{CC6A7524-13AB-464B-AABB-F77A77310C89}" dt="2025-05-29T15:17:12.104" v="706" actId="1076"/>
      <pc:docMkLst>
        <pc:docMk/>
      </pc:docMkLst>
      <pc:sldChg chg="modSp mod ord">
        <pc:chgData name="Cara Black" userId="9dc321fb-7cf4-44d5-a186-28628717419a" providerId="ADAL" clId="{CC6A7524-13AB-464B-AABB-F77A77310C89}" dt="2025-05-29T14:09:43.795" v="649"/>
        <pc:sldMkLst>
          <pc:docMk/>
          <pc:sldMk cId="208466090" sldId="268"/>
        </pc:sldMkLst>
      </pc:sldChg>
      <pc:sldChg chg="del">
        <pc:chgData name="Cara Black" userId="9dc321fb-7cf4-44d5-a186-28628717419a" providerId="ADAL" clId="{CC6A7524-13AB-464B-AABB-F77A77310C89}" dt="2025-05-29T14:12:20.103" v="657" actId="47"/>
        <pc:sldMkLst>
          <pc:docMk/>
          <pc:sldMk cId="1422415738" sldId="271"/>
        </pc:sldMkLst>
      </pc:sldChg>
      <pc:sldChg chg="del">
        <pc:chgData name="Cara Black" userId="9dc321fb-7cf4-44d5-a186-28628717419a" providerId="ADAL" clId="{CC6A7524-13AB-464B-AABB-F77A77310C89}" dt="2025-05-29T14:12:27.521" v="659" actId="47"/>
        <pc:sldMkLst>
          <pc:docMk/>
          <pc:sldMk cId="2948921348" sldId="272"/>
        </pc:sldMkLst>
      </pc:sldChg>
      <pc:sldChg chg="del">
        <pc:chgData name="Cara Black" userId="9dc321fb-7cf4-44d5-a186-28628717419a" providerId="ADAL" clId="{CC6A7524-13AB-464B-AABB-F77A77310C89}" dt="2025-05-29T14:12:30.114" v="662" actId="47"/>
        <pc:sldMkLst>
          <pc:docMk/>
          <pc:sldMk cId="3681276486" sldId="276"/>
        </pc:sldMkLst>
      </pc:sldChg>
      <pc:sldChg chg="del">
        <pc:chgData name="Cara Black" userId="9dc321fb-7cf4-44d5-a186-28628717419a" providerId="ADAL" clId="{CC6A7524-13AB-464B-AABB-F77A77310C89}" dt="2025-05-29T14:12:31.058" v="663" actId="47"/>
        <pc:sldMkLst>
          <pc:docMk/>
          <pc:sldMk cId="2423883953" sldId="277"/>
        </pc:sldMkLst>
      </pc:sldChg>
      <pc:sldChg chg="del">
        <pc:chgData name="Cara Black" userId="9dc321fb-7cf4-44d5-a186-28628717419a" providerId="ADAL" clId="{CC6A7524-13AB-464B-AABB-F77A77310C89}" dt="2025-05-29T14:12:31.597" v="664" actId="47"/>
        <pc:sldMkLst>
          <pc:docMk/>
          <pc:sldMk cId="476311656" sldId="278"/>
        </pc:sldMkLst>
      </pc:sldChg>
      <pc:sldChg chg="del">
        <pc:chgData name="Cara Black" userId="9dc321fb-7cf4-44d5-a186-28628717419a" providerId="ADAL" clId="{CC6A7524-13AB-464B-AABB-F77A77310C89}" dt="2025-05-29T14:12:32.364" v="665" actId="47"/>
        <pc:sldMkLst>
          <pc:docMk/>
          <pc:sldMk cId="344870334" sldId="279"/>
        </pc:sldMkLst>
      </pc:sldChg>
      <pc:sldChg chg="del">
        <pc:chgData name="Cara Black" userId="9dc321fb-7cf4-44d5-a186-28628717419a" providerId="ADAL" clId="{CC6A7524-13AB-464B-AABB-F77A77310C89}" dt="2025-05-29T14:12:25.220" v="658" actId="47"/>
        <pc:sldMkLst>
          <pc:docMk/>
          <pc:sldMk cId="3873152399" sldId="284"/>
        </pc:sldMkLst>
      </pc:sldChg>
      <pc:sldChg chg="del">
        <pc:chgData name="Cara Black" userId="9dc321fb-7cf4-44d5-a186-28628717419a" providerId="ADAL" clId="{CC6A7524-13AB-464B-AABB-F77A77310C89}" dt="2025-05-29T14:12:29.607" v="661" actId="47"/>
        <pc:sldMkLst>
          <pc:docMk/>
          <pc:sldMk cId="2901675511" sldId="287"/>
        </pc:sldMkLst>
      </pc:sldChg>
      <pc:sldChg chg="del">
        <pc:chgData name="Cara Black" userId="9dc321fb-7cf4-44d5-a186-28628717419a" providerId="ADAL" clId="{CC6A7524-13AB-464B-AABB-F77A77310C89}" dt="2025-05-29T14:12:28.910" v="660" actId="47"/>
        <pc:sldMkLst>
          <pc:docMk/>
          <pc:sldMk cId="2509411711" sldId="300"/>
        </pc:sldMkLst>
      </pc:sldChg>
      <pc:sldChg chg="add">
        <pc:chgData name="Cara Black" userId="9dc321fb-7cf4-44d5-a186-28628717419a" providerId="ADAL" clId="{CC6A7524-13AB-464B-AABB-F77A77310C89}" dt="2025-05-29T14:10:50.641" v="651"/>
        <pc:sldMkLst>
          <pc:docMk/>
          <pc:sldMk cId="1280887503" sldId="302"/>
        </pc:sldMkLst>
      </pc:sldChg>
      <pc:sldChg chg="modSp mod">
        <pc:chgData name="Cara Black" userId="9dc321fb-7cf4-44d5-a186-28628717419a" providerId="ADAL" clId="{CC6A7524-13AB-464B-AABB-F77A77310C89}" dt="2025-05-29T15:17:12.104" v="706" actId="1076"/>
        <pc:sldMkLst>
          <pc:docMk/>
          <pc:sldMk cId="1735550446" sldId="309"/>
        </pc:sldMkLst>
      </pc:sldChg>
      <pc:sldChg chg="addSp delSp modSp mod">
        <pc:chgData name="Cara Black" userId="9dc321fb-7cf4-44d5-a186-28628717419a" providerId="ADAL" clId="{CC6A7524-13AB-464B-AABB-F77A77310C89}" dt="2025-05-29T13:59:27.925" v="454" actId="1076"/>
        <pc:sldMkLst>
          <pc:docMk/>
          <pc:sldMk cId="994381087" sldId="313"/>
        </pc:sldMkLst>
      </pc:sldChg>
      <pc:sldChg chg="addSp delSp modSp add mod">
        <pc:chgData name="Cara Black" userId="9dc321fb-7cf4-44d5-a186-28628717419a" providerId="ADAL" clId="{CC6A7524-13AB-464B-AABB-F77A77310C89}" dt="2025-05-29T14:13:02.616" v="689" actId="20577"/>
        <pc:sldMkLst>
          <pc:docMk/>
          <pc:sldMk cId="2210552976" sldId="315"/>
        </pc:sldMkLst>
      </pc:sldChg>
      <pc:sldChg chg="addSp delSp modSp add mod">
        <pc:chgData name="Cara Black" userId="9dc321fb-7cf4-44d5-a186-28628717419a" providerId="ADAL" clId="{CC6A7524-13AB-464B-AABB-F77A77310C89}" dt="2025-05-29T14:59:02.973" v="703" actId="20577"/>
        <pc:sldMkLst>
          <pc:docMk/>
          <pc:sldMk cId="596155084" sldId="316"/>
        </pc:sldMkLst>
      </pc:sldChg>
      <pc:sldChg chg="add ord">
        <pc:chgData name="Cara Black" userId="9dc321fb-7cf4-44d5-a186-28628717419a" providerId="ADAL" clId="{CC6A7524-13AB-464B-AABB-F77A77310C89}" dt="2025-05-29T14:11:48.719" v="656"/>
        <pc:sldMkLst>
          <pc:docMk/>
          <pc:sldMk cId="3116392671" sldId="317"/>
        </pc:sldMkLst>
      </pc:sldChg>
      <pc:sldChg chg="add ord">
        <pc:chgData name="Cara Black" userId="9dc321fb-7cf4-44d5-a186-28628717419a" providerId="ADAL" clId="{CC6A7524-13AB-464B-AABB-F77A77310C89}" dt="2025-05-29T14:11:40.492" v="654"/>
        <pc:sldMkLst>
          <pc:docMk/>
          <pc:sldMk cId="894869418" sldId="318"/>
        </pc:sldMkLst>
      </pc:sldChg>
      <pc:sldChg chg="add ord">
        <pc:chgData name="Cara Black" userId="9dc321fb-7cf4-44d5-a186-28628717419a" providerId="ADAL" clId="{CC6A7524-13AB-464B-AABB-F77A77310C89}" dt="2025-05-29T14:11:40.492" v="654"/>
        <pc:sldMkLst>
          <pc:docMk/>
          <pc:sldMk cId="3732602241" sldId="319"/>
        </pc:sldMkLst>
      </pc:sldChg>
    </pc:docChg>
  </pc:docChgLst>
  <pc:docChgLst>
    <pc:chgData name="Naomi Leonard" userId="S::nl1v22@soton.ac.uk::aac58b25-e4b8-4396-be41-69c922faabae" providerId="AD" clId="Web-{000BD9F6-0FCA-C899-055E-70A2AF27C9F0}"/>
    <pc:docChg chg="modSld">
      <pc:chgData name="Naomi Leonard" userId="S::nl1v22@soton.ac.uk::aac58b25-e4b8-4396-be41-69c922faabae" providerId="AD" clId="Web-{000BD9F6-0FCA-C899-055E-70A2AF27C9F0}" dt="2025-08-21T18:51:55.167" v="1" actId="20577"/>
      <pc:docMkLst>
        <pc:docMk/>
      </pc:docMkLst>
      <pc:sldChg chg="modSp">
        <pc:chgData name="Naomi Leonard" userId="S::nl1v22@soton.ac.uk::aac58b25-e4b8-4396-be41-69c922faabae" providerId="AD" clId="Web-{000BD9F6-0FCA-C899-055E-70A2AF27C9F0}" dt="2025-08-21T18:51:55.167" v="1" actId="20577"/>
        <pc:sldMkLst>
          <pc:docMk/>
          <pc:sldMk cId="596155084" sldId="316"/>
        </pc:sldMkLst>
      </pc:sldChg>
    </pc:docChg>
  </pc:docChgLst>
  <pc:docChgLst>
    <pc:chgData name="Cara Black" userId="S::cmb1d22@soton.ac.uk::9dc321fb-7cf4-44d5-a186-28628717419a" providerId="AD" clId="Web-{D6ADAC75-7944-148B-A875-C46245210D7A}"/>
    <pc:docChg chg="addSld modSld modSection">
      <pc:chgData name="Cara Black" userId="S::cmb1d22@soton.ac.uk::9dc321fb-7cf4-44d5-a186-28628717419a" providerId="AD" clId="Web-{D6ADAC75-7944-148B-A875-C46245210D7A}" dt="2025-07-22T10:35:46.574" v="136" actId="1076"/>
      <pc:docMkLst>
        <pc:docMk/>
      </pc:docMkLst>
      <pc:sldChg chg="addSp delSp modSp add replId">
        <pc:chgData name="Cara Black" userId="S::cmb1d22@soton.ac.uk::9dc321fb-7cf4-44d5-a186-28628717419a" providerId="AD" clId="Web-{D6ADAC75-7944-148B-A875-C46245210D7A}" dt="2025-07-22T10:35:46.574" v="136" actId="1076"/>
        <pc:sldMkLst>
          <pc:docMk/>
          <pc:sldMk cId="3856008812" sldId="320"/>
        </pc:sldMkLst>
      </pc:sldChg>
    </pc:docChg>
  </pc:docChgLst>
  <pc:docChgLst>
    <pc:chgData name="Naomi Leonard" userId="S::nl1v22@soton.ac.uk::aac58b25-e4b8-4396-be41-69c922faabae" providerId="AD" clId="Web-{A1F1B04E-8144-7A8C-BD3C-1CBD27037470}"/>
    <pc:docChg chg="modSld">
      <pc:chgData name="Naomi Leonard" userId="S::nl1v22@soton.ac.uk::aac58b25-e4b8-4396-be41-69c922faabae" providerId="AD" clId="Web-{A1F1B04E-8144-7A8C-BD3C-1CBD27037470}" dt="2025-06-17T13:18:30.832" v="1" actId="1076"/>
      <pc:docMkLst>
        <pc:docMk/>
      </pc:docMkLst>
      <pc:sldChg chg="addSp modSp">
        <pc:chgData name="Naomi Leonard" userId="S::nl1v22@soton.ac.uk::aac58b25-e4b8-4396-be41-69c922faabae" providerId="AD" clId="Web-{A1F1B04E-8144-7A8C-BD3C-1CBD27037470}" dt="2025-06-17T13:18:30.832" v="1" actId="1076"/>
        <pc:sldMkLst>
          <pc:docMk/>
          <pc:sldMk cId="239159075" sldId="25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A4F18A-80FA-6548-83B3-92D6BAED4ECC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6104C9-81B3-6C4F-AF41-68E9F5293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665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 for Harriet: Logo needs to be changed.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6104C9-81B3-6C4F-AF41-68E9F5293BD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884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6104C9-81B3-6C4F-AF41-68E9F5293BD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03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8DD1A-2B56-774A-4D62-10E398DF9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7041E3-F1F9-8329-6527-A5EBE7DD74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E7D3C4-E0B2-13D6-21DD-317C1B33F5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9898F7-4EF4-0C21-9982-25F31CA070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6104C9-81B3-6C4F-AF41-68E9F5293BD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763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D379B-6741-B789-C706-137EA1B5E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5A1F08-FF03-37AE-2687-6CB5CE0573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495B97-7779-1AA3-DC1A-AAF98EDD2E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EBD864-35E0-B09D-C16B-9AACD72335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6104C9-81B3-6C4F-AF41-68E9F5293BD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17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29266-BC94-F914-3210-F290C19CB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AEFD0B-CBBF-B0CB-CACB-475E67B7BA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B551A8-FB1B-1019-D7DA-46F428B5DB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1CF453-5717-5028-570F-1123254F0E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6104C9-81B3-6C4F-AF41-68E9F5293BD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7382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F35FF-9F93-49A6-7110-D9B2F5D9F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84E7FB-EBF2-DE53-A290-2075B14FA1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C06C3F-2A01-3D6E-178A-0F86D1B468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B29E25-BC29-7620-2EF3-E0C8E9FF43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6104C9-81B3-6C4F-AF41-68E9F5293BD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4278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C2F8B-2ECB-EAA1-7DC4-A28D8C8F4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59C86E-1589-326D-CA0C-D825813F47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BD4BFD-78EA-1F69-7CDB-D864D4C207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388DEC-C6B8-1778-B230-17FA0CAB6F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6104C9-81B3-6C4F-AF41-68E9F5293BD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5846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AF5E9-5E61-A977-79F4-8F8E543FC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036322-4A1D-FB32-FF47-30DCF36C45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2DC8F4-0206-2C0A-1435-A81FFF4643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CA7073-3897-6CEE-0D3B-BACEA7A3A2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6104C9-81B3-6C4F-AF41-68E9F5293BD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1367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6ABB6-C5AD-48FD-E1CB-B7215DAD6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70D268-971B-9B87-B56C-2D4CBA68CD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9E87B5-B781-AFC3-AAB1-1E97186A4A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5D3513-4BA7-438A-7A91-CAD6B76CA0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6104C9-81B3-6C4F-AF41-68E9F5293BD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277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40B0294-5E2E-8287-77F6-33FD4D26C4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5B8AF5-D396-DAA5-3E89-D5BC20368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3436" y="3454052"/>
            <a:ext cx="7960841" cy="812866"/>
          </a:xfrm>
        </p:spPr>
        <p:txBody>
          <a:bodyPr anchor="b">
            <a:normAutofit/>
          </a:bodyPr>
          <a:lstStyle>
            <a:lvl1pPr algn="l">
              <a:defRPr sz="4400" b="1">
                <a:solidFill>
                  <a:schemeClr val="bg2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3F6609-27E2-E645-3AC6-6580DCE830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5724" y="4437357"/>
            <a:ext cx="4831611" cy="53547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pic>
        <p:nvPicPr>
          <p:cNvPr id="5" name="Picture 4" descr="A blue rectangular object with text&#10;&#10;AI-generated content may be incorrect.">
            <a:extLst>
              <a:ext uri="{FF2B5EF4-FFF2-40B4-BE49-F238E27FC236}">
                <a16:creationId xmlns:a16="http://schemas.microsoft.com/office/drawing/2014/main" id="{59E759B7-2371-DDEF-6190-BC23F46F31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017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0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F0B85-4147-4581-6EDB-7F6EA3942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0090" y="341164"/>
            <a:ext cx="10515600" cy="535531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2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F7FF6-A828-EE4C-D971-1F2175FD5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  <a:lvl2pPr>
              <a:defRPr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888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ontent &amp; Image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F0B85-4147-4581-6EDB-7F6EA3942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0090" y="341164"/>
            <a:ext cx="10515600" cy="535531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2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F7FF6-A828-EE4C-D971-1F2175FD5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587" y="2232561"/>
            <a:ext cx="6840538" cy="4284275"/>
          </a:xfrm>
          <a:prstGeom prst="rect">
            <a:avLst/>
          </a:prstGeom>
        </p:spPr>
        <p:txBody>
          <a:bodyPr/>
          <a:lstStyle>
            <a:lvl1pPr>
              <a:defRPr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  <a:lvl2pPr>
              <a:defRPr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611895A-D621-0C13-806A-F149067F7CF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55587" y="1556389"/>
            <a:ext cx="6840538" cy="41491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2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  <a:lvl2pPr marL="457200" indent="0">
              <a:buFontTx/>
              <a:buNone/>
              <a:defRPr>
                <a:solidFill>
                  <a:schemeClr val="accent2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 marL="914400" indent="0">
              <a:buFontTx/>
              <a:buNone/>
              <a:defRPr>
                <a:solidFill>
                  <a:schemeClr val="accent2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 marL="1371600" indent="0">
              <a:buFontTx/>
              <a:buNone/>
              <a:defRPr>
                <a:solidFill>
                  <a:schemeClr val="accent2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 marL="1828800" indent="0">
              <a:buFontTx/>
              <a:buNone/>
              <a:defRPr>
                <a:solidFill>
                  <a:schemeClr val="accent2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AB68C630-D578-691E-BD05-94BB92D02C5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38952" y="1556389"/>
            <a:ext cx="4597462" cy="4960448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 sz="1600"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714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Image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F0B85-4147-4581-6EDB-7F6EA3942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0090" y="341164"/>
            <a:ext cx="10515600" cy="535531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2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F7FF6-A828-EE4C-D971-1F2175FD5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588" y="1556388"/>
            <a:ext cx="5159560" cy="5019823"/>
          </a:xfrm>
          <a:prstGeom prst="rect">
            <a:avLst/>
          </a:prstGeom>
        </p:spPr>
        <p:txBody>
          <a:bodyPr/>
          <a:lstStyle>
            <a:lvl1pPr>
              <a:defRPr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  <a:lvl2pPr>
              <a:defRPr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3B7291A-3580-35FF-5F01-568666C3A52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23906" y="1556388"/>
            <a:ext cx="6212507" cy="5019675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 sz="1600"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711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8122D425-FF98-7B24-FC7F-859D884CAB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 sz="1600"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880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8039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B8AF5-D396-DAA5-3E89-D5BC20368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3436" y="3454052"/>
            <a:ext cx="7960841" cy="812866"/>
          </a:xfrm>
        </p:spPr>
        <p:txBody>
          <a:bodyPr anchor="b">
            <a:normAutofit/>
          </a:bodyPr>
          <a:lstStyle>
            <a:lvl1pPr algn="l">
              <a:defRPr sz="4400" b="1">
                <a:solidFill>
                  <a:schemeClr val="bg2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3F6609-27E2-E645-3AC6-6580DCE830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5724" y="4437357"/>
            <a:ext cx="4831611" cy="53547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7253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0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F0B85-4147-4581-6EDB-7F6EA3942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0090" y="341164"/>
            <a:ext cx="10515600" cy="535531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2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F7FF6-A828-EE4C-D971-1F2175FD5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  <a:lvl2pPr>
              <a:defRPr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01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ontent &amp; Image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F0B85-4147-4581-6EDB-7F6EA3942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0090" y="341164"/>
            <a:ext cx="10515600" cy="535531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2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F7FF6-A828-EE4C-D971-1F2175FD5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587" y="2232561"/>
            <a:ext cx="6840538" cy="4284275"/>
          </a:xfrm>
          <a:prstGeom prst="rect">
            <a:avLst/>
          </a:prstGeom>
        </p:spPr>
        <p:txBody>
          <a:bodyPr/>
          <a:lstStyle>
            <a:lvl1pPr>
              <a:defRPr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  <a:lvl2pPr>
              <a:defRPr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611895A-D621-0C13-806A-F149067F7CF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55587" y="1556389"/>
            <a:ext cx="6840538" cy="41491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2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  <a:lvl2pPr marL="457200" indent="0">
              <a:buFontTx/>
              <a:buNone/>
              <a:defRPr>
                <a:solidFill>
                  <a:schemeClr val="accent2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 marL="914400" indent="0">
              <a:buFontTx/>
              <a:buNone/>
              <a:defRPr>
                <a:solidFill>
                  <a:schemeClr val="accent2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 marL="1371600" indent="0">
              <a:buFontTx/>
              <a:buNone/>
              <a:defRPr>
                <a:solidFill>
                  <a:schemeClr val="accent2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 marL="1828800" indent="0">
              <a:buFontTx/>
              <a:buNone/>
              <a:defRPr>
                <a:solidFill>
                  <a:schemeClr val="accent2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AB68C630-D578-691E-BD05-94BB92D02C5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38952" y="1556389"/>
            <a:ext cx="4597462" cy="4960448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 sz="1600"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342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Image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F0B85-4147-4581-6EDB-7F6EA3942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0090" y="341164"/>
            <a:ext cx="10515600" cy="535531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2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C4A5003-074A-4A38-9DB5-A751BB12C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588" y="1556388"/>
            <a:ext cx="5159560" cy="5019823"/>
          </a:xfrm>
          <a:prstGeom prst="rect">
            <a:avLst/>
          </a:prstGeom>
        </p:spPr>
        <p:txBody>
          <a:bodyPr/>
          <a:lstStyle>
            <a:lvl1pPr>
              <a:defRPr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  <a:lvl2pPr>
              <a:defRPr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D6776321-8816-4AE2-9916-1DF0F9792A5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23906" y="1556388"/>
            <a:ext cx="6212507" cy="5019675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 sz="1600"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253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8122D425-FF98-7B24-FC7F-859D884CAB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 sz="1600"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614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4347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5D739C-5713-AFF5-C56B-EE3FB6345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60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4" r:id="rId3"/>
    <p:sldLayoutId id="2147483662" r:id="rId4"/>
    <p:sldLayoutId id="2147483666" r:id="rId5"/>
    <p:sldLayoutId id="2147483659" r:id="rId6"/>
    <p:sldLayoutId id="2147483660" r:id="rId7"/>
    <p:sldLayoutId id="2147483661" r:id="rId8"/>
    <p:sldLayoutId id="2147483665" r:id="rId9"/>
    <p:sldLayoutId id="2147483663" r:id="rId10"/>
    <p:sldLayoutId id="2147483652" r:id="rId11"/>
    <p:sldLayoutId id="214748366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Futura Medium" panose="020B0602020204020303" pitchFamily="34" charset="-79"/>
          <a:ea typeface="+mj-ea"/>
          <a:cs typeface="Futura Medium" panose="020B0602020204020303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33C82-E2C7-874F-49B9-533FDC5588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8878" y="3601726"/>
            <a:ext cx="10111909" cy="812866"/>
          </a:xfrm>
        </p:spPr>
        <p:txBody>
          <a:bodyPr>
            <a:noAutofit/>
          </a:bodyPr>
          <a:lstStyle/>
          <a:p>
            <a:r>
              <a:rPr lang="en-US" sz="5600" b="0" dirty="0">
                <a:latin typeface="Ems bolder font" pitchFamily="50" charset="0"/>
                <a:cs typeface="Arial"/>
              </a:rPr>
              <a:t>Activity 2 :</a:t>
            </a:r>
            <a:br>
              <a:rPr lang="en-US" sz="5600" b="0" dirty="0">
                <a:latin typeface="Ems bolder font" pitchFamily="50" charset="0"/>
                <a:cs typeface="Arial"/>
              </a:rPr>
            </a:br>
            <a:r>
              <a:rPr lang="en-US" sz="5600" b="0" dirty="0">
                <a:latin typeface="Ems bolder font" pitchFamily="50" charset="0"/>
                <a:cs typeface="Arial"/>
              </a:rPr>
              <a:t>Ethics principles information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C6C1CE-5928-B7E2-B18E-84112CF74F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9061" y="4409422"/>
            <a:ext cx="4831611" cy="535476"/>
          </a:xfrm>
        </p:spPr>
        <p:txBody>
          <a:bodyPr/>
          <a:lstStyle/>
          <a:p>
            <a:r>
              <a:rPr lang="en-US" sz="3600" b="1" dirty="0">
                <a:latin typeface="Ems bolder font" pitchFamily="50" charset="0"/>
                <a:cs typeface="Arial" panose="020B0604020202020204" pitchFamily="34" charset="0"/>
              </a:rPr>
              <a:t>Session 6</a:t>
            </a:r>
          </a:p>
        </p:txBody>
      </p:sp>
    </p:spTree>
    <p:extLst>
      <p:ext uri="{BB962C8B-B14F-4D97-AF65-F5344CB8AC3E}">
        <p14:creationId xmlns:p14="http://schemas.microsoft.com/office/powerpoint/2010/main" val="239159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2139524-CA49-4840-9563-372CE3B687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4000"/>
          </a:blip>
          <a:stretch>
            <a:fillRect/>
          </a:stretch>
        </p:blipFill>
        <p:spPr>
          <a:xfrm>
            <a:off x="371475" y="1428750"/>
            <a:ext cx="9315450" cy="4880411"/>
          </a:xfrm>
          <a:prstGeom prst="rect">
            <a:avLst/>
          </a:prstGeom>
        </p:spPr>
      </p:pic>
      <p:pic>
        <p:nvPicPr>
          <p:cNvPr id="6" name="Picture 5" descr="A clipboard with a signature and a pencil&#10;&#10;AI-generated content may be incorrect.">
            <a:extLst>
              <a:ext uri="{FF2B5EF4-FFF2-40B4-BE49-F238E27FC236}">
                <a16:creationId xmlns:a16="http://schemas.microsoft.com/office/drawing/2014/main" id="{54AE56A8-9D23-B78E-2AE6-742EC6A7786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1440000">
            <a:off x="9650166" y="1547943"/>
            <a:ext cx="1596994" cy="18323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64C7981-5A2B-96FB-130B-558AD5B052A8}"/>
              </a:ext>
            </a:extLst>
          </p:cNvPr>
          <p:cNvSpPr txBox="1"/>
          <p:nvPr/>
        </p:nvSpPr>
        <p:spPr>
          <a:xfrm>
            <a:off x="728662" y="1688307"/>
            <a:ext cx="8601075" cy="47089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>
                <a:latin typeface="Montserrat" pitchFamily="2" charset="0"/>
              </a:rPr>
              <a:t>Informed consent is permission given by the participants to take part in a research study, in full knowledge of:</a:t>
            </a:r>
            <a:br>
              <a:rPr lang="en-US" sz="2000" dirty="0">
                <a:latin typeface="Montserrat" pitchFamily="2" charset="0"/>
              </a:rPr>
            </a:br>
            <a:endParaRPr lang="en-US" sz="2000" dirty="0">
              <a:latin typeface="Montserrat" pitchFamily="2" charset="0"/>
            </a:endParaRP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The possible </a:t>
            </a:r>
            <a:r>
              <a:rPr lang="en-GB" sz="2000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consequences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 of the research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The possible </a:t>
            </a:r>
            <a:r>
              <a:rPr lang="en-GB" sz="2000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risks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 and </a:t>
            </a:r>
            <a:r>
              <a:rPr lang="en-GB" sz="2000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benefits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What will be done with the </a:t>
            </a:r>
            <a:r>
              <a:rPr lang="en-GB" sz="2000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outcomes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 of the research 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The </a:t>
            </a:r>
            <a:r>
              <a:rPr lang="en-GB" sz="2000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meanings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 and </a:t>
            </a:r>
            <a:r>
              <a:rPr lang="en-GB" sz="2000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motives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 behind the research.</a:t>
            </a:r>
          </a:p>
          <a:p>
            <a:endParaRPr lang="en-GB" sz="2000" dirty="0">
              <a:latin typeface="Montserrat" pitchFamily="2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Montserrat" pitchFamily="2" charset="0"/>
                <a:cs typeface="Calibri" panose="020F0502020204030204" pitchFamily="34" charset="0"/>
              </a:rPr>
              <a:t>Permission should be given in writing.</a:t>
            </a:r>
          </a:p>
          <a:p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 </a:t>
            </a:r>
          </a:p>
          <a:p>
            <a:r>
              <a:rPr lang="en-GB" sz="2000" dirty="0">
                <a:latin typeface="Montserrat" pitchFamily="2" charset="0"/>
                <a:ea typeface="Calibri"/>
                <a:cs typeface="Calibri"/>
              </a:rPr>
              <a:t>Usually when under 18s are involved, parents give 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Montserrat" pitchFamily="2" charset="0"/>
                <a:ea typeface="Calibri"/>
                <a:cs typeface="Calibri"/>
              </a:rPr>
              <a:t>consent</a:t>
            </a:r>
            <a:r>
              <a:rPr lang="en-GB" sz="2000" dirty="0">
                <a:latin typeface="Montserrat" pitchFamily="2" charset="0"/>
                <a:ea typeface="Calibri"/>
                <a:cs typeface="Calibri"/>
              </a:rPr>
              <a:t> for their child to take part, and the young person gives their 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Montserrat" pitchFamily="2" charset="0"/>
                <a:ea typeface="Calibri"/>
                <a:cs typeface="Calibri"/>
              </a:rPr>
              <a:t>assent</a:t>
            </a:r>
            <a:r>
              <a:rPr lang="en-GB" sz="2000" dirty="0">
                <a:latin typeface="Montserrat" pitchFamily="2" charset="0"/>
                <a:ea typeface="Calibri"/>
                <a:cs typeface="Calibri"/>
              </a:rPr>
              <a:t>. </a:t>
            </a:r>
          </a:p>
          <a:p>
            <a:pPr algn="ctr"/>
            <a:endParaRPr lang="en-US" sz="2000" dirty="0">
              <a:latin typeface="Montserrat" pitchFamily="2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7F62910-981A-0040-B2DD-19A4B17C7EBE}"/>
              </a:ext>
            </a:extLst>
          </p:cNvPr>
          <p:cNvSpPr txBox="1">
            <a:spLocks/>
          </p:cNvSpPr>
          <p:nvPr/>
        </p:nvSpPr>
        <p:spPr>
          <a:xfrm>
            <a:off x="1253252" y="323722"/>
            <a:ext cx="9587523" cy="8128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/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defRPr>
            </a:lvl1pPr>
          </a:lstStyle>
          <a:p>
            <a:pPr algn="ctr"/>
            <a:r>
              <a:rPr lang="en-US" sz="4000" dirty="0">
                <a:latin typeface="Ems bolder font" pitchFamily="50" charset="0"/>
                <a:cs typeface="Arial" panose="020B0604020202020204" pitchFamily="34" charset="0"/>
              </a:rPr>
              <a:t>Informed consent</a:t>
            </a:r>
          </a:p>
        </p:txBody>
      </p:sp>
      <p:pic>
        <p:nvPicPr>
          <p:cNvPr id="13" name="Picture 12" descr="A stack of pink papers with a yellow push pin&#10;&#10;Description automatically generated">
            <a:extLst>
              <a:ext uri="{FF2B5EF4-FFF2-40B4-BE49-F238E27FC236}">
                <a16:creationId xmlns:a16="http://schemas.microsoft.com/office/drawing/2014/main" id="{277FC878-EB14-2746-6B7A-A0357E3A171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27"/>
          <a:stretch/>
        </p:blipFill>
        <p:spPr>
          <a:xfrm>
            <a:off x="9070741" y="3499494"/>
            <a:ext cx="2916736" cy="315735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A487EBF-77AB-2BEA-4488-55E584ADF79B}"/>
              </a:ext>
            </a:extLst>
          </p:cNvPr>
          <p:cNvSpPr txBox="1"/>
          <p:nvPr/>
        </p:nvSpPr>
        <p:spPr>
          <a:xfrm>
            <a:off x="9346556" y="4292530"/>
            <a:ext cx="2441096" cy="175432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GB" sz="1400" dirty="0">
                <a:solidFill>
                  <a:schemeClr val="bg2"/>
                </a:solidFill>
                <a:latin typeface="Montserrat" pitchFamily="2" charset="0"/>
                <a:ea typeface="Calibri"/>
                <a:cs typeface="Calibri"/>
              </a:rPr>
              <a:t>Will </a:t>
            </a:r>
            <a:r>
              <a:rPr lang="en-GB" sz="1400" u="sng" dirty="0">
                <a:solidFill>
                  <a:schemeClr val="bg2"/>
                </a:solidFill>
                <a:latin typeface="Montserrat" pitchFamily="2" charset="0"/>
                <a:ea typeface="Calibri"/>
                <a:cs typeface="Calibri"/>
              </a:rPr>
              <a:t>all</a:t>
            </a:r>
            <a:r>
              <a:rPr lang="en-GB" sz="1400" dirty="0">
                <a:solidFill>
                  <a:schemeClr val="bg2"/>
                </a:solidFill>
                <a:latin typeface="Montserrat" pitchFamily="2" charset="0"/>
                <a:ea typeface="Calibri"/>
                <a:cs typeface="Calibri"/>
              </a:rPr>
              <a:t> your participants want to read an information sheet and initial a consent form? </a:t>
            </a:r>
          </a:p>
          <a:p>
            <a:pPr>
              <a:spcAft>
                <a:spcPts val="1200"/>
              </a:spcAft>
            </a:pPr>
            <a:r>
              <a:rPr lang="en-GB" sz="1400" dirty="0">
                <a:solidFill>
                  <a:schemeClr val="bg2"/>
                </a:solidFill>
                <a:latin typeface="Montserrat" pitchFamily="2" charset="0"/>
                <a:cs typeface="Calibri" panose="020F0502020204030204" pitchFamily="34" charset="0"/>
              </a:rPr>
              <a:t>How can you help them to be motivated to do this?</a:t>
            </a:r>
          </a:p>
        </p:txBody>
      </p:sp>
    </p:spTree>
    <p:extLst>
      <p:ext uri="{BB962C8B-B14F-4D97-AF65-F5344CB8AC3E}">
        <p14:creationId xmlns:p14="http://schemas.microsoft.com/office/powerpoint/2010/main" val="3402924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52FD99-ED19-D903-E457-E79FB3104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D14AE58-740D-8BF4-AEBF-DF07E66B15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4000"/>
          </a:blip>
          <a:stretch>
            <a:fillRect/>
          </a:stretch>
        </p:blipFill>
        <p:spPr>
          <a:xfrm>
            <a:off x="342900" y="1330593"/>
            <a:ext cx="11506200" cy="358430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C336E73-53B1-ACE4-8EF1-8D2CA72A0210}"/>
              </a:ext>
            </a:extLst>
          </p:cNvPr>
          <p:cNvSpPr txBox="1">
            <a:spLocks/>
          </p:cNvSpPr>
          <p:nvPr/>
        </p:nvSpPr>
        <p:spPr>
          <a:xfrm>
            <a:off x="1916867" y="327075"/>
            <a:ext cx="8949649" cy="8128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/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defRPr>
            </a:lvl1pPr>
          </a:lstStyle>
          <a:p>
            <a:pPr algn="ctr"/>
            <a:r>
              <a:rPr lang="en-US" sz="4000" dirty="0">
                <a:latin typeface="Ems bolder font" pitchFamily="50" charset="0"/>
                <a:cs typeface="Arial" panose="020B0604020202020204" pitchFamily="34" charset="0"/>
              </a:rPr>
              <a:t>Voluntary participation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8453E4-A09F-9F19-C34C-1855F6887AEA}"/>
              </a:ext>
            </a:extLst>
          </p:cNvPr>
          <p:cNvSpPr txBox="1"/>
          <p:nvPr/>
        </p:nvSpPr>
        <p:spPr>
          <a:xfrm>
            <a:off x="762000" y="1605395"/>
            <a:ext cx="10267950" cy="30162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Participants choose whether to take part.</a:t>
            </a:r>
            <a:endParaRPr lang="en-GB" sz="2000" b="1" dirty="0">
              <a:solidFill>
                <a:srgbClr val="F39231"/>
              </a:solidFill>
              <a:latin typeface="Montserrat" pitchFamily="2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Participants have the right to </a:t>
            </a:r>
            <a:r>
              <a:rPr lang="en-GB" sz="2000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withdraw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 from their involvement in the research or experiment </a:t>
            </a:r>
            <a:r>
              <a:rPr lang="en-GB" sz="2000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at any time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They can withdraw even if they are being financially rewarded for their involvement.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Participants should feel </a:t>
            </a:r>
            <a:r>
              <a:rPr lang="en-GB" sz="2000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safe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 and </a:t>
            </a:r>
            <a:r>
              <a:rPr lang="en-GB" sz="2000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comfortable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 – researchers should consider what they can do to ensure this is the case if being interviewed or answering questions.</a:t>
            </a:r>
          </a:p>
        </p:txBody>
      </p:sp>
      <p:pic>
        <p:nvPicPr>
          <p:cNvPr id="3" name="Picture 2" descr="A stack of pink notes with a push pin&#10;&#10;Description automatically generated">
            <a:extLst>
              <a:ext uri="{FF2B5EF4-FFF2-40B4-BE49-F238E27FC236}">
                <a16:creationId xmlns:a16="http://schemas.microsoft.com/office/drawing/2014/main" id="{5A727E25-7244-666B-8EED-AE38041AA63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030"/>
          <a:stretch/>
        </p:blipFill>
        <p:spPr>
          <a:xfrm>
            <a:off x="6650309" y="4416149"/>
            <a:ext cx="2171999" cy="222251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B524746-7E4F-07E8-CE02-D855CC42D6A7}"/>
              </a:ext>
            </a:extLst>
          </p:cNvPr>
          <p:cNvSpPr txBox="1"/>
          <p:nvPr/>
        </p:nvSpPr>
        <p:spPr>
          <a:xfrm>
            <a:off x="6840809" y="4914900"/>
            <a:ext cx="19814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chemeClr val="bg2"/>
                </a:solidFill>
                <a:latin typeface="Montserrat" pitchFamily="2" charset="0"/>
                <a:ea typeface="Calibri"/>
                <a:cs typeface="Calibri"/>
              </a:rPr>
              <a:t>How can you make sure your participants feel safe and comfortable?</a:t>
            </a:r>
          </a:p>
        </p:txBody>
      </p:sp>
      <p:pic>
        <p:nvPicPr>
          <p:cNvPr id="16" name="Picture 15" descr="A stack of pink notes with a push pin&#10;&#10;Description automatically generated">
            <a:extLst>
              <a:ext uri="{FF2B5EF4-FFF2-40B4-BE49-F238E27FC236}">
                <a16:creationId xmlns:a16="http://schemas.microsoft.com/office/drawing/2014/main" id="{AF053BA3-D59B-8293-A640-F752A8D27CF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030"/>
          <a:stretch/>
        </p:blipFill>
        <p:spPr>
          <a:xfrm>
            <a:off x="3108219" y="4228234"/>
            <a:ext cx="2635473" cy="269676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3874809-7D37-09AD-7D05-60E62C5A5FBE}"/>
              </a:ext>
            </a:extLst>
          </p:cNvPr>
          <p:cNvSpPr txBox="1"/>
          <p:nvPr/>
        </p:nvSpPr>
        <p:spPr>
          <a:xfrm>
            <a:off x="3465703" y="4791790"/>
            <a:ext cx="21082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2"/>
                </a:solidFill>
                <a:latin typeface="Montserrat" pitchFamily="2" charset="0"/>
                <a:ea typeface="Calibri"/>
                <a:cs typeface="Calibri"/>
              </a:rPr>
              <a:t>Look up the ‘Stanford Prison experiment’ conducted in 1971 as an example of what not to do!</a:t>
            </a:r>
          </a:p>
        </p:txBody>
      </p:sp>
      <p:pic>
        <p:nvPicPr>
          <p:cNvPr id="18" name="Picture 17" descr="A group of hands raised up&#10;&#10;Description automatically generated">
            <a:extLst>
              <a:ext uri="{FF2B5EF4-FFF2-40B4-BE49-F238E27FC236}">
                <a16:creationId xmlns:a16="http://schemas.microsoft.com/office/drawing/2014/main" id="{B4BA431D-6D29-489F-6E3C-12A1DB45323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2990" y="558342"/>
            <a:ext cx="2925848" cy="1507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691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0FA5B0-D196-4561-9A07-5EF26C600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B548E4-5E6F-A7AF-3AB6-B50D1254581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4000"/>
          </a:blip>
          <a:stretch>
            <a:fillRect/>
          </a:stretch>
        </p:blipFill>
        <p:spPr>
          <a:xfrm>
            <a:off x="342900" y="1330593"/>
            <a:ext cx="11506200" cy="538453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92265A4-ADCB-28C8-2C3F-E87765FB54BF}"/>
              </a:ext>
            </a:extLst>
          </p:cNvPr>
          <p:cNvSpPr txBox="1">
            <a:spLocks/>
          </p:cNvSpPr>
          <p:nvPr/>
        </p:nvSpPr>
        <p:spPr>
          <a:xfrm>
            <a:off x="1916867" y="327075"/>
            <a:ext cx="8949649" cy="8128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/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defRPr>
            </a:lvl1pPr>
          </a:lstStyle>
          <a:p>
            <a:pPr algn="ctr"/>
            <a:r>
              <a:rPr lang="en-US" sz="4000">
                <a:latin typeface="Ems bolder font" pitchFamily="50" charset="0"/>
                <a:cs typeface="Arial" panose="020B0604020202020204" pitchFamily="34" charset="0"/>
              </a:rPr>
              <a:t>Confidentiality</a:t>
            </a:r>
            <a:endParaRPr lang="en-US" sz="4000" dirty="0">
              <a:latin typeface="Ems bolder font" pitchFamily="50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6B367F-229A-7590-DCE5-86327D24958D}"/>
              </a:ext>
            </a:extLst>
          </p:cNvPr>
          <p:cNvSpPr txBox="1"/>
          <p:nvPr/>
        </p:nvSpPr>
        <p:spPr>
          <a:xfrm>
            <a:off x="762000" y="1605395"/>
            <a:ext cx="9039225" cy="47089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Confidentiality is about keeping information </a:t>
            </a:r>
            <a:r>
              <a:rPr lang="en-GB" sz="2000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private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 when finding out about individuals, communities or organisations.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You have a responsibility to ensure all data collected are kept </a:t>
            </a:r>
            <a:r>
              <a:rPr lang="en-GB" sz="2000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secure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You may conceal the identity of your participants by using </a:t>
            </a:r>
            <a:r>
              <a:rPr lang="en-GB" sz="2000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pseudonyms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 (false names) or by keeping all participants </a:t>
            </a:r>
            <a:r>
              <a:rPr lang="en-GB" sz="2000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anonymous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 (using no names at all).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If conducting in-person data collection, you will know who is participating and so it is imperative that you </a:t>
            </a:r>
            <a:r>
              <a:rPr lang="en-GB" sz="2000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respect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 your participant’s confidentiality and don’t talk about them, their stories, or their data.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If conducting focus groups, you should ensure that </a:t>
            </a:r>
            <a:r>
              <a:rPr lang="en-GB" sz="2000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all participants 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respect each other’s confidentiality.</a:t>
            </a:r>
          </a:p>
        </p:txBody>
      </p:sp>
      <p:pic>
        <p:nvPicPr>
          <p:cNvPr id="2" name="Picture 1" descr="A red stamp with text on it&#10;&#10;Description automatically generated">
            <a:extLst>
              <a:ext uri="{FF2B5EF4-FFF2-40B4-BE49-F238E27FC236}">
                <a16:creationId xmlns:a16="http://schemas.microsoft.com/office/drawing/2014/main" id="{38B3D702-C87F-4205-6E4A-94DFFD36677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8399" y="1940028"/>
            <a:ext cx="1370701" cy="1327048"/>
          </a:xfrm>
          <a:prstGeom prst="rect">
            <a:avLst/>
          </a:prstGeom>
        </p:spPr>
      </p:pic>
      <p:pic>
        <p:nvPicPr>
          <p:cNvPr id="9" name="Picture 8" descr="A stack of post-it notes with a blue push pin&#10;&#10;Description automatically generated">
            <a:extLst>
              <a:ext uri="{FF2B5EF4-FFF2-40B4-BE49-F238E27FC236}">
                <a16:creationId xmlns:a16="http://schemas.microsoft.com/office/drawing/2014/main" id="{8A32F531-3858-3C10-3DD3-14D8C9CE10A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68334" y="3734884"/>
            <a:ext cx="2756598" cy="285429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98D1EEF-B257-2099-9506-EEDF15460B08}"/>
              </a:ext>
            </a:extLst>
          </p:cNvPr>
          <p:cNvSpPr txBox="1"/>
          <p:nvPr/>
        </p:nvSpPr>
        <p:spPr>
          <a:xfrm>
            <a:off x="9626598" y="4285011"/>
            <a:ext cx="216173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2"/>
                </a:solidFill>
                <a:latin typeface="Montserrat" pitchFamily="2" charset="0"/>
                <a:cs typeface="Calibri" panose="020F0502020204030204" pitchFamily="34" charset="0"/>
              </a:rPr>
              <a:t>If you hold a focus group, how can you ensure information stays private, outside of the room?</a:t>
            </a:r>
          </a:p>
        </p:txBody>
      </p:sp>
    </p:spTree>
    <p:extLst>
      <p:ext uri="{BB962C8B-B14F-4D97-AF65-F5344CB8AC3E}">
        <p14:creationId xmlns:p14="http://schemas.microsoft.com/office/powerpoint/2010/main" val="142014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4D4A57-4516-FAEF-95AB-E7895F495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FA193D5-CD81-A4A2-65F5-01E951CCB0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4000"/>
          </a:blip>
          <a:stretch>
            <a:fillRect/>
          </a:stretch>
        </p:blipFill>
        <p:spPr>
          <a:xfrm>
            <a:off x="342900" y="1330593"/>
            <a:ext cx="11506200" cy="538453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B02C867-BF9A-0B39-17D8-ACE095535219}"/>
              </a:ext>
            </a:extLst>
          </p:cNvPr>
          <p:cNvSpPr txBox="1">
            <a:spLocks/>
          </p:cNvSpPr>
          <p:nvPr/>
        </p:nvSpPr>
        <p:spPr>
          <a:xfrm>
            <a:off x="1916867" y="327075"/>
            <a:ext cx="8949649" cy="8128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/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defRPr>
            </a:lvl1pPr>
          </a:lstStyle>
          <a:p>
            <a:pPr algn="ctr"/>
            <a:r>
              <a:rPr lang="en-US" sz="4000" dirty="0">
                <a:latin typeface="Ems bolder font" pitchFamily="50" charset="0"/>
                <a:cs typeface="Arial" panose="020B0604020202020204" pitchFamily="34" charset="0"/>
              </a:rPr>
              <a:t>Anonymity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9DB172-12A2-B779-4536-A267D4D5F691}"/>
              </a:ext>
            </a:extLst>
          </p:cNvPr>
          <p:cNvSpPr txBox="1"/>
          <p:nvPr/>
        </p:nvSpPr>
        <p:spPr>
          <a:xfrm>
            <a:off x="735868" y="2333746"/>
            <a:ext cx="9039225" cy="31700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Anonymity is keeping someone’s identity </a:t>
            </a:r>
            <a:r>
              <a:rPr lang="en-GB" sz="2000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private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 - you may do this by using pseudonyms (false names) or by keeping all participants anonymous (using no names at all).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When the results of your research are published, you must ensure </a:t>
            </a:r>
            <a:r>
              <a:rPr lang="en-GB" sz="2000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no-one can be identified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 – think about the detail you are using – could someone work out who you were talking about? Don’t mention organisations, names etc.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Inform your participants that you may use their words as quotes, but you won’t link them to their real names.</a:t>
            </a:r>
          </a:p>
        </p:txBody>
      </p:sp>
      <p:pic>
        <p:nvPicPr>
          <p:cNvPr id="3" name="Picture 2" descr="A stack of yellow post-it notes with a pink push pin&#10;&#10;Description automatically generated">
            <a:extLst>
              <a:ext uri="{FF2B5EF4-FFF2-40B4-BE49-F238E27FC236}">
                <a16:creationId xmlns:a16="http://schemas.microsoft.com/office/drawing/2014/main" id="{9EAE4E3E-883A-7DC1-2C26-8AB50447322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72353" y="3952879"/>
            <a:ext cx="2742089" cy="28100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5489A9-BB6A-A20C-AB73-980A9E3F94D0}"/>
              </a:ext>
            </a:extLst>
          </p:cNvPr>
          <p:cNvSpPr txBox="1"/>
          <p:nvPr/>
        </p:nvSpPr>
        <p:spPr>
          <a:xfrm>
            <a:off x="9628194" y="4742577"/>
            <a:ext cx="222090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rgbClr val="193E72"/>
                </a:solidFill>
                <a:latin typeface="Montserrat" pitchFamily="2" charset="0"/>
                <a:cs typeface="Calibri" panose="020F0502020204030204" pitchFamily="34" charset="0"/>
              </a:rPr>
              <a:t>Along with someone’s name, what other information could identify a participant? </a:t>
            </a:r>
          </a:p>
        </p:txBody>
      </p:sp>
      <p:pic>
        <p:nvPicPr>
          <p:cNvPr id="6" name="Picture 5" descr="A purple figure with a question mark and hat&#10;&#10;Description automatically generated">
            <a:extLst>
              <a:ext uri="{FF2B5EF4-FFF2-40B4-BE49-F238E27FC236}">
                <a16:creationId xmlns:a16="http://schemas.microsoft.com/office/drawing/2014/main" id="{6A2A37F4-A2D7-5315-41DB-E14C4E641A6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73326">
            <a:off x="10086825" y="2433677"/>
            <a:ext cx="1113146" cy="151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811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A60D5A-A258-A43D-10D1-E43D23BAA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E8A8C3-C240-8565-F407-667437E90E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4000"/>
          </a:blip>
          <a:stretch>
            <a:fillRect/>
          </a:stretch>
        </p:blipFill>
        <p:spPr>
          <a:xfrm>
            <a:off x="342900" y="1330593"/>
            <a:ext cx="11506200" cy="538453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ACD375F4-64E6-039D-EE26-E3FCA3580B3D}"/>
              </a:ext>
            </a:extLst>
          </p:cNvPr>
          <p:cNvSpPr txBox="1">
            <a:spLocks/>
          </p:cNvSpPr>
          <p:nvPr/>
        </p:nvSpPr>
        <p:spPr>
          <a:xfrm>
            <a:off x="1916867" y="327075"/>
            <a:ext cx="8949649" cy="8128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/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defRPr>
            </a:lvl1pPr>
          </a:lstStyle>
          <a:p>
            <a:pPr algn="ctr"/>
            <a:r>
              <a:rPr lang="en-US" sz="4000" dirty="0">
                <a:latin typeface="Ems bolder font" pitchFamily="50" charset="0"/>
                <a:cs typeface="Arial" panose="020B0604020202020204" pitchFamily="34" charset="0"/>
              </a:rPr>
              <a:t>Rights and dignity of individuals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AEA2DA-F292-C5F3-F3F7-8553B8D4124E}"/>
              </a:ext>
            </a:extLst>
          </p:cNvPr>
          <p:cNvSpPr txBox="1"/>
          <p:nvPr/>
        </p:nvSpPr>
        <p:spPr>
          <a:xfrm>
            <a:off x="1576388" y="2000371"/>
            <a:ext cx="5100860" cy="44012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Research should be designed and carried out so that it respects the </a:t>
            </a:r>
            <a:r>
              <a:rPr lang="en-GB" sz="2000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rights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, </a:t>
            </a:r>
            <a:r>
              <a:rPr lang="en-GB" sz="2000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dignity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 and </a:t>
            </a:r>
            <a:r>
              <a:rPr lang="en-GB" sz="2000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values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 of participants and communities.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As a researcher, you should be considering </a:t>
            </a:r>
            <a:r>
              <a:rPr lang="en-GB" sz="2000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each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 of your research participants and ensuring you are </a:t>
            </a:r>
            <a:r>
              <a:rPr lang="en-GB" sz="2000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respecting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 their </a:t>
            </a:r>
            <a:r>
              <a:rPr lang="en-GB" sz="2000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rights, dignity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 and </a:t>
            </a:r>
            <a:r>
              <a:rPr lang="en-GB" sz="2000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values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Researchers should also bear in mind </a:t>
            </a:r>
            <a:r>
              <a:rPr lang="en-GB" sz="2000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privacy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, </a:t>
            </a:r>
            <a:r>
              <a:rPr lang="en-GB" sz="2000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equality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 and </a:t>
            </a:r>
            <a:r>
              <a:rPr lang="en-GB" sz="2000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diversity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, as well as health and safety.</a:t>
            </a:r>
          </a:p>
        </p:txBody>
      </p:sp>
      <p:pic>
        <p:nvPicPr>
          <p:cNvPr id="2" name="Picture 1" descr="Hands holding a heart and a couple of people&#10;&#10;Description automatically generated">
            <a:extLst>
              <a:ext uri="{FF2B5EF4-FFF2-40B4-BE49-F238E27FC236}">
                <a16:creationId xmlns:a16="http://schemas.microsoft.com/office/drawing/2014/main" id="{CC112785-6571-1342-5237-C1A7EDC88C2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957" y="3121213"/>
            <a:ext cx="1048630" cy="1280433"/>
          </a:xfrm>
          <a:prstGeom prst="rect">
            <a:avLst/>
          </a:prstGeom>
        </p:spPr>
      </p:pic>
      <p:pic>
        <p:nvPicPr>
          <p:cNvPr id="7" name="Picture 6" descr="A purple post-it notes with a push pin&#10;&#10;Description automatically generated">
            <a:extLst>
              <a:ext uri="{FF2B5EF4-FFF2-40B4-BE49-F238E27FC236}">
                <a16:creationId xmlns:a16="http://schemas.microsoft.com/office/drawing/2014/main" id="{FE04F511-2BA7-FD2D-5D9B-44DBD3C0238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45127" y="1548523"/>
            <a:ext cx="2331218" cy="24278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057C9B8-AD97-12D7-54E6-FE89B51AA5C7}"/>
              </a:ext>
            </a:extLst>
          </p:cNvPr>
          <p:cNvSpPr txBox="1"/>
          <p:nvPr/>
        </p:nvSpPr>
        <p:spPr>
          <a:xfrm>
            <a:off x="6943404" y="2001118"/>
            <a:ext cx="201304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dirty="0">
                <a:solidFill>
                  <a:schemeClr val="bg2"/>
                </a:solidFill>
                <a:latin typeface="Montserrat" pitchFamily="2" charset="0"/>
                <a:cs typeface="Calibri" panose="020F0502020204030204" pitchFamily="34" charset="0"/>
              </a:rPr>
              <a:t>How will you make sure the rights of your research participants are respected?</a:t>
            </a:r>
          </a:p>
        </p:txBody>
      </p:sp>
      <p:pic>
        <p:nvPicPr>
          <p:cNvPr id="11" name="Picture 10" descr="A purple post-it notes with a push pin&#10;&#10;Description automatically generated">
            <a:extLst>
              <a:ext uri="{FF2B5EF4-FFF2-40B4-BE49-F238E27FC236}">
                <a16:creationId xmlns:a16="http://schemas.microsoft.com/office/drawing/2014/main" id="{CD7DB288-DA81-4556-2FD0-9A4241E0A72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56448" y="3761430"/>
            <a:ext cx="2485536" cy="25885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C9B61BF-FDD2-6C1E-F293-3CE920FD53BA}"/>
              </a:ext>
            </a:extLst>
          </p:cNvPr>
          <p:cNvSpPr txBox="1"/>
          <p:nvPr/>
        </p:nvSpPr>
        <p:spPr>
          <a:xfrm>
            <a:off x="9105587" y="4289892"/>
            <a:ext cx="220481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en-GB" sz="1600" dirty="0">
                <a:solidFill>
                  <a:schemeClr val="bg2"/>
                </a:solidFill>
                <a:latin typeface="Montserrat" pitchFamily="2" charset="0"/>
              </a:rPr>
              <a:t>What will you need to consider to make sure their dignity remains intact when you are interviewing them?</a:t>
            </a:r>
          </a:p>
        </p:txBody>
      </p:sp>
    </p:spTree>
    <p:extLst>
      <p:ext uri="{BB962C8B-B14F-4D97-AF65-F5344CB8AC3E}">
        <p14:creationId xmlns:p14="http://schemas.microsoft.com/office/powerpoint/2010/main" val="323076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A27E2C-6D11-D8D6-3C10-ABA299062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0A063F-EF13-3678-96B7-C6997A920D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4000"/>
          </a:blip>
          <a:stretch>
            <a:fillRect/>
          </a:stretch>
        </p:blipFill>
        <p:spPr>
          <a:xfrm>
            <a:off x="342900" y="1330593"/>
            <a:ext cx="11506200" cy="538453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0CF9653-FE61-052E-2EA7-6BE495443567}"/>
              </a:ext>
            </a:extLst>
          </p:cNvPr>
          <p:cNvSpPr txBox="1">
            <a:spLocks/>
          </p:cNvSpPr>
          <p:nvPr/>
        </p:nvSpPr>
        <p:spPr>
          <a:xfrm>
            <a:off x="1916867" y="327075"/>
            <a:ext cx="8949649" cy="8128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/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defRPr>
            </a:lvl1pPr>
          </a:lstStyle>
          <a:p>
            <a:pPr algn="ctr"/>
            <a:r>
              <a:rPr lang="en-US" sz="4000" dirty="0">
                <a:latin typeface="Ems bolder font" pitchFamily="50" charset="0"/>
                <a:cs typeface="Arial" panose="020B0604020202020204" pitchFamily="34" charset="0"/>
              </a:rPr>
              <a:t>Research integrity and transparency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D00568-ED69-F142-14EB-F846F5483E66}"/>
              </a:ext>
            </a:extLst>
          </p:cNvPr>
          <p:cNvSpPr txBox="1"/>
          <p:nvPr/>
        </p:nvSpPr>
        <p:spPr>
          <a:xfrm>
            <a:off x="6307876" y="2053534"/>
            <a:ext cx="5100860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42925" indent="-5429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This is about researchers being </a:t>
            </a:r>
            <a:r>
              <a:rPr lang="en-GB" sz="2000" b="1" dirty="0">
                <a:solidFill>
                  <a:schemeClr val="accent2"/>
                </a:solidFill>
                <a:latin typeface="Montserrat" pitchFamily="2" charset="0"/>
                <a:cs typeface="Calibri" panose="020F0502020204030204" pitchFamily="34" charset="0"/>
              </a:rPr>
              <a:t>open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 and </a:t>
            </a:r>
            <a:r>
              <a:rPr lang="en-GB" sz="2000" b="1" dirty="0">
                <a:solidFill>
                  <a:schemeClr val="accent2"/>
                </a:solidFill>
                <a:latin typeface="Montserrat" pitchFamily="2" charset="0"/>
                <a:cs typeface="Calibri" panose="020F0502020204030204" pitchFamily="34" charset="0"/>
              </a:rPr>
              <a:t>truthful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 with their participants.</a:t>
            </a:r>
          </a:p>
          <a:p>
            <a:pPr marL="542925" indent="-5429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Researchers should avoid any deception and ensure that participants understand the </a:t>
            </a:r>
            <a:r>
              <a:rPr lang="en-GB" sz="2000" b="1" dirty="0">
                <a:solidFill>
                  <a:schemeClr val="accent2"/>
                </a:solidFill>
                <a:latin typeface="Montserrat" pitchFamily="2" charset="0"/>
                <a:cs typeface="Calibri" panose="020F0502020204030204" pitchFamily="34" charset="0"/>
              </a:rPr>
              <a:t>motives of the research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.</a:t>
            </a:r>
          </a:p>
          <a:p>
            <a:pPr marL="542925" indent="-5429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For your research to be </a:t>
            </a:r>
            <a:r>
              <a:rPr lang="en-GB" sz="2000" b="1" dirty="0">
                <a:solidFill>
                  <a:schemeClr val="accent2"/>
                </a:solidFill>
                <a:latin typeface="Montserrat" pitchFamily="2" charset="0"/>
                <a:cs typeface="Calibri" panose="020F0502020204030204" pitchFamily="34" charset="0"/>
              </a:rPr>
              <a:t>credible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, it must be conducted with </a:t>
            </a:r>
            <a:r>
              <a:rPr lang="en-GB" sz="2000" b="1" dirty="0">
                <a:solidFill>
                  <a:schemeClr val="accent2"/>
                </a:solidFill>
                <a:latin typeface="Montserrat" pitchFamily="2" charset="0"/>
                <a:cs typeface="Calibri" panose="020F0502020204030204" pitchFamily="34" charset="0"/>
              </a:rPr>
              <a:t>integrity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 and the process and results be </a:t>
            </a:r>
            <a:r>
              <a:rPr lang="en-GB" sz="2000" b="1" dirty="0">
                <a:solidFill>
                  <a:schemeClr val="accent2"/>
                </a:solidFill>
                <a:latin typeface="Montserrat" pitchFamily="2" charset="0"/>
                <a:cs typeface="Calibri" panose="020F0502020204030204" pitchFamily="34" charset="0"/>
              </a:rPr>
              <a:t>transparent</a:t>
            </a:r>
            <a:r>
              <a:rPr lang="en-GB" sz="2000" dirty="0">
                <a:latin typeface="Montserrat" pitchFamily="2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3" name="Picture 2" descr="A green post-it notes with a pink push pin&#10;&#10;Description automatically generated">
            <a:extLst>
              <a:ext uri="{FF2B5EF4-FFF2-40B4-BE49-F238E27FC236}">
                <a16:creationId xmlns:a16="http://schemas.microsoft.com/office/drawing/2014/main" id="{D972E7F0-74FB-9B64-EF61-95B9AD3D8C6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5711" y="1322251"/>
            <a:ext cx="2582350" cy="26907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CDB30E-0900-9663-EFEE-DE446B5C3920}"/>
              </a:ext>
            </a:extLst>
          </p:cNvPr>
          <p:cNvSpPr txBox="1"/>
          <p:nvPr/>
        </p:nvSpPr>
        <p:spPr>
          <a:xfrm>
            <a:off x="551476" y="1895654"/>
            <a:ext cx="228741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latin typeface="Montserrat" pitchFamily="2" charset="0"/>
                <a:cs typeface="Calibri" panose="020F0502020204030204" pitchFamily="34" charset="0"/>
              </a:rPr>
              <a:t>Find out about ‘Milgram's study’ - where have the researchers in this experiment not been truthful or transparent? </a:t>
            </a:r>
            <a:endParaRPr lang="en-GB" sz="1600" dirty="0">
              <a:latin typeface="Montserrat" pitchFamily="2" charset="0"/>
            </a:endParaRPr>
          </a:p>
        </p:txBody>
      </p:sp>
      <p:pic>
        <p:nvPicPr>
          <p:cNvPr id="6" name="Picture 5" descr="A green post-it notes with a pink push pin&#10;&#10;Description automatically generated">
            <a:extLst>
              <a:ext uri="{FF2B5EF4-FFF2-40B4-BE49-F238E27FC236}">
                <a16:creationId xmlns:a16="http://schemas.microsoft.com/office/drawing/2014/main" id="{3A2FA5F8-17C4-CF38-62E0-03E46B53185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98964" y="2298485"/>
            <a:ext cx="2485161" cy="2589499"/>
          </a:xfrm>
          <a:prstGeom prst="rect">
            <a:avLst/>
          </a:prstGeom>
        </p:spPr>
      </p:pic>
      <p:pic>
        <p:nvPicPr>
          <p:cNvPr id="13" name="Picture 12" descr="A green post-it notes with a pink push pin&#10;&#10;Description automatically generated">
            <a:extLst>
              <a:ext uri="{FF2B5EF4-FFF2-40B4-BE49-F238E27FC236}">
                <a16:creationId xmlns:a16="http://schemas.microsoft.com/office/drawing/2014/main" id="{0C35D9C1-A285-237E-BB6F-58C4E300DBD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1204" y="4064967"/>
            <a:ext cx="2571886" cy="267986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334B3E9-65C0-D35F-0B02-00F5BD09766F}"/>
              </a:ext>
            </a:extLst>
          </p:cNvPr>
          <p:cNvSpPr txBox="1"/>
          <p:nvPr/>
        </p:nvSpPr>
        <p:spPr>
          <a:xfrm>
            <a:off x="3659906" y="2926706"/>
            <a:ext cx="210295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latin typeface="Montserrat" pitchFamily="2" charset="0"/>
                <a:cs typeface="Calibri" panose="020F0502020204030204" pitchFamily="34" charset="0"/>
              </a:rPr>
              <a:t>How can you confidently explain that your research has been conducted with integrity?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C44869-56F4-3CCA-0C52-5303E932FEE3}"/>
              </a:ext>
            </a:extLst>
          </p:cNvPr>
          <p:cNvSpPr txBox="1"/>
          <p:nvPr/>
        </p:nvSpPr>
        <p:spPr>
          <a:xfrm>
            <a:off x="983332" y="4578081"/>
            <a:ext cx="216219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latin typeface="Montserrat" pitchFamily="2" charset="0"/>
                <a:cs typeface="Calibri" panose="020F0502020204030204" pitchFamily="34" charset="0"/>
              </a:rPr>
              <a:t>What do you need to reflect on as a researcher to ensure you are being transparent about the research you want to do?</a:t>
            </a:r>
          </a:p>
        </p:txBody>
      </p:sp>
    </p:spTree>
    <p:extLst>
      <p:ext uri="{BB962C8B-B14F-4D97-AF65-F5344CB8AC3E}">
        <p14:creationId xmlns:p14="http://schemas.microsoft.com/office/powerpoint/2010/main" val="4032902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DB7F65-A680-CD8E-B1F0-80EEF9E10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CBBF01C-8ADC-B9F4-39AC-7FA3DB9DF06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4000"/>
          </a:blip>
          <a:stretch>
            <a:fillRect/>
          </a:stretch>
        </p:blipFill>
        <p:spPr>
          <a:xfrm>
            <a:off x="342900" y="1330593"/>
            <a:ext cx="11506200" cy="538453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2A367AA-60CC-4CE2-5722-525CB603B169}"/>
              </a:ext>
            </a:extLst>
          </p:cNvPr>
          <p:cNvSpPr txBox="1">
            <a:spLocks/>
          </p:cNvSpPr>
          <p:nvPr/>
        </p:nvSpPr>
        <p:spPr>
          <a:xfrm>
            <a:off x="1916867" y="327075"/>
            <a:ext cx="8949649" cy="8128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/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defRPr>
            </a:lvl1pPr>
          </a:lstStyle>
          <a:p>
            <a:pPr algn="ctr"/>
            <a:r>
              <a:rPr lang="en-US" sz="4000" dirty="0" err="1">
                <a:latin typeface="Ems bolder font" pitchFamily="50" charset="0"/>
                <a:cs typeface="Arial" panose="020B0604020202020204" pitchFamily="34" charset="0"/>
              </a:rPr>
              <a:t>Minimising</a:t>
            </a:r>
            <a:r>
              <a:rPr lang="en-US" sz="4000" dirty="0">
                <a:latin typeface="Ems bolder font" pitchFamily="50" charset="0"/>
                <a:cs typeface="Arial" panose="020B0604020202020204" pitchFamily="34" charset="0"/>
              </a:rPr>
              <a:t> risks and harm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A006E8-9490-3746-8E76-C9EF30C522B4}"/>
              </a:ext>
            </a:extLst>
          </p:cNvPr>
          <p:cNvSpPr txBox="1"/>
          <p:nvPr/>
        </p:nvSpPr>
        <p:spPr>
          <a:xfrm>
            <a:off x="854149" y="1690062"/>
            <a:ext cx="8690598" cy="40318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42925" indent="-5429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Montserrat" pitchFamily="2" charset="0"/>
                <a:cs typeface="Calibri" panose="020F0502020204030204" pitchFamily="34" charset="0"/>
              </a:rPr>
              <a:t>Research should be designed to ensure that no physical, mental or psychological harm takes place as a result of </a:t>
            </a:r>
            <a:r>
              <a:rPr lang="en-GB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taking part </a:t>
            </a:r>
            <a:r>
              <a:rPr lang="en-GB" dirty="0">
                <a:latin typeface="Montserrat" pitchFamily="2" charset="0"/>
                <a:cs typeface="Calibri" panose="020F0502020204030204" pitchFamily="34" charset="0"/>
              </a:rPr>
              <a:t>or of </a:t>
            </a:r>
            <a:r>
              <a:rPr lang="en-GB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carrying out </a:t>
            </a:r>
            <a:r>
              <a:rPr lang="en-GB" dirty="0">
                <a:latin typeface="Montserrat" pitchFamily="2" charset="0"/>
                <a:cs typeface="Calibri" panose="020F0502020204030204" pitchFamily="34" charset="0"/>
              </a:rPr>
              <a:t>the research.</a:t>
            </a:r>
          </a:p>
          <a:p>
            <a:pPr marL="542925" indent="-5429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Montserrat" pitchFamily="2" charset="0"/>
                <a:cs typeface="Calibri" panose="020F0502020204030204" pitchFamily="34" charset="0"/>
              </a:rPr>
              <a:t>You should consider </a:t>
            </a:r>
            <a:r>
              <a:rPr lang="en-GB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who your participants are </a:t>
            </a:r>
            <a:r>
              <a:rPr lang="en-GB" dirty="0">
                <a:latin typeface="Montserrat" pitchFamily="2" charset="0"/>
                <a:cs typeface="Calibri" panose="020F0502020204030204" pitchFamily="34" charset="0"/>
              </a:rPr>
              <a:t>– are there special considerations (i.e., are they under 18 years old, are they from a ‘more vulnerable’ population?). </a:t>
            </a:r>
          </a:p>
          <a:p>
            <a:pPr marL="542925" indent="-5429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Montserrat" pitchFamily="2" charset="0"/>
                <a:cs typeface="Calibri" panose="020F0502020204030204" pitchFamily="34" charset="0"/>
              </a:rPr>
              <a:t>The potential for harm to occur should be assessed before the study begins and a </a:t>
            </a:r>
            <a:r>
              <a:rPr lang="en-GB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risk assessment</a:t>
            </a:r>
            <a:r>
              <a:rPr lang="en-GB" dirty="0">
                <a:latin typeface="Montserrat" pitchFamily="2" charset="0"/>
                <a:cs typeface="Calibri" panose="020F0502020204030204" pitchFamily="34" charset="0"/>
              </a:rPr>
              <a:t> should take place to </a:t>
            </a:r>
            <a:r>
              <a:rPr lang="en-GB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minimise</a:t>
            </a:r>
            <a:r>
              <a:rPr lang="en-GB" dirty="0">
                <a:latin typeface="Montserrat" pitchFamily="2" charset="0"/>
                <a:cs typeface="Calibri" panose="020F0502020204030204" pitchFamily="34" charset="0"/>
              </a:rPr>
              <a:t> it.</a:t>
            </a:r>
          </a:p>
          <a:p>
            <a:pPr marL="542925" indent="-5429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Montserrat" pitchFamily="2" charset="0"/>
                <a:cs typeface="Calibri" panose="020F0502020204030204" pitchFamily="34" charset="0"/>
              </a:rPr>
              <a:t>It is also essential to consider the </a:t>
            </a:r>
            <a:r>
              <a:rPr lang="en-GB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risk to yourself </a:t>
            </a:r>
            <a:r>
              <a:rPr lang="en-GB" dirty="0">
                <a:latin typeface="Montserrat" pitchFamily="2" charset="0"/>
                <a:cs typeface="Calibri" panose="020F0502020204030204" pitchFamily="34" charset="0"/>
              </a:rPr>
              <a:t>as a researcher – how can you reduce this?</a:t>
            </a:r>
          </a:p>
          <a:p>
            <a:pPr marL="542925" indent="-5429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Montserrat" pitchFamily="2" charset="0"/>
                <a:cs typeface="Calibri" panose="020F0502020204030204" pitchFamily="34" charset="0"/>
              </a:rPr>
              <a:t>This isn’t about stopping the research happening but about considering ways that you can </a:t>
            </a:r>
            <a:r>
              <a:rPr lang="en-GB" b="1" dirty="0">
                <a:solidFill>
                  <a:srgbClr val="F39231"/>
                </a:solidFill>
                <a:latin typeface="Montserrat" pitchFamily="2" charset="0"/>
                <a:cs typeface="Calibri" panose="020F0502020204030204" pitchFamily="34" charset="0"/>
              </a:rPr>
              <a:t>reduce the risk of harm</a:t>
            </a:r>
            <a:r>
              <a:rPr lang="en-GB" dirty="0">
                <a:latin typeface="Montserrat" pitchFamily="2" charset="0"/>
                <a:cs typeface="Calibri" panose="020F0502020204030204" pitchFamily="34" charset="0"/>
              </a:rPr>
              <a:t>.</a:t>
            </a:r>
            <a:endParaRPr lang="en-GB" b="1" dirty="0">
              <a:solidFill>
                <a:srgbClr val="F39231"/>
              </a:solidFill>
              <a:latin typeface="Montserrat" pitchFamily="2" charset="0"/>
              <a:cs typeface="Calibri" panose="020F0502020204030204" pitchFamily="34" charset="0"/>
            </a:endParaRPr>
          </a:p>
        </p:txBody>
      </p:sp>
      <p:pic>
        <p:nvPicPr>
          <p:cNvPr id="2" name="Picture 1" descr="A colorful gauge with text&#10;&#10;Description automatically generated">
            <a:extLst>
              <a:ext uri="{FF2B5EF4-FFF2-40B4-BE49-F238E27FC236}">
                <a16:creationId xmlns:a16="http://schemas.microsoft.com/office/drawing/2014/main" id="{EFDC13BC-099B-E0D6-6072-B7333B589FC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0556" y="2221755"/>
            <a:ext cx="1547295" cy="16356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83DC48-C8BA-716F-485C-A8031E436C9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44746" y="4389049"/>
            <a:ext cx="2338745" cy="21418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0CEE777-962C-1904-3552-FDD9C6C1B5B0}"/>
              </a:ext>
            </a:extLst>
          </p:cNvPr>
          <p:cNvSpPr txBox="1"/>
          <p:nvPr/>
        </p:nvSpPr>
        <p:spPr>
          <a:xfrm>
            <a:off x="9763753" y="4763383"/>
            <a:ext cx="220552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 sz="1600" dirty="0">
                <a:solidFill>
                  <a:schemeClr val="bg2"/>
                </a:solidFill>
                <a:latin typeface="Montserrat" pitchFamily="2" charset="0"/>
              </a:rPr>
              <a:t>What risks are there to </a:t>
            </a:r>
            <a:r>
              <a:rPr lang="en-GB" sz="1600" b="1" dirty="0">
                <a:solidFill>
                  <a:srgbClr val="193E72"/>
                </a:solidFill>
                <a:latin typeface="Montserrat" pitchFamily="2" charset="0"/>
              </a:rPr>
              <a:t>YOU</a:t>
            </a:r>
            <a:r>
              <a:rPr lang="en-GB" sz="1600" dirty="0">
                <a:solidFill>
                  <a:schemeClr val="bg2"/>
                </a:solidFill>
                <a:latin typeface="Montserrat" pitchFamily="2" charset="0"/>
              </a:rPr>
              <a:t> for your research project and what can you do to reduce them?</a:t>
            </a:r>
          </a:p>
        </p:txBody>
      </p:sp>
    </p:spTree>
    <p:extLst>
      <p:ext uri="{BB962C8B-B14F-4D97-AF65-F5344CB8AC3E}">
        <p14:creationId xmlns:p14="http://schemas.microsoft.com/office/powerpoint/2010/main" val="1533811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CEDBA9-EC37-C259-7F49-5EBDB9DAB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C84964C-83E8-4BDE-6E3D-04913A432F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4000"/>
          </a:blip>
          <a:stretch>
            <a:fillRect/>
          </a:stretch>
        </p:blipFill>
        <p:spPr>
          <a:xfrm>
            <a:off x="342900" y="1330593"/>
            <a:ext cx="11506200" cy="538453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2E5F928-38CD-C053-BF0E-F820B209D911}"/>
              </a:ext>
            </a:extLst>
          </p:cNvPr>
          <p:cNvSpPr txBox="1">
            <a:spLocks/>
          </p:cNvSpPr>
          <p:nvPr/>
        </p:nvSpPr>
        <p:spPr>
          <a:xfrm>
            <a:off x="1916867" y="327075"/>
            <a:ext cx="8949649" cy="8128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/>
                </a:solidFill>
                <a:latin typeface="Futura Medium" panose="020B0602020204020303" pitchFamily="34" charset="-79"/>
                <a:ea typeface="+mj-ea"/>
                <a:cs typeface="Futura Medium" panose="020B0602020204020303" pitchFamily="34" charset="-79"/>
              </a:defRPr>
            </a:lvl1pPr>
          </a:lstStyle>
          <a:p>
            <a:pPr algn="ctr"/>
            <a:r>
              <a:rPr lang="en-US" sz="4000" dirty="0">
                <a:latin typeface="Ems bolder font" pitchFamily="50" charset="0"/>
                <a:cs typeface="Arial" panose="020B0604020202020204" pitchFamily="34" charset="0"/>
              </a:rPr>
              <a:t>Results communication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4E239D-C435-7AEE-C810-E57D0872FDF1}"/>
              </a:ext>
            </a:extLst>
          </p:cNvPr>
          <p:cNvSpPr txBox="1"/>
          <p:nvPr/>
        </p:nvSpPr>
        <p:spPr>
          <a:xfrm>
            <a:off x="854149" y="1690062"/>
            <a:ext cx="8690598" cy="36009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42925" indent="-5429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200" dirty="0">
                <a:latin typeface="Montserrat" pitchFamily="2" charset="0"/>
                <a:cs typeface="Calibri" panose="020F0502020204030204" pitchFamily="34" charset="0"/>
              </a:rPr>
              <a:t>How you communicate your results is a key component of being confident your research has been conducted with integrity and transparency.</a:t>
            </a:r>
          </a:p>
          <a:p>
            <a:pPr marL="542925" indent="-5429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200" i="1" dirty="0">
                <a:latin typeface="Montserrat" pitchFamily="2" charset="0"/>
                <a:cs typeface="Calibri" panose="020F0502020204030204" pitchFamily="34" charset="0"/>
              </a:rPr>
              <a:t>Key questions to ask yourself are: </a:t>
            </a:r>
          </a:p>
          <a:p>
            <a:pPr marL="1000125" lvl="1" indent="-542925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GB" sz="2200" b="1" dirty="0">
                <a:solidFill>
                  <a:schemeClr val="accent2"/>
                </a:solidFill>
                <a:latin typeface="Montserrat" pitchFamily="2" charset="0"/>
                <a:cs typeface="Calibri" panose="020F0502020204030204" pitchFamily="34" charset="0"/>
              </a:rPr>
              <a:t>Who</a:t>
            </a:r>
            <a:r>
              <a:rPr lang="en-GB" sz="2200" dirty="0">
                <a:latin typeface="Montserrat" pitchFamily="2" charset="0"/>
                <a:cs typeface="Calibri" panose="020F0502020204030204" pitchFamily="34" charset="0"/>
              </a:rPr>
              <a:t> do I need to communicate my results to? This might be your participants, stakeholders and decision-makers, for example.</a:t>
            </a:r>
          </a:p>
          <a:p>
            <a:pPr marL="1000125" lvl="1" indent="-542925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GB" sz="2200" b="1" dirty="0">
                <a:solidFill>
                  <a:schemeClr val="accent2"/>
                </a:solidFill>
                <a:latin typeface="Montserrat" pitchFamily="2" charset="0"/>
                <a:cs typeface="Calibri" panose="020F0502020204030204" pitchFamily="34" charset="0"/>
              </a:rPr>
              <a:t>What format </a:t>
            </a:r>
            <a:r>
              <a:rPr lang="en-GB" sz="2200" dirty="0">
                <a:latin typeface="Montserrat" pitchFamily="2" charset="0"/>
                <a:cs typeface="Calibri" panose="020F0502020204030204" pitchFamily="34" charset="0"/>
              </a:rPr>
              <a:t>should I use for my communication? Will I use </a:t>
            </a:r>
            <a:r>
              <a:rPr lang="en-GB" sz="2200" dirty="0">
                <a:solidFill>
                  <a:schemeClr val="accent2"/>
                </a:solidFill>
                <a:latin typeface="Montserrat" pitchFamily="2" charset="0"/>
                <a:cs typeface="Calibri" panose="020F0502020204030204" pitchFamily="34" charset="0"/>
              </a:rPr>
              <a:t>different methods </a:t>
            </a:r>
            <a:r>
              <a:rPr lang="en-GB" sz="2200" dirty="0">
                <a:latin typeface="Montserrat" pitchFamily="2" charset="0"/>
                <a:cs typeface="Calibri" panose="020F0502020204030204" pitchFamily="34" charset="0"/>
              </a:rPr>
              <a:t>for </a:t>
            </a:r>
            <a:r>
              <a:rPr lang="en-GB" sz="2200" dirty="0">
                <a:solidFill>
                  <a:schemeClr val="accent2"/>
                </a:solidFill>
                <a:latin typeface="Montserrat" pitchFamily="2" charset="0"/>
                <a:cs typeface="Calibri" panose="020F0502020204030204" pitchFamily="34" charset="0"/>
              </a:rPr>
              <a:t>different people</a:t>
            </a:r>
            <a:r>
              <a:rPr lang="en-GB" sz="2200" dirty="0">
                <a:latin typeface="Montserrat" pitchFamily="2" charset="0"/>
                <a:cs typeface="Calibri" panose="020F0502020204030204" pitchFamily="34" charset="0"/>
              </a:rPr>
              <a:t>?</a:t>
            </a:r>
          </a:p>
        </p:txBody>
      </p:sp>
      <p:pic>
        <p:nvPicPr>
          <p:cNvPr id="3" name="Picture 2" descr="A pink post-it notes with a red push pin&#10;&#10;Description automatically generated">
            <a:extLst>
              <a:ext uri="{FF2B5EF4-FFF2-40B4-BE49-F238E27FC236}">
                <a16:creationId xmlns:a16="http://schemas.microsoft.com/office/drawing/2014/main" id="{9EECC6E9-2129-91DF-4981-0055C1390E3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79309" y="1598046"/>
            <a:ext cx="2351907" cy="19867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034C0A6-6D04-36C1-8CB4-E9AA40E34D2D}"/>
              </a:ext>
            </a:extLst>
          </p:cNvPr>
          <p:cNvSpPr txBox="1"/>
          <p:nvPr/>
        </p:nvSpPr>
        <p:spPr>
          <a:xfrm>
            <a:off x="9544747" y="1980845"/>
            <a:ext cx="215758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latin typeface="Montserrat" pitchFamily="2" charset="0"/>
                <a:cs typeface="Calibri" panose="020F0502020204030204" pitchFamily="34" charset="0"/>
              </a:rPr>
              <a:t>How will you communicate the results of your research back to your participants?</a:t>
            </a:r>
          </a:p>
        </p:txBody>
      </p:sp>
      <p:pic>
        <p:nvPicPr>
          <p:cNvPr id="6" name="Picture 5" descr="A pink post-it notes with a red push pin&#10;&#10;Description automatically generated">
            <a:extLst>
              <a:ext uri="{FF2B5EF4-FFF2-40B4-BE49-F238E27FC236}">
                <a16:creationId xmlns:a16="http://schemas.microsoft.com/office/drawing/2014/main" id="{AE942282-8748-C60C-30A0-40AE5AEACBA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90341" y="4297666"/>
            <a:ext cx="2267132" cy="198676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6CA9171-322E-61FE-080A-E97C4C3A8E26}"/>
              </a:ext>
            </a:extLst>
          </p:cNvPr>
          <p:cNvSpPr txBox="1"/>
          <p:nvPr/>
        </p:nvSpPr>
        <p:spPr>
          <a:xfrm>
            <a:off x="9397642" y="4696045"/>
            <a:ext cx="22258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latin typeface="Montserrat" pitchFamily="2" charset="0"/>
                <a:cs typeface="Calibri" panose="020F0502020204030204" pitchFamily="34" charset="0"/>
              </a:rPr>
              <a:t>Will you produce: An academic poster?</a:t>
            </a:r>
          </a:p>
          <a:p>
            <a:r>
              <a:rPr lang="en-GB" sz="1600" dirty="0">
                <a:latin typeface="Montserrat" pitchFamily="2" charset="0"/>
                <a:cs typeface="Calibri" panose="020F0502020204030204" pitchFamily="34" charset="0"/>
              </a:rPr>
              <a:t>A leaflet?</a:t>
            </a:r>
          </a:p>
          <a:p>
            <a:r>
              <a:rPr lang="en-GB" sz="1600" dirty="0">
                <a:latin typeface="Montserrat" pitchFamily="2" charset="0"/>
                <a:cs typeface="Calibri" panose="020F0502020204030204" pitchFamily="34" charset="0"/>
              </a:rPr>
              <a:t>A presentation?</a:t>
            </a:r>
          </a:p>
        </p:txBody>
      </p:sp>
      <p:pic>
        <p:nvPicPr>
          <p:cNvPr id="14" name="Picture 13" descr="A yellow and white megaphone&#10;&#10;Description automatically generated">
            <a:extLst>
              <a:ext uri="{FF2B5EF4-FFF2-40B4-BE49-F238E27FC236}">
                <a16:creationId xmlns:a16="http://schemas.microsoft.com/office/drawing/2014/main" id="{6BE3FB25-0F99-EE70-66CF-4C19FBFAB59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900" y="4891917"/>
            <a:ext cx="2165581" cy="179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424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Young Researcher Training Programme">
      <a:dk1>
        <a:srgbClr val="104575"/>
      </a:dk1>
      <a:lt1>
        <a:srgbClr val="FFE3B5"/>
      </a:lt1>
      <a:dk2>
        <a:srgbClr val="00577C"/>
      </a:dk2>
      <a:lt2>
        <a:srgbClr val="FFFFFF"/>
      </a:lt2>
      <a:accent1>
        <a:srgbClr val="18708A"/>
      </a:accent1>
      <a:accent2>
        <a:srgbClr val="F7933C"/>
      </a:accent2>
      <a:accent3>
        <a:srgbClr val="2CADB0"/>
      </a:accent3>
      <a:accent4>
        <a:srgbClr val="78CDD3"/>
      </a:accent4>
      <a:accent5>
        <a:srgbClr val="B3CCE8"/>
      </a:accent5>
      <a:accent6>
        <a:srgbClr val="FDC591"/>
      </a:accent6>
      <a:hlink>
        <a:srgbClr val="467886"/>
      </a:hlink>
      <a:folHlink>
        <a:srgbClr val="FDC591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7161710-389F-444D-B56C-41B3B72C0CE2}">
  <we:reference id="3e0fcce7-415c-4081-926c-b4e449c650e4" version="1.1.0.2" store="EXCatalog" storeType="EXCatalog"/>
  <we:alternateReferences>
    <we:reference id="WA200004709" version="1.1.0.2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930CA9FB34E948BD6A73D2BF1437DB" ma:contentTypeVersion="16" ma:contentTypeDescription="Create a new document." ma:contentTypeScope="" ma:versionID="1a7ffeabce8103b5b8a4063f883bf055">
  <xsd:schema xmlns:xsd="http://www.w3.org/2001/XMLSchema" xmlns:xs="http://www.w3.org/2001/XMLSchema" xmlns:p="http://schemas.microsoft.com/office/2006/metadata/properties" xmlns:ns2="ecfe38cb-df63-4e2d-9794-c5b0ab1c669a" xmlns:ns3="01421b7c-f39e-4aed-a843-4c814a3eb1eb" targetNamespace="http://schemas.microsoft.com/office/2006/metadata/properties" ma:root="true" ma:fieldsID="104e06c4dd7aebe2e40da74abc930fc6" ns2:_="" ns3:_="">
    <xsd:import namespace="ecfe38cb-df63-4e2d-9794-c5b0ab1c669a"/>
    <xsd:import namespace="01421b7c-f39e-4aed-a843-4c814a3eb1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fe38cb-df63-4e2d-9794-c5b0ab1c669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cbf2f534-9c3d-494b-83fb-768e807180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421b7c-f39e-4aed-a843-4c814a3eb1eb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d3975150-46b6-4b33-92f3-34783c4df352}" ma:internalName="TaxCatchAll" ma:showField="CatchAllData" ma:web="01421b7c-f39e-4aed-a843-4c814a3eb1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1421b7c-f39e-4aed-a843-4c814a3eb1eb" xsi:nil="true"/>
    <lcf76f155ced4ddcb4097134ff3c332f xmlns="ecfe38cb-df63-4e2d-9794-c5b0ab1c669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CF0D04B-9CAA-4260-86C6-57542FD776F5}">
  <ds:schemaRefs>
    <ds:schemaRef ds:uri="01421b7c-f39e-4aed-a843-4c814a3eb1eb"/>
    <ds:schemaRef ds:uri="ecfe38cb-df63-4e2d-9794-c5b0ab1c669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A9BCC57-0CA5-4972-B8E2-4AA3E957295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F3CDE03-B663-4496-9984-BF4BF86FF770}">
  <ds:schemaRefs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01421b7c-f39e-4aed-a843-4c814a3eb1eb"/>
    <ds:schemaRef ds:uri="http://purl.org/dc/dcmitype/"/>
    <ds:schemaRef ds:uri="ecfe38cb-df63-4e2d-9794-c5b0ab1c669a"/>
    <ds:schemaRef ds:uri="http://purl.org/dc/elements/1.1/"/>
    <ds:schemaRef ds:uri="http://schemas.microsoft.com/office/2006/metadata/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947</Words>
  <Application>Microsoft Office PowerPoint</Application>
  <PresentationFormat>Widescreen</PresentationFormat>
  <Paragraphs>72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Aptos</vt:lpstr>
      <vt:lpstr>Arial</vt:lpstr>
      <vt:lpstr>Courier New</vt:lpstr>
      <vt:lpstr>Ems bolder font</vt:lpstr>
      <vt:lpstr>Futura Medium</vt:lpstr>
      <vt:lpstr>Futura Medium</vt:lpstr>
      <vt:lpstr>Montserrat</vt:lpstr>
      <vt:lpstr>Office Theme</vt:lpstr>
      <vt:lpstr>Activity 2 : Ethics principles information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research?</dc:title>
  <dc:creator>Genevieve Brothwood</dc:creator>
  <cp:lastModifiedBy>Tracey Forshaw</cp:lastModifiedBy>
  <cp:revision>2</cp:revision>
  <dcterms:created xsi:type="dcterms:W3CDTF">2024-07-01T09:27:15Z</dcterms:created>
  <dcterms:modified xsi:type="dcterms:W3CDTF">2026-05-12T10:50:24Z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0x0101000D930CA9FB34E948BD6A73D2BF1437DB</vt:lpwstr>
  </property>
  <property fmtid="{D5CDD505-2E9C-101B-9397-08002B2CF9AE}" pid="3" name="MediaServiceImageTags">
    <vt:lpwstr/>
  </property>
</Properties>
</file>