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14"/>
  </p:notesMasterIdLst>
  <p:sldIdLst>
    <p:sldId id="322" r:id="rId6"/>
    <p:sldId id="320" r:id="rId7"/>
    <p:sldId id="324" r:id="rId8"/>
    <p:sldId id="325" r:id="rId9"/>
    <p:sldId id="326" r:id="rId10"/>
    <p:sldId id="327" r:id="rId11"/>
    <p:sldId id="328" r:id="rId12"/>
    <p:sldId id="32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43F646D-2185-4EB6-B862-5C45A3ECF8C2}">
          <p14:sldIdLst>
            <p14:sldId id="322"/>
          </p14:sldIdLst>
        </p14:section>
        <p14:section name="Generic NxtGen slides continued" id="{107577B3-BB5A-4086-8B56-95C7329F86E5}">
          <p14:sldIdLst>
            <p14:sldId id="320"/>
            <p14:sldId id="324"/>
            <p14:sldId id="325"/>
            <p14:sldId id="326"/>
            <p14:sldId id="327"/>
            <p14:sldId id="328"/>
            <p14:sldId id="32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 id="{8CE31FAB-512B-06A6-6750-82DA74DA5673}" name="Nikhil Mistry" initials="NM" userId="S::nm2f18@soton.ac.uk::700342fd-c651-4806-9df0-80e3953b3ca8" providerId="AD"/>
  <p188:author id="{CE101DFF-5729-B772-C2FA-DB44E2C9435A}" name="Cara Black" initials="CB" userId="S::cmb1d22@soton.ac.uk::9dc321fb-7cf4-44d5-a186-28628717419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5378"/>
    <a:srgbClr val="000000"/>
    <a:srgbClr val="FBCB96"/>
    <a:srgbClr val="F29130"/>
    <a:srgbClr val="FADC08"/>
    <a:srgbClr val="E96EE3"/>
    <a:srgbClr val="F1C2D2"/>
    <a:srgbClr val="EEAFD3"/>
    <a:srgbClr val="EBE046"/>
    <a:srgbClr val="ECEB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419" autoAdjust="0"/>
  </p:normalViewPr>
  <p:slideViewPr>
    <p:cSldViewPr snapToGrid="0" showGuides="1">
      <p:cViewPr varScale="1">
        <p:scale>
          <a:sx n="96" d="100"/>
          <a:sy n="96" d="100"/>
        </p:scale>
        <p:origin x="144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methomas07" userId="S::esmethomas07_gmail.com#ext#@sotonac.onmicrosoft.com::939fa38c-252c-4429-9791-ebdfa8863eaa" providerId="AD" clId="Web-{6E84C0F2-D937-937B-AA7A-B12FBC420323}"/>
    <pc:docChg chg="modSld">
      <pc:chgData name="esmethomas07" userId="S::esmethomas07_gmail.com#ext#@sotonac.onmicrosoft.com::939fa38c-252c-4429-9791-ebdfa8863eaa" providerId="AD" clId="Web-{6E84C0F2-D937-937B-AA7A-B12FBC420323}" dt="2025-08-27T00:19:20.262" v="129" actId="1076"/>
      <pc:docMkLst>
        <pc:docMk/>
      </pc:docMkLst>
      <pc:sldChg chg="modSp">
        <pc:chgData name="esmethomas07" userId="S::esmethomas07_gmail.com#ext#@sotonac.onmicrosoft.com::939fa38c-252c-4429-9791-ebdfa8863eaa" providerId="AD" clId="Web-{6E84C0F2-D937-937B-AA7A-B12FBC420323}" dt="2025-08-27T00:17:22.600" v="112" actId="1076"/>
        <pc:sldMkLst>
          <pc:docMk/>
          <pc:sldMk cId="239159075" sldId="256"/>
        </pc:sldMkLst>
      </pc:sldChg>
      <pc:sldChg chg="modSp">
        <pc:chgData name="esmethomas07" userId="S::esmethomas07_gmail.com#ext#@sotonac.onmicrosoft.com::939fa38c-252c-4429-9791-ebdfa8863eaa" providerId="AD" clId="Web-{6E84C0F2-D937-937B-AA7A-B12FBC420323}" dt="2025-08-27T00:15:45.953" v="101"/>
        <pc:sldMkLst>
          <pc:docMk/>
          <pc:sldMk cId="4267457026" sldId="260"/>
        </pc:sldMkLst>
      </pc:sldChg>
      <pc:sldChg chg="modSp">
        <pc:chgData name="esmethomas07" userId="S::esmethomas07_gmail.com#ext#@sotonac.onmicrosoft.com::939fa38c-252c-4429-9791-ebdfa8863eaa" providerId="AD" clId="Web-{6E84C0F2-D937-937B-AA7A-B12FBC420323}" dt="2025-08-27T00:17:53.866" v="114" actId="20577"/>
        <pc:sldMkLst>
          <pc:docMk/>
          <pc:sldMk cId="3282167897" sldId="269"/>
        </pc:sldMkLst>
      </pc:sldChg>
      <pc:sldChg chg="modSp">
        <pc:chgData name="esmethomas07" userId="S::esmethomas07_gmail.com#ext#@sotonac.onmicrosoft.com::939fa38c-252c-4429-9791-ebdfa8863eaa" providerId="AD" clId="Web-{6E84C0F2-D937-937B-AA7A-B12FBC420323}" dt="2025-08-27T00:16:30.504" v="103" actId="20577"/>
        <pc:sldMkLst>
          <pc:docMk/>
          <pc:sldMk cId="1072468971" sldId="303"/>
        </pc:sldMkLst>
      </pc:sldChg>
      <pc:sldChg chg="modSp">
        <pc:chgData name="esmethomas07" userId="S::esmethomas07_gmail.com#ext#@sotonac.onmicrosoft.com::939fa38c-252c-4429-9791-ebdfa8863eaa" providerId="AD" clId="Web-{6E84C0F2-D937-937B-AA7A-B12FBC420323}" dt="2025-08-27T00:18:06.476" v="116" actId="20577"/>
        <pc:sldMkLst>
          <pc:docMk/>
          <pc:sldMk cId="2292356543" sldId="304"/>
        </pc:sldMkLst>
      </pc:sldChg>
      <pc:sldChg chg="modSp">
        <pc:chgData name="esmethomas07" userId="S::esmethomas07_gmail.com#ext#@sotonac.onmicrosoft.com::939fa38c-252c-4429-9791-ebdfa8863eaa" providerId="AD" clId="Web-{6E84C0F2-D937-937B-AA7A-B12FBC420323}" dt="2025-08-27T00:18:24.258" v="119" actId="14100"/>
        <pc:sldMkLst>
          <pc:docMk/>
          <pc:sldMk cId="3635157167" sldId="310"/>
        </pc:sldMkLst>
      </pc:sldChg>
      <pc:sldChg chg="modSp">
        <pc:chgData name="esmethomas07" userId="S::esmethomas07_gmail.com#ext#@sotonac.onmicrosoft.com::939fa38c-252c-4429-9791-ebdfa8863eaa" providerId="AD" clId="Web-{6E84C0F2-D937-937B-AA7A-B12FBC420323}" dt="2025-08-27T00:18:29.179" v="120" actId="1076"/>
        <pc:sldMkLst>
          <pc:docMk/>
          <pc:sldMk cId="3184298644" sldId="312"/>
        </pc:sldMkLst>
      </pc:sldChg>
      <pc:sldChg chg="modSp">
        <pc:chgData name="esmethomas07" userId="S::esmethomas07_gmail.com#ext#@sotonac.onmicrosoft.com::939fa38c-252c-4429-9791-ebdfa8863eaa" providerId="AD" clId="Web-{6E84C0F2-D937-937B-AA7A-B12FBC420323}" dt="2025-08-27T00:19:01.336" v="124" actId="1076"/>
        <pc:sldMkLst>
          <pc:docMk/>
          <pc:sldMk cId="994381087" sldId="313"/>
        </pc:sldMkLst>
      </pc:sldChg>
      <pc:sldChg chg="modSp">
        <pc:chgData name="esmethomas07" userId="S::esmethomas07_gmail.com#ext#@sotonac.onmicrosoft.com::939fa38c-252c-4429-9791-ebdfa8863eaa" providerId="AD" clId="Web-{6E84C0F2-D937-937B-AA7A-B12FBC420323}" dt="2025-08-27T00:19:20.262" v="129" actId="1076"/>
        <pc:sldMkLst>
          <pc:docMk/>
          <pc:sldMk cId="768340710" sldId="314"/>
        </pc:sldMkLst>
      </pc:sldChg>
    </pc:docChg>
  </pc:docChgLst>
  <pc:docChgLst>
    <pc:chgData name="Cara Black" userId="S::cmb1d22@soton.ac.uk::9dc321fb-7cf4-44d5-a186-28628717419a" providerId="AD" clId="Web-{FEEBFF78-B1BF-1BDB-3E4E-556EDD177984}"/>
    <pc:docChg chg="modSld">
      <pc:chgData name="Cara Black" userId="S::cmb1d22@soton.ac.uk::9dc321fb-7cf4-44d5-a186-28628717419a" providerId="AD" clId="Web-{FEEBFF78-B1BF-1BDB-3E4E-556EDD177984}" dt="2025-06-04T11:40:16.205" v="22" actId="20577"/>
      <pc:docMkLst>
        <pc:docMk/>
      </pc:docMkLst>
      <pc:sldChg chg="modSp">
        <pc:chgData name="Cara Black" userId="S::cmb1d22@soton.ac.uk::9dc321fb-7cf4-44d5-a186-28628717419a" providerId="AD" clId="Web-{FEEBFF78-B1BF-1BDB-3E4E-556EDD177984}" dt="2025-06-04T11:34:59.540" v="13" actId="1076"/>
        <pc:sldMkLst>
          <pc:docMk/>
          <pc:sldMk cId="3282167897" sldId="269"/>
        </pc:sldMkLst>
      </pc:sldChg>
      <pc:sldChg chg="modSp">
        <pc:chgData name="Cara Black" userId="S::cmb1d22@soton.ac.uk::9dc321fb-7cf4-44d5-a186-28628717419a" providerId="AD" clId="Web-{FEEBFF78-B1BF-1BDB-3E4E-556EDD177984}" dt="2025-06-04T11:40:16.205" v="22" actId="20577"/>
        <pc:sldMkLst>
          <pc:docMk/>
          <pc:sldMk cId="2899692952" sldId="283"/>
        </pc:sldMkLst>
      </pc:sldChg>
    </pc:docChg>
  </pc:docChgLst>
  <pc:docChgLst>
    <pc:chgData name="Naomi Leonard" userId="aac58b25-e4b8-4396-be41-69c922faabae" providerId="ADAL" clId="{CD8FF7B7-D546-451D-BC8D-A0B109066906}"/>
    <pc:docChg chg="custSel modSld sldOrd">
      <pc:chgData name="Naomi Leonard" userId="aac58b25-e4b8-4396-be41-69c922faabae" providerId="ADAL" clId="{CD8FF7B7-D546-451D-BC8D-A0B109066906}" dt="2025-06-18T15:42:53.065" v="182" actId="114"/>
      <pc:docMkLst>
        <pc:docMk/>
      </pc:docMkLst>
      <pc:sldChg chg="ord">
        <pc:chgData name="Naomi Leonard" userId="aac58b25-e4b8-4396-be41-69c922faabae" providerId="ADAL" clId="{CD8FF7B7-D546-451D-BC8D-A0B109066906}" dt="2025-06-18T15:36:04.824" v="1"/>
        <pc:sldMkLst>
          <pc:docMk/>
          <pc:sldMk cId="3402924318" sldId="259"/>
        </pc:sldMkLst>
      </pc:sldChg>
      <pc:sldChg chg="modSp mod">
        <pc:chgData name="Naomi Leonard" userId="aac58b25-e4b8-4396-be41-69c922faabae" providerId="ADAL" clId="{CD8FF7B7-D546-451D-BC8D-A0B109066906}" dt="2025-06-18T15:38:27.706" v="105" actId="20577"/>
        <pc:sldMkLst>
          <pc:docMk/>
          <pc:sldMk cId="208466090" sldId="268"/>
        </pc:sldMkLst>
      </pc:sldChg>
      <pc:sldChg chg="modSp mod">
        <pc:chgData name="Naomi Leonard" userId="aac58b25-e4b8-4396-be41-69c922faabae" providerId="ADAL" clId="{CD8FF7B7-D546-451D-BC8D-A0B109066906}" dt="2025-06-18T15:41:08.107" v="108" actId="1076"/>
        <pc:sldMkLst>
          <pc:docMk/>
          <pc:sldMk cId="994381087" sldId="313"/>
        </pc:sldMkLst>
      </pc:sldChg>
      <pc:sldChg chg="modNotesTx">
        <pc:chgData name="Naomi Leonard" userId="aac58b25-e4b8-4396-be41-69c922faabae" providerId="ADAL" clId="{CD8FF7B7-D546-451D-BC8D-A0B109066906}" dt="2025-06-18T15:42:53.065" v="182" actId="114"/>
        <pc:sldMkLst>
          <pc:docMk/>
          <pc:sldMk cId="596155084" sldId="316"/>
        </pc:sldMkLst>
      </pc:sldChg>
    </pc:docChg>
  </pc:docChgLst>
  <pc:docChgLst>
    <pc:chgData name="Naomi Leonard" userId="aac58b25-e4b8-4396-be41-69c922faabae" providerId="ADAL" clId="{634A1157-BA76-47A6-BB6E-A669F2FCEB19}"/>
    <pc:docChg chg="undo redo custSel addSld delSld modSld modMainMaster modSection">
      <pc:chgData name="Naomi Leonard" userId="aac58b25-e4b8-4396-be41-69c922faabae" providerId="ADAL" clId="{634A1157-BA76-47A6-BB6E-A669F2FCEB19}" dt="2025-07-25T10:06:34.907" v="34" actId="735"/>
      <pc:docMkLst>
        <pc:docMk/>
      </pc:docMkLst>
      <pc:sldChg chg="addSp delSp modSp mod setBg">
        <pc:chgData name="Naomi Leonard" userId="aac58b25-e4b8-4396-be41-69c922faabae" providerId="ADAL" clId="{634A1157-BA76-47A6-BB6E-A669F2FCEB19}" dt="2025-07-25T10:04:08.673" v="33" actId="478"/>
        <pc:sldMkLst>
          <pc:docMk/>
          <pc:sldMk cId="239159075" sldId="256"/>
        </pc:sldMkLst>
      </pc:sldChg>
      <pc:sldChg chg="modSp mod">
        <pc:chgData name="Naomi Leonard" userId="aac58b25-e4b8-4396-be41-69c922faabae" providerId="ADAL" clId="{634A1157-BA76-47A6-BB6E-A669F2FCEB19}" dt="2025-07-25T10:00:46.298" v="1" actId="6549"/>
        <pc:sldMkLst>
          <pc:docMk/>
          <pc:sldMk cId="894869418" sldId="318"/>
        </pc:sldMkLst>
      </pc:sldChg>
      <pc:sldChg chg="new add del">
        <pc:chgData name="Naomi Leonard" userId="aac58b25-e4b8-4396-be41-69c922faabae" providerId="ADAL" clId="{634A1157-BA76-47A6-BB6E-A669F2FCEB19}" dt="2025-07-25T10:04:02.804" v="32" actId="47"/>
        <pc:sldMkLst>
          <pc:docMk/>
          <pc:sldMk cId="107518440" sldId="321"/>
        </pc:sldMkLst>
      </pc:sldChg>
      <pc:sldChg chg="new del">
        <pc:chgData name="Naomi Leonard" userId="aac58b25-e4b8-4396-be41-69c922faabae" providerId="ADAL" clId="{634A1157-BA76-47A6-BB6E-A669F2FCEB19}" dt="2025-07-25T10:03:15.535" v="20" actId="47"/>
        <pc:sldMkLst>
          <pc:docMk/>
          <pc:sldMk cId="1173064787" sldId="321"/>
        </pc:sldMkLst>
      </pc:sldChg>
      <pc:sldChg chg="new del">
        <pc:chgData name="Naomi Leonard" userId="aac58b25-e4b8-4396-be41-69c922faabae" providerId="ADAL" clId="{634A1157-BA76-47A6-BB6E-A669F2FCEB19}" dt="2025-07-25T10:02:07.294" v="7" actId="47"/>
        <pc:sldMkLst>
          <pc:docMk/>
          <pc:sldMk cId="3829322819" sldId="321"/>
        </pc:sldMkLst>
      </pc:sldChg>
      <pc:sldChg chg="new del">
        <pc:chgData name="Naomi Leonard" userId="aac58b25-e4b8-4396-be41-69c922faabae" providerId="ADAL" clId="{634A1157-BA76-47A6-BB6E-A669F2FCEB19}" dt="2025-07-25T10:03:13.673" v="19" actId="47"/>
        <pc:sldMkLst>
          <pc:docMk/>
          <pc:sldMk cId="868431746" sldId="322"/>
        </pc:sldMkLst>
      </pc:sldChg>
      <pc:sldMasterChg chg="modSp modSldLayout">
        <pc:chgData name="Naomi Leonard" userId="aac58b25-e4b8-4396-be41-69c922faabae" providerId="ADAL" clId="{634A1157-BA76-47A6-BB6E-A669F2FCEB19}" dt="2025-07-25T10:06:34.907" v="34" actId="735"/>
        <pc:sldMasterMkLst>
          <pc:docMk/>
          <pc:sldMasterMk cId="1837604849" sldId="2147483648"/>
        </pc:sldMasterMkLst>
        <pc:sldLayoutChg chg="addSp modSp mod">
          <pc:chgData name="Naomi Leonard" userId="aac58b25-e4b8-4396-be41-69c922faabae" providerId="ADAL" clId="{634A1157-BA76-47A6-BB6E-A669F2FCEB19}" dt="2025-07-25T10:02:59.029" v="17" actId="14100"/>
          <pc:sldLayoutMkLst>
            <pc:docMk/>
            <pc:sldMasterMk cId="1837604849" sldId="2147483648"/>
            <pc:sldLayoutMk cId="343001709" sldId="2147483649"/>
          </pc:sldLayoutMkLst>
        </pc:sldLayoutChg>
        <pc:sldLayoutChg chg="modSp">
          <pc:chgData name="Naomi Leonard" userId="aac58b25-e4b8-4396-be41-69c922faabae" providerId="ADAL" clId="{634A1157-BA76-47A6-BB6E-A669F2FCEB19}" dt="2025-07-25T10:02:30.764" v="9" actId="735"/>
          <pc:sldLayoutMkLst>
            <pc:docMk/>
            <pc:sldMasterMk cId="1837604849" sldId="2147483648"/>
            <pc:sldLayoutMk cId="784888401" sldId="2147483650"/>
          </pc:sldLayoutMkLst>
        </pc:sldLayoutChg>
      </pc:sldMasterChg>
    </pc:docChg>
  </pc:docChgLst>
  <pc:docChgLst>
    <pc:chgData name="Naomi Leonard" userId="S::nl1v22@soton.ac.uk::aac58b25-e4b8-4396-be41-69c922faabae" providerId="AD" clId="Web-{0037F02C-DA23-658A-8902-9F7B1935BB71}"/>
    <pc:docChg chg="modSld">
      <pc:chgData name="Naomi Leonard" userId="S::nl1v22@soton.ac.uk::aac58b25-e4b8-4396-be41-69c922faabae" providerId="AD" clId="Web-{0037F02C-DA23-658A-8902-9F7B1935BB71}" dt="2025-08-29T09:24:32.173" v="3" actId="20577"/>
      <pc:docMkLst>
        <pc:docMk/>
      </pc:docMkLst>
      <pc:sldChg chg="modSp">
        <pc:chgData name="Naomi Leonard" userId="S::nl1v22@soton.ac.uk::aac58b25-e4b8-4396-be41-69c922faabae" providerId="AD" clId="Web-{0037F02C-DA23-658A-8902-9F7B1935BB71}" dt="2025-08-29T09:24:13.594" v="1" actId="1076"/>
        <pc:sldMkLst>
          <pc:docMk/>
          <pc:sldMk cId="239159075" sldId="256"/>
        </pc:sldMkLst>
      </pc:sldChg>
      <pc:sldChg chg="modSp">
        <pc:chgData name="Naomi Leonard" userId="S::nl1v22@soton.ac.uk::aac58b25-e4b8-4396-be41-69c922faabae" providerId="AD" clId="Web-{0037F02C-DA23-658A-8902-9F7B1935BB71}" dt="2025-08-29T09:24:32.173" v="3" actId="20577"/>
        <pc:sldMkLst>
          <pc:docMk/>
          <pc:sldMk cId="4267457026" sldId="260"/>
        </pc:sldMkLst>
      </pc:sldChg>
    </pc:docChg>
  </pc:docChgLst>
  <pc:docChgLst>
    <pc:chgData name="Naomi Leonard" userId="aac58b25-e4b8-4396-be41-69c922faabae" providerId="ADAL" clId="{31736BE8-3307-464E-A202-6A62E47C9E0B}"/>
    <pc:docChg chg="undo custSel addSld delSld modSld delSection modSection">
      <pc:chgData name="Naomi Leonard" userId="aac58b25-e4b8-4396-be41-69c922faabae" providerId="ADAL" clId="{31736BE8-3307-464E-A202-6A62E47C9E0B}" dt="2025-09-08T11:51:36.681" v="716" actId="14100"/>
      <pc:docMkLst>
        <pc:docMk/>
      </pc:docMkLst>
      <pc:sldChg chg="del">
        <pc:chgData name="Naomi Leonard" userId="aac58b25-e4b8-4396-be41-69c922faabae" providerId="ADAL" clId="{31736BE8-3307-464E-A202-6A62E47C9E0B}" dt="2025-09-08T08:39:32.076" v="52" actId="47"/>
        <pc:sldMkLst>
          <pc:docMk/>
          <pc:sldMk cId="3402924318" sldId="259"/>
        </pc:sldMkLst>
      </pc:sldChg>
      <pc:sldChg chg="del">
        <pc:chgData name="Naomi Leonard" userId="aac58b25-e4b8-4396-be41-69c922faabae" providerId="ADAL" clId="{31736BE8-3307-464E-A202-6A62E47C9E0B}" dt="2025-09-08T08:39:30.059" v="51" actId="47"/>
        <pc:sldMkLst>
          <pc:docMk/>
          <pc:sldMk cId="4267457026" sldId="260"/>
        </pc:sldMkLst>
      </pc:sldChg>
      <pc:sldChg chg="del">
        <pc:chgData name="Naomi Leonard" userId="aac58b25-e4b8-4396-be41-69c922faabae" providerId="ADAL" clId="{31736BE8-3307-464E-A202-6A62E47C9E0B}" dt="2025-09-08T08:39:34.899" v="56" actId="47"/>
        <pc:sldMkLst>
          <pc:docMk/>
          <pc:sldMk cId="3282167897" sldId="269"/>
        </pc:sldMkLst>
      </pc:sldChg>
      <pc:sldChg chg="del">
        <pc:chgData name="Naomi Leonard" userId="aac58b25-e4b8-4396-be41-69c922faabae" providerId="ADAL" clId="{31736BE8-3307-464E-A202-6A62E47C9E0B}" dt="2025-09-08T08:39:35.709" v="57" actId="47"/>
        <pc:sldMkLst>
          <pc:docMk/>
          <pc:sldMk cId="2899692952" sldId="283"/>
        </pc:sldMkLst>
      </pc:sldChg>
      <pc:sldChg chg="del">
        <pc:chgData name="Naomi Leonard" userId="aac58b25-e4b8-4396-be41-69c922faabae" providerId="ADAL" clId="{31736BE8-3307-464E-A202-6A62E47C9E0B}" dt="2025-09-08T08:39:59.667" v="68" actId="47"/>
        <pc:sldMkLst>
          <pc:docMk/>
          <pc:sldMk cId="1396039507" sldId="301"/>
        </pc:sldMkLst>
      </pc:sldChg>
      <pc:sldChg chg="del">
        <pc:chgData name="Naomi Leonard" userId="aac58b25-e4b8-4396-be41-69c922faabae" providerId="ADAL" clId="{31736BE8-3307-464E-A202-6A62E47C9E0B}" dt="2025-09-08T08:40:00.329" v="69" actId="47"/>
        <pc:sldMkLst>
          <pc:docMk/>
          <pc:sldMk cId="1280887503" sldId="302"/>
        </pc:sldMkLst>
      </pc:sldChg>
      <pc:sldChg chg="del">
        <pc:chgData name="Naomi Leonard" userId="aac58b25-e4b8-4396-be41-69c922faabae" providerId="ADAL" clId="{31736BE8-3307-464E-A202-6A62E47C9E0B}" dt="2025-09-08T08:39:33.579" v="54" actId="47"/>
        <pc:sldMkLst>
          <pc:docMk/>
          <pc:sldMk cId="1072468971" sldId="303"/>
        </pc:sldMkLst>
      </pc:sldChg>
      <pc:sldChg chg="del">
        <pc:chgData name="Naomi Leonard" userId="aac58b25-e4b8-4396-be41-69c922faabae" providerId="ADAL" clId="{31736BE8-3307-464E-A202-6A62E47C9E0B}" dt="2025-09-08T08:39:46.999" v="59" actId="47"/>
        <pc:sldMkLst>
          <pc:docMk/>
          <pc:sldMk cId="2292356543" sldId="304"/>
        </pc:sldMkLst>
      </pc:sldChg>
      <pc:sldChg chg="del">
        <pc:chgData name="Naomi Leonard" userId="aac58b25-e4b8-4396-be41-69c922faabae" providerId="ADAL" clId="{31736BE8-3307-464E-A202-6A62E47C9E0B}" dt="2025-09-08T08:39:56.869" v="64" actId="47"/>
        <pc:sldMkLst>
          <pc:docMk/>
          <pc:sldMk cId="1099226220" sldId="305"/>
        </pc:sldMkLst>
      </pc:sldChg>
      <pc:sldChg chg="del">
        <pc:chgData name="Naomi Leonard" userId="aac58b25-e4b8-4396-be41-69c922faabae" providerId="ADAL" clId="{31736BE8-3307-464E-A202-6A62E47C9E0B}" dt="2025-09-08T08:39:58.279" v="66" actId="47"/>
        <pc:sldMkLst>
          <pc:docMk/>
          <pc:sldMk cId="841723786" sldId="306"/>
        </pc:sldMkLst>
      </pc:sldChg>
      <pc:sldChg chg="del">
        <pc:chgData name="Naomi Leonard" userId="aac58b25-e4b8-4396-be41-69c922faabae" providerId="ADAL" clId="{31736BE8-3307-464E-A202-6A62E47C9E0B}" dt="2025-09-08T08:39:57.549" v="65" actId="47"/>
        <pc:sldMkLst>
          <pc:docMk/>
          <pc:sldMk cId="4259570483" sldId="308"/>
        </pc:sldMkLst>
      </pc:sldChg>
      <pc:sldChg chg="del">
        <pc:chgData name="Naomi Leonard" userId="aac58b25-e4b8-4396-be41-69c922faabae" providerId="ADAL" clId="{31736BE8-3307-464E-A202-6A62E47C9E0B}" dt="2025-09-08T08:39:54.299" v="61" actId="47"/>
        <pc:sldMkLst>
          <pc:docMk/>
          <pc:sldMk cId="3635157167" sldId="310"/>
        </pc:sldMkLst>
      </pc:sldChg>
      <pc:sldChg chg="del">
        <pc:chgData name="Naomi Leonard" userId="aac58b25-e4b8-4396-be41-69c922faabae" providerId="ADAL" clId="{31736BE8-3307-464E-A202-6A62E47C9E0B}" dt="2025-09-08T08:39:56.179" v="63" actId="47"/>
        <pc:sldMkLst>
          <pc:docMk/>
          <pc:sldMk cId="2509683364" sldId="311"/>
        </pc:sldMkLst>
      </pc:sldChg>
      <pc:sldChg chg="del">
        <pc:chgData name="Naomi Leonard" userId="aac58b25-e4b8-4396-be41-69c922faabae" providerId="ADAL" clId="{31736BE8-3307-464E-A202-6A62E47C9E0B}" dt="2025-09-08T08:39:55.414" v="62" actId="47"/>
        <pc:sldMkLst>
          <pc:docMk/>
          <pc:sldMk cId="3184298644" sldId="312"/>
        </pc:sldMkLst>
      </pc:sldChg>
      <pc:sldChg chg="del">
        <pc:chgData name="Naomi Leonard" userId="aac58b25-e4b8-4396-be41-69c922faabae" providerId="ADAL" clId="{31736BE8-3307-464E-A202-6A62E47C9E0B}" dt="2025-09-08T08:40:01.609" v="71" actId="47"/>
        <pc:sldMkLst>
          <pc:docMk/>
          <pc:sldMk cId="994381087" sldId="313"/>
        </pc:sldMkLst>
      </pc:sldChg>
      <pc:sldChg chg="del">
        <pc:chgData name="Naomi Leonard" userId="aac58b25-e4b8-4396-be41-69c922faabae" providerId="ADAL" clId="{31736BE8-3307-464E-A202-6A62E47C9E0B}" dt="2025-09-08T08:40:02.281" v="72" actId="47"/>
        <pc:sldMkLst>
          <pc:docMk/>
          <pc:sldMk cId="768340710" sldId="314"/>
        </pc:sldMkLst>
      </pc:sldChg>
      <pc:sldChg chg="del">
        <pc:chgData name="Naomi Leonard" userId="aac58b25-e4b8-4396-be41-69c922faabae" providerId="ADAL" clId="{31736BE8-3307-464E-A202-6A62E47C9E0B}" dt="2025-09-08T08:40:02.932" v="73" actId="47"/>
        <pc:sldMkLst>
          <pc:docMk/>
          <pc:sldMk cId="2210552976" sldId="315"/>
        </pc:sldMkLst>
      </pc:sldChg>
      <pc:sldChg chg="del">
        <pc:chgData name="Naomi Leonard" userId="aac58b25-e4b8-4396-be41-69c922faabae" providerId="ADAL" clId="{31736BE8-3307-464E-A202-6A62E47C9E0B}" dt="2025-09-08T08:39:34.249" v="55" actId="47"/>
        <pc:sldMkLst>
          <pc:docMk/>
          <pc:sldMk cId="596155084" sldId="316"/>
        </pc:sldMkLst>
      </pc:sldChg>
      <pc:sldChg chg="del">
        <pc:chgData name="Naomi Leonard" userId="aac58b25-e4b8-4396-be41-69c922faabae" providerId="ADAL" clId="{31736BE8-3307-464E-A202-6A62E47C9E0B}" dt="2025-09-08T08:40:00.971" v="70" actId="47"/>
        <pc:sldMkLst>
          <pc:docMk/>
          <pc:sldMk cId="3116392671" sldId="317"/>
        </pc:sldMkLst>
      </pc:sldChg>
      <pc:sldChg chg="del">
        <pc:chgData name="Naomi Leonard" userId="aac58b25-e4b8-4396-be41-69c922faabae" providerId="ADAL" clId="{31736BE8-3307-464E-A202-6A62E47C9E0B}" dt="2025-09-08T08:39:45.929" v="58" actId="47"/>
        <pc:sldMkLst>
          <pc:docMk/>
          <pc:sldMk cId="894869418" sldId="318"/>
        </pc:sldMkLst>
      </pc:sldChg>
      <pc:sldChg chg="del">
        <pc:chgData name="Naomi Leonard" userId="aac58b25-e4b8-4396-be41-69c922faabae" providerId="ADAL" clId="{31736BE8-3307-464E-A202-6A62E47C9E0B}" dt="2025-09-08T11:38:50.506" v="294" actId="47"/>
        <pc:sldMkLst>
          <pc:docMk/>
          <pc:sldMk cId="260802372" sldId="319"/>
        </pc:sldMkLst>
      </pc:sldChg>
      <pc:sldChg chg="addSp delSp modSp mod modNotesTx">
        <pc:chgData name="Naomi Leonard" userId="aac58b25-e4b8-4396-be41-69c922faabae" providerId="ADAL" clId="{31736BE8-3307-464E-A202-6A62E47C9E0B}" dt="2025-09-08T11:51:09.986" v="704" actId="113"/>
        <pc:sldMkLst>
          <pc:docMk/>
          <pc:sldMk cId="3856008812" sldId="320"/>
        </pc:sldMkLst>
        <pc:spChg chg="add mod">
          <ac:chgData name="Naomi Leonard" userId="aac58b25-e4b8-4396-be41-69c922faabae" providerId="ADAL" clId="{31736BE8-3307-464E-A202-6A62E47C9E0B}" dt="2025-09-08T11:51:09.986" v="704" actId="113"/>
          <ac:spMkLst>
            <pc:docMk/>
            <pc:sldMk cId="3856008812" sldId="320"/>
            <ac:spMk id="2" creationId="{5F995E9C-D0B8-BAC2-1F61-D0C3132FD964}"/>
          </ac:spMkLst>
        </pc:spChg>
        <pc:spChg chg="add mod">
          <ac:chgData name="Naomi Leonard" userId="aac58b25-e4b8-4396-be41-69c922faabae" providerId="ADAL" clId="{31736BE8-3307-464E-A202-6A62E47C9E0B}" dt="2025-09-08T11:51:08.316" v="703" actId="113"/>
          <ac:spMkLst>
            <pc:docMk/>
            <pc:sldMk cId="3856008812" sldId="320"/>
            <ac:spMk id="3" creationId="{BBC56960-1759-9975-A22E-EACEBCAF86DA}"/>
          </ac:spMkLst>
        </pc:spChg>
        <pc:spChg chg="add mod">
          <ac:chgData name="Naomi Leonard" userId="aac58b25-e4b8-4396-be41-69c922faabae" providerId="ADAL" clId="{31736BE8-3307-464E-A202-6A62E47C9E0B}" dt="2025-09-08T11:51:04.431" v="701" actId="113"/>
          <ac:spMkLst>
            <pc:docMk/>
            <pc:sldMk cId="3856008812" sldId="320"/>
            <ac:spMk id="4" creationId="{F96AD99E-DD36-E80B-B718-167B4B51ADAE}"/>
          </ac:spMkLst>
        </pc:spChg>
        <pc:spChg chg="mod">
          <ac:chgData name="Naomi Leonard" userId="aac58b25-e4b8-4396-be41-69c922faabae" providerId="ADAL" clId="{31736BE8-3307-464E-A202-6A62E47C9E0B}" dt="2025-09-08T11:38:35.838" v="290" actId="207"/>
          <ac:spMkLst>
            <pc:docMk/>
            <pc:sldMk cId="3856008812" sldId="320"/>
            <ac:spMk id="5" creationId="{2113EE68-7906-8C54-5B4C-3BE632DDD346}"/>
          </ac:spMkLst>
        </pc:spChg>
        <pc:spChg chg="add mod">
          <ac:chgData name="Naomi Leonard" userId="aac58b25-e4b8-4396-be41-69c922faabae" providerId="ADAL" clId="{31736BE8-3307-464E-A202-6A62E47C9E0B}" dt="2025-09-08T11:51:06.421" v="702" actId="113"/>
          <ac:spMkLst>
            <pc:docMk/>
            <pc:sldMk cId="3856008812" sldId="320"/>
            <ac:spMk id="7" creationId="{3242EB97-4011-9187-E603-A96A0C9DFADC}"/>
          </ac:spMkLst>
        </pc:spChg>
        <pc:spChg chg="mod">
          <ac:chgData name="Naomi Leonard" userId="aac58b25-e4b8-4396-be41-69c922faabae" providerId="ADAL" clId="{31736BE8-3307-464E-A202-6A62E47C9E0B}" dt="2025-09-08T08:42:47.144" v="100" actId="20577"/>
          <ac:spMkLst>
            <pc:docMk/>
            <pc:sldMk cId="3856008812" sldId="320"/>
            <ac:spMk id="12" creationId="{E234559B-C460-3D00-1001-FC0485BAEE69}"/>
          </ac:spMkLst>
        </pc:spChg>
        <pc:picChg chg="mod">
          <ac:chgData name="Naomi Leonard" userId="aac58b25-e4b8-4396-be41-69c922faabae" providerId="ADAL" clId="{31736BE8-3307-464E-A202-6A62E47C9E0B}" dt="2025-09-08T08:43:18.116" v="174" actId="1076"/>
          <ac:picMkLst>
            <pc:docMk/>
            <pc:sldMk cId="3856008812" sldId="320"/>
            <ac:picMk id="11" creationId="{2EF17A36-D6B6-CD50-858E-EF3BACBEE2D1}"/>
          </ac:picMkLst>
        </pc:picChg>
      </pc:sldChg>
      <pc:sldChg chg="del">
        <pc:chgData name="Naomi Leonard" userId="aac58b25-e4b8-4396-be41-69c922faabae" providerId="ADAL" clId="{31736BE8-3307-464E-A202-6A62E47C9E0B}" dt="2025-09-08T08:39:59.021" v="67" actId="47"/>
        <pc:sldMkLst>
          <pc:docMk/>
          <pc:sldMk cId="1446767366" sldId="321"/>
        </pc:sldMkLst>
      </pc:sldChg>
      <pc:sldChg chg="delSp modSp mod">
        <pc:chgData name="Naomi Leonard" userId="aac58b25-e4b8-4396-be41-69c922faabae" providerId="ADAL" clId="{31736BE8-3307-464E-A202-6A62E47C9E0B}" dt="2025-09-08T08:39:24.510" v="50" actId="14100"/>
        <pc:sldMkLst>
          <pc:docMk/>
          <pc:sldMk cId="3426107147" sldId="322"/>
        </pc:sldMkLst>
        <pc:spChg chg="mod">
          <ac:chgData name="Naomi Leonard" userId="aac58b25-e4b8-4396-be41-69c922faabae" providerId="ADAL" clId="{31736BE8-3307-464E-A202-6A62E47C9E0B}" dt="2025-09-08T08:39:24.510" v="50" actId="14100"/>
          <ac:spMkLst>
            <pc:docMk/>
            <pc:sldMk cId="3426107147" sldId="322"/>
            <ac:spMk id="20" creationId="{E0EA740F-89F6-3931-9240-33C024F5350B}"/>
          </ac:spMkLst>
        </pc:spChg>
        <pc:spChg chg="mod">
          <ac:chgData name="Naomi Leonard" userId="aac58b25-e4b8-4396-be41-69c922faabae" providerId="ADAL" clId="{31736BE8-3307-464E-A202-6A62E47C9E0B}" dt="2025-09-08T08:39:10.269" v="3" actId="20577"/>
          <ac:spMkLst>
            <pc:docMk/>
            <pc:sldMk cId="3426107147" sldId="322"/>
            <ac:spMk id="21" creationId="{C2D60492-B507-46EF-F5FD-B2A793B4A601}"/>
          </ac:spMkLst>
        </pc:spChg>
      </pc:sldChg>
      <pc:sldChg chg="modSp add mod">
        <pc:chgData name="Naomi Leonard" userId="aac58b25-e4b8-4396-be41-69c922faabae" providerId="ADAL" clId="{31736BE8-3307-464E-A202-6A62E47C9E0B}" dt="2025-09-08T11:51:18.007" v="708" actId="113"/>
        <pc:sldMkLst>
          <pc:docMk/>
          <pc:sldMk cId="3587328460" sldId="324"/>
        </pc:sldMkLst>
        <pc:spChg chg="mod">
          <ac:chgData name="Naomi Leonard" userId="aac58b25-e4b8-4396-be41-69c922faabae" providerId="ADAL" clId="{31736BE8-3307-464E-A202-6A62E47C9E0B}" dt="2025-09-08T11:51:15.561" v="706" actId="113"/>
          <ac:spMkLst>
            <pc:docMk/>
            <pc:sldMk cId="3587328460" sldId="324"/>
            <ac:spMk id="2" creationId="{FCD80AF5-6F67-CFCB-EA62-F287022F2172}"/>
          </ac:spMkLst>
        </pc:spChg>
        <pc:spChg chg="mod">
          <ac:chgData name="Naomi Leonard" userId="aac58b25-e4b8-4396-be41-69c922faabae" providerId="ADAL" clId="{31736BE8-3307-464E-A202-6A62E47C9E0B}" dt="2025-09-08T11:51:18.007" v="708" actId="113"/>
          <ac:spMkLst>
            <pc:docMk/>
            <pc:sldMk cId="3587328460" sldId="324"/>
            <ac:spMk id="3" creationId="{28E9EF45-37BE-987F-2222-BE99BCF74E04}"/>
          </ac:spMkLst>
        </pc:spChg>
        <pc:spChg chg="mod">
          <ac:chgData name="Naomi Leonard" userId="aac58b25-e4b8-4396-be41-69c922faabae" providerId="ADAL" clId="{31736BE8-3307-464E-A202-6A62E47C9E0B}" dt="2025-09-08T11:51:14.124" v="705" actId="113"/>
          <ac:spMkLst>
            <pc:docMk/>
            <pc:sldMk cId="3587328460" sldId="324"/>
            <ac:spMk id="4" creationId="{6D21EFEE-CFAE-BCEE-A214-1BC0C98A7FAA}"/>
          </ac:spMkLst>
        </pc:spChg>
        <pc:spChg chg="mod">
          <ac:chgData name="Naomi Leonard" userId="aac58b25-e4b8-4396-be41-69c922faabae" providerId="ADAL" clId="{31736BE8-3307-464E-A202-6A62E47C9E0B}" dt="2025-09-08T11:39:10.608" v="303" actId="1076"/>
          <ac:spMkLst>
            <pc:docMk/>
            <pc:sldMk cId="3587328460" sldId="324"/>
            <ac:spMk id="5" creationId="{7D7A784E-5A18-BCD2-DF99-522D89E5BF1B}"/>
          </ac:spMkLst>
        </pc:spChg>
        <pc:spChg chg="mod">
          <ac:chgData name="Naomi Leonard" userId="aac58b25-e4b8-4396-be41-69c922faabae" providerId="ADAL" clId="{31736BE8-3307-464E-A202-6A62E47C9E0B}" dt="2025-09-08T11:51:16.838" v="707" actId="113"/>
          <ac:spMkLst>
            <pc:docMk/>
            <pc:sldMk cId="3587328460" sldId="324"/>
            <ac:spMk id="7" creationId="{EC9F44FF-B02D-622D-D1DA-4BA51FAFA44A}"/>
          </ac:spMkLst>
        </pc:spChg>
        <pc:spChg chg="mod">
          <ac:chgData name="Naomi Leonard" userId="aac58b25-e4b8-4396-be41-69c922faabae" providerId="ADAL" clId="{31736BE8-3307-464E-A202-6A62E47C9E0B}" dt="2025-09-08T11:40:53.144" v="393" actId="20577"/>
          <ac:spMkLst>
            <pc:docMk/>
            <pc:sldMk cId="3587328460" sldId="324"/>
            <ac:spMk id="12" creationId="{D687BB0C-17F1-B884-8F71-DAE867683EED}"/>
          </ac:spMkLst>
        </pc:spChg>
      </pc:sldChg>
      <pc:sldChg chg="delSp modSp add mod">
        <pc:chgData name="Naomi Leonard" userId="aac58b25-e4b8-4396-be41-69c922faabae" providerId="ADAL" clId="{31736BE8-3307-464E-A202-6A62E47C9E0B}" dt="2025-09-08T11:49:44.183" v="690" actId="114"/>
        <pc:sldMkLst>
          <pc:docMk/>
          <pc:sldMk cId="3660477332" sldId="325"/>
        </pc:sldMkLst>
        <pc:spChg chg="mod">
          <ac:chgData name="Naomi Leonard" userId="aac58b25-e4b8-4396-be41-69c922faabae" providerId="ADAL" clId="{31736BE8-3307-464E-A202-6A62E47C9E0B}" dt="2025-09-08T11:49:44.183" v="690" actId="114"/>
          <ac:spMkLst>
            <pc:docMk/>
            <pc:sldMk cId="3660477332" sldId="325"/>
            <ac:spMk id="5" creationId="{5A4E5BB6-9CF6-7A87-36B2-2A6FBDA904AA}"/>
          </ac:spMkLst>
        </pc:spChg>
        <pc:spChg chg="mod">
          <ac:chgData name="Naomi Leonard" userId="aac58b25-e4b8-4396-be41-69c922faabae" providerId="ADAL" clId="{31736BE8-3307-464E-A202-6A62E47C9E0B}" dt="2025-09-08T11:41:48.457" v="414" actId="1076"/>
          <ac:spMkLst>
            <pc:docMk/>
            <pc:sldMk cId="3660477332" sldId="325"/>
            <ac:spMk id="7" creationId="{29805537-FA65-5B4E-CCB8-1C3F7248D086}"/>
          </ac:spMkLst>
        </pc:spChg>
        <pc:spChg chg="mod">
          <ac:chgData name="Naomi Leonard" userId="aac58b25-e4b8-4396-be41-69c922faabae" providerId="ADAL" clId="{31736BE8-3307-464E-A202-6A62E47C9E0B}" dt="2025-09-08T11:40:49.591" v="387" actId="20577"/>
          <ac:spMkLst>
            <pc:docMk/>
            <pc:sldMk cId="3660477332" sldId="325"/>
            <ac:spMk id="12" creationId="{926A1B0D-27FC-9AB7-3B60-42023DA253EB}"/>
          </ac:spMkLst>
        </pc:spChg>
      </pc:sldChg>
      <pc:sldChg chg="addSp delSp modSp add mod">
        <pc:chgData name="Naomi Leonard" userId="aac58b25-e4b8-4396-be41-69c922faabae" providerId="ADAL" clId="{31736BE8-3307-464E-A202-6A62E47C9E0B}" dt="2025-09-08T11:51:36.681" v="716" actId="14100"/>
        <pc:sldMkLst>
          <pc:docMk/>
          <pc:sldMk cId="1782591828" sldId="326"/>
        </pc:sldMkLst>
        <pc:spChg chg="add mod">
          <ac:chgData name="Naomi Leonard" userId="aac58b25-e4b8-4396-be41-69c922faabae" providerId="ADAL" clId="{31736BE8-3307-464E-A202-6A62E47C9E0B}" dt="2025-09-08T11:48:26.702" v="663" actId="1076"/>
          <ac:spMkLst>
            <pc:docMk/>
            <pc:sldMk cId="1782591828" sldId="326"/>
            <ac:spMk id="3" creationId="{BAEB8EC6-D877-82E1-5170-C4D2FB842324}"/>
          </ac:spMkLst>
        </pc:spChg>
        <pc:spChg chg="mod">
          <ac:chgData name="Naomi Leonard" userId="aac58b25-e4b8-4396-be41-69c922faabae" providerId="ADAL" clId="{31736BE8-3307-464E-A202-6A62E47C9E0B}" dt="2025-09-08T11:50:41.266" v="699" actId="1076"/>
          <ac:spMkLst>
            <pc:docMk/>
            <pc:sldMk cId="1782591828" sldId="326"/>
            <ac:spMk id="5" creationId="{93BB0260-C9DF-E289-01CA-1C540AD74B1D}"/>
          </ac:spMkLst>
        </pc:spChg>
        <pc:spChg chg="mod">
          <ac:chgData name="Naomi Leonard" userId="aac58b25-e4b8-4396-be41-69c922faabae" providerId="ADAL" clId="{31736BE8-3307-464E-A202-6A62E47C9E0B}" dt="2025-09-08T11:51:36.681" v="716" actId="14100"/>
          <ac:spMkLst>
            <pc:docMk/>
            <pc:sldMk cId="1782591828" sldId="326"/>
            <ac:spMk id="7" creationId="{BD132924-B48E-0ED5-C455-521A29EC582D}"/>
          </ac:spMkLst>
        </pc:spChg>
        <pc:spChg chg="mod">
          <ac:chgData name="Naomi Leonard" userId="aac58b25-e4b8-4396-be41-69c922faabae" providerId="ADAL" clId="{31736BE8-3307-464E-A202-6A62E47C9E0B}" dt="2025-09-08T11:42:02.812" v="420" actId="20577"/>
          <ac:spMkLst>
            <pc:docMk/>
            <pc:sldMk cId="1782591828" sldId="326"/>
            <ac:spMk id="12" creationId="{F17F63CC-8B35-943E-1B38-8E1539BF6841}"/>
          </ac:spMkLst>
        </pc:spChg>
        <pc:grpChg chg="add mod">
          <ac:chgData name="Naomi Leonard" userId="aac58b25-e4b8-4396-be41-69c922faabae" providerId="ADAL" clId="{31736BE8-3307-464E-A202-6A62E47C9E0B}" dt="2025-09-08T11:50:18.731" v="692"/>
          <ac:grpSpMkLst>
            <pc:docMk/>
            <pc:sldMk cId="1782591828" sldId="326"/>
            <ac:grpSpMk id="8" creationId="{8B5B8C26-1544-B01D-F47C-E81FBE390254}"/>
          </ac:grpSpMkLst>
        </pc:grpChg>
        <pc:picChg chg="mod">
          <ac:chgData name="Naomi Leonard" userId="aac58b25-e4b8-4396-be41-69c922faabae" providerId="ADAL" clId="{31736BE8-3307-464E-A202-6A62E47C9E0B}" dt="2025-09-08T11:50:18.731" v="692"/>
          <ac:picMkLst>
            <pc:docMk/>
            <pc:sldMk cId="1782591828" sldId="326"/>
            <ac:picMk id="11" creationId="{3073AB0A-BBEE-E563-1C66-6A1790ADDAE5}"/>
          </ac:picMkLst>
        </pc:picChg>
      </pc:sldChg>
      <pc:sldChg chg="addSp delSp modSp add mod">
        <pc:chgData name="Naomi Leonard" userId="aac58b25-e4b8-4396-be41-69c922faabae" providerId="ADAL" clId="{31736BE8-3307-464E-A202-6A62E47C9E0B}" dt="2025-09-08T11:47:57.642" v="653" actId="255"/>
        <pc:sldMkLst>
          <pc:docMk/>
          <pc:sldMk cId="3000239906" sldId="327"/>
        </pc:sldMkLst>
        <pc:spChg chg="mod ord">
          <ac:chgData name="Naomi Leonard" userId="aac58b25-e4b8-4396-be41-69c922faabae" providerId="ADAL" clId="{31736BE8-3307-464E-A202-6A62E47C9E0B}" dt="2025-09-08T11:44:58.715" v="480" actId="1076"/>
          <ac:spMkLst>
            <pc:docMk/>
            <pc:sldMk cId="3000239906" sldId="327"/>
            <ac:spMk id="4" creationId="{7728C261-1F51-3534-1559-325DCD85D30A}"/>
          </ac:spMkLst>
        </pc:spChg>
        <pc:spChg chg="mod ord">
          <ac:chgData name="Naomi Leonard" userId="aac58b25-e4b8-4396-be41-69c922faabae" providerId="ADAL" clId="{31736BE8-3307-464E-A202-6A62E47C9E0B}" dt="2025-09-08T11:47:57.642" v="653" actId="255"/>
          <ac:spMkLst>
            <pc:docMk/>
            <pc:sldMk cId="3000239906" sldId="327"/>
            <ac:spMk id="7" creationId="{FAECC689-64E9-9E42-F620-C4D44F85818D}"/>
          </ac:spMkLst>
        </pc:spChg>
        <pc:picChg chg="add mod">
          <ac:chgData name="Naomi Leonard" userId="aac58b25-e4b8-4396-be41-69c922faabae" providerId="ADAL" clId="{31736BE8-3307-464E-A202-6A62E47C9E0B}" dt="2025-09-08T11:44:55.351" v="479" actId="1076"/>
          <ac:picMkLst>
            <pc:docMk/>
            <pc:sldMk cId="3000239906" sldId="327"/>
            <ac:picMk id="8" creationId="{F30998D4-76E2-2BA2-F4E6-D27D23B37797}"/>
          </ac:picMkLst>
        </pc:picChg>
      </pc:sldChg>
      <pc:sldChg chg="addSp delSp modSp add mod">
        <pc:chgData name="Naomi Leonard" userId="aac58b25-e4b8-4396-be41-69c922faabae" providerId="ADAL" clId="{31736BE8-3307-464E-A202-6A62E47C9E0B}" dt="2025-09-08T11:49:23.431" v="688" actId="20577"/>
        <pc:sldMkLst>
          <pc:docMk/>
          <pc:sldMk cId="916559306" sldId="328"/>
        </pc:sldMkLst>
        <pc:spChg chg="add mod">
          <ac:chgData name="Naomi Leonard" userId="aac58b25-e4b8-4396-be41-69c922faabae" providerId="ADAL" clId="{31736BE8-3307-464E-A202-6A62E47C9E0B}" dt="2025-09-08T11:49:23.431" v="688" actId="20577"/>
          <ac:spMkLst>
            <pc:docMk/>
            <pc:sldMk cId="916559306" sldId="328"/>
            <ac:spMk id="3" creationId="{71AC562D-2749-7B63-AECC-F5354CAFEF69}"/>
          </ac:spMkLst>
        </pc:spChg>
        <pc:spChg chg="mod">
          <ac:chgData name="Naomi Leonard" userId="aac58b25-e4b8-4396-be41-69c922faabae" providerId="ADAL" clId="{31736BE8-3307-464E-A202-6A62E47C9E0B}" dt="2025-09-08T11:48:36.821" v="668" actId="20577"/>
          <ac:spMkLst>
            <pc:docMk/>
            <pc:sldMk cId="916559306" sldId="328"/>
            <ac:spMk id="12" creationId="{C57BD43A-E218-1E3B-C19E-B01D98BED564}"/>
          </ac:spMkLst>
        </pc:spChg>
      </pc:sldChg>
    </pc:docChg>
  </pc:docChgLst>
  <pc:docChgLst>
    <pc:chgData name="Pender, Harriet W (UG - Psychology)" userId="S::hp00973_surrey.ac.uk#ext#@sotonac.onmicrosoft.com::7f8572c2-3a30-445d-9747-b4164cd0f1f0" providerId="AD" clId="Web-{05D3A60F-6C6F-1C19-9BA3-42089955B283}"/>
    <pc:docChg chg="addSld delSld modSld modSection">
      <pc:chgData name="Pender, Harriet W (UG - Psychology)" userId="S::hp00973_surrey.ac.uk#ext#@sotonac.onmicrosoft.com::7f8572c2-3a30-445d-9747-b4164cd0f1f0" providerId="AD" clId="Web-{05D3A60F-6C6F-1C19-9BA3-42089955B283}" dt="2025-07-14T17:07:49.412" v="971" actId="14100"/>
      <pc:docMkLst>
        <pc:docMk/>
      </pc:docMkLst>
      <pc:sldChg chg="modSp">
        <pc:chgData name="Pender, Harriet W (UG - Psychology)" userId="S::hp00973_surrey.ac.uk#ext#@sotonac.onmicrosoft.com::7f8572c2-3a30-445d-9747-b4164cd0f1f0" providerId="AD" clId="Web-{05D3A60F-6C6F-1C19-9BA3-42089955B283}" dt="2025-07-08T10:15:23.904" v="73" actId="20577"/>
        <pc:sldMkLst>
          <pc:docMk/>
          <pc:sldMk cId="239159075" sldId="256"/>
        </pc:sldMkLst>
      </pc:sldChg>
      <pc:sldChg chg="delSp modSp">
        <pc:chgData name="Pender, Harriet W (UG - Psychology)" userId="S::hp00973_surrey.ac.uk#ext#@sotonac.onmicrosoft.com::7f8572c2-3a30-445d-9747-b4164cd0f1f0" providerId="AD" clId="Web-{05D3A60F-6C6F-1C19-9BA3-42089955B283}" dt="2025-07-10T12:16:29.401" v="935" actId="20577"/>
        <pc:sldMkLst>
          <pc:docMk/>
          <pc:sldMk cId="459375446" sldId="258"/>
        </pc:sldMkLst>
      </pc:sldChg>
      <pc:sldChg chg="addSp delSp modSp mod setBg">
        <pc:chgData name="Pender, Harriet W (UG - Psychology)" userId="S::hp00973_surrey.ac.uk#ext#@sotonac.onmicrosoft.com::7f8572c2-3a30-445d-9747-b4164cd0f1f0" providerId="AD" clId="Web-{05D3A60F-6C6F-1C19-9BA3-42089955B283}" dt="2025-07-10T11:59:51.894" v="771" actId="1076"/>
        <pc:sldMkLst>
          <pc:docMk/>
          <pc:sldMk cId="3402924318" sldId="259"/>
        </pc:sldMkLst>
      </pc:sldChg>
      <pc:sldChg chg="addSp modSp mod setBg">
        <pc:chgData name="Pender, Harriet W (UG - Psychology)" userId="S::hp00973_surrey.ac.uk#ext#@sotonac.onmicrosoft.com::7f8572c2-3a30-445d-9747-b4164cd0f1f0" providerId="AD" clId="Web-{05D3A60F-6C6F-1C19-9BA3-42089955B283}" dt="2025-07-14T17:06:35.049" v="970" actId="1076"/>
        <pc:sldMkLst>
          <pc:docMk/>
          <pc:sldMk cId="4267457026" sldId="260"/>
        </pc:sldMkLst>
      </pc:sldChg>
      <pc:sldChg chg="addSp delSp modSp">
        <pc:chgData name="Pender, Harriet W (UG - Psychology)" userId="S::hp00973_surrey.ac.uk#ext#@sotonac.onmicrosoft.com::7f8572c2-3a30-445d-9747-b4164cd0f1f0" providerId="AD" clId="Web-{05D3A60F-6C6F-1C19-9BA3-42089955B283}" dt="2025-07-08T10:01:44.434" v="66" actId="14100"/>
        <pc:sldMkLst>
          <pc:docMk/>
          <pc:sldMk cId="208466090" sldId="268"/>
        </pc:sldMkLst>
      </pc:sldChg>
      <pc:sldChg chg="modSp">
        <pc:chgData name="Pender, Harriet W (UG - Psychology)" userId="S::hp00973_surrey.ac.uk#ext#@sotonac.onmicrosoft.com::7f8572c2-3a30-445d-9747-b4164cd0f1f0" providerId="AD" clId="Web-{05D3A60F-6C6F-1C19-9BA3-42089955B283}" dt="2025-07-14T17:07:49.412" v="971" actId="14100"/>
        <pc:sldMkLst>
          <pc:docMk/>
          <pc:sldMk cId="2899692952" sldId="283"/>
        </pc:sldMkLst>
      </pc:sldChg>
      <pc:sldChg chg="addSp delSp modSp add del mod setBg">
        <pc:chgData name="Pender, Harriet W (UG - Psychology)" userId="S::hp00973_surrey.ac.uk#ext#@sotonac.onmicrosoft.com::7f8572c2-3a30-445d-9747-b4164cd0f1f0" providerId="AD" clId="Web-{05D3A60F-6C6F-1C19-9BA3-42089955B283}" dt="2025-07-08T10:56:19.143" v="168"/>
        <pc:sldMkLst>
          <pc:docMk/>
          <pc:sldMk cId="749180533" sldId="285"/>
        </pc:sldMkLst>
      </pc:sldChg>
      <pc:sldChg chg="addSp delSp modSp">
        <pc:chgData name="Pender, Harriet W (UG - Psychology)" userId="S::hp00973_surrey.ac.uk#ext#@sotonac.onmicrosoft.com::7f8572c2-3a30-445d-9747-b4164cd0f1f0" providerId="AD" clId="Web-{05D3A60F-6C6F-1C19-9BA3-42089955B283}" dt="2025-07-08T12:47:40.144" v="515" actId="1076"/>
        <pc:sldMkLst>
          <pc:docMk/>
          <pc:sldMk cId="1396039507" sldId="301"/>
        </pc:sldMkLst>
      </pc:sldChg>
      <pc:sldChg chg="addSp delSp modSp mod setBg">
        <pc:chgData name="Pender, Harriet W (UG - Psychology)" userId="S::hp00973_surrey.ac.uk#ext#@sotonac.onmicrosoft.com::7f8572c2-3a30-445d-9747-b4164cd0f1f0" providerId="AD" clId="Web-{05D3A60F-6C6F-1C19-9BA3-42089955B283}" dt="2025-07-10T12:12:40.861" v="898" actId="1076"/>
        <pc:sldMkLst>
          <pc:docMk/>
          <pc:sldMk cId="1280887503" sldId="302"/>
        </pc:sldMkLst>
      </pc:sldChg>
      <pc:sldChg chg="modSp">
        <pc:chgData name="Pender, Harriet W (UG - Psychology)" userId="S::hp00973_surrey.ac.uk#ext#@sotonac.onmicrosoft.com::7f8572c2-3a30-445d-9747-b4164cd0f1f0" providerId="AD" clId="Web-{05D3A60F-6C6F-1C19-9BA3-42089955B283}" dt="2025-07-10T12:00:26.443" v="773" actId="14100"/>
        <pc:sldMkLst>
          <pc:docMk/>
          <pc:sldMk cId="1072468971" sldId="303"/>
        </pc:sldMkLst>
      </pc:sldChg>
      <pc:sldChg chg="modSp">
        <pc:chgData name="Pender, Harriet W (UG - Psychology)" userId="S::hp00973_surrey.ac.uk#ext#@sotonac.onmicrosoft.com::7f8572c2-3a30-445d-9747-b4164cd0f1f0" providerId="AD" clId="Web-{05D3A60F-6C6F-1C19-9BA3-42089955B283}" dt="2025-07-08T09:48:10.449" v="8" actId="1076"/>
        <pc:sldMkLst>
          <pc:docMk/>
          <pc:sldMk cId="2292356543" sldId="304"/>
        </pc:sldMkLst>
      </pc:sldChg>
      <pc:sldChg chg="addSp delSp modSp">
        <pc:chgData name="Pender, Harriet W (UG - Psychology)" userId="S::hp00973_surrey.ac.uk#ext#@sotonac.onmicrosoft.com::7f8572c2-3a30-445d-9747-b4164cd0f1f0" providerId="AD" clId="Web-{05D3A60F-6C6F-1C19-9BA3-42089955B283}" dt="2025-07-10T12:02:28.619" v="785" actId="14100"/>
        <pc:sldMkLst>
          <pc:docMk/>
          <pc:sldMk cId="1099226220" sldId="305"/>
        </pc:sldMkLst>
      </pc:sldChg>
      <pc:sldChg chg="addSp modSp">
        <pc:chgData name="Pender, Harriet W (UG - Psychology)" userId="S::hp00973_surrey.ac.uk#ext#@sotonac.onmicrosoft.com::7f8572c2-3a30-445d-9747-b4164cd0f1f0" providerId="AD" clId="Web-{05D3A60F-6C6F-1C19-9BA3-42089955B283}" dt="2025-07-10T12:05:22.844" v="810" actId="1076"/>
        <pc:sldMkLst>
          <pc:docMk/>
          <pc:sldMk cId="841723786" sldId="306"/>
        </pc:sldMkLst>
      </pc:sldChg>
      <pc:sldChg chg="modSp">
        <pc:chgData name="Pender, Harriet W (UG - Psychology)" userId="S::hp00973_surrey.ac.uk#ext#@sotonac.onmicrosoft.com::7f8572c2-3a30-445d-9747-b4164cd0f1f0" providerId="AD" clId="Web-{05D3A60F-6C6F-1C19-9BA3-42089955B283}" dt="2025-07-10T12:03:45.747" v="795" actId="1076"/>
        <pc:sldMkLst>
          <pc:docMk/>
          <pc:sldMk cId="4259570483" sldId="308"/>
        </pc:sldMkLst>
      </pc:sldChg>
      <pc:sldChg chg="modSp">
        <pc:chgData name="Pender, Harriet W (UG - Psychology)" userId="S::hp00973_surrey.ac.uk#ext#@sotonac.onmicrosoft.com::7f8572c2-3a30-445d-9747-b4164cd0f1f0" providerId="AD" clId="Web-{05D3A60F-6C6F-1C19-9BA3-42089955B283}" dt="2025-07-08T12:39:40.021" v="469" actId="14100"/>
        <pc:sldMkLst>
          <pc:docMk/>
          <pc:sldMk cId="3635157167" sldId="310"/>
        </pc:sldMkLst>
      </pc:sldChg>
      <pc:sldChg chg="modSp">
        <pc:chgData name="Pender, Harriet W (UG - Psychology)" userId="S::hp00973_surrey.ac.uk#ext#@sotonac.onmicrosoft.com::7f8572c2-3a30-445d-9747-b4164cd0f1f0" providerId="AD" clId="Web-{05D3A60F-6C6F-1C19-9BA3-42089955B283}" dt="2025-07-08T09:49:12.233" v="19" actId="1076"/>
        <pc:sldMkLst>
          <pc:docMk/>
          <pc:sldMk cId="2509683364" sldId="311"/>
        </pc:sldMkLst>
      </pc:sldChg>
      <pc:sldChg chg="modSp">
        <pc:chgData name="Pender, Harriet W (UG - Psychology)" userId="S::hp00973_surrey.ac.uk#ext#@sotonac.onmicrosoft.com::7f8572c2-3a30-445d-9747-b4164cd0f1f0" providerId="AD" clId="Web-{05D3A60F-6C6F-1C19-9BA3-42089955B283}" dt="2025-07-08T12:40:50.694" v="483" actId="1076"/>
        <pc:sldMkLst>
          <pc:docMk/>
          <pc:sldMk cId="3184298644" sldId="312"/>
        </pc:sldMkLst>
      </pc:sldChg>
      <pc:sldChg chg="addSp delSp modSp">
        <pc:chgData name="Pender, Harriet W (UG - Psychology)" userId="S::hp00973_surrey.ac.uk#ext#@sotonac.onmicrosoft.com::7f8572c2-3a30-445d-9747-b4164cd0f1f0" providerId="AD" clId="Web-{05D3A60F-6C6F-1C19-9BA3-42089955B283}" dt="2025-07-10T12:11:35.858" v="886" actId="14100"/>
        <pc:sldMkLst>
          <pc:docMk/>
          <pc:sldMk cId="994381087" sldId="313"/>
        </pc:sldMkLst>
      </pc:sldChg>
      <pc:sldChg chg="addSp delSp modSp">
        <pc:chgData name="Pender, Harriet W (UG - Psychology)" userId="S::hp00973_surrey.ac.uk#ext#@sotonac.onmicrosoft.com::7f8572c2-3a30-445d-9747-b4164cd0f1f0" providerId="AD" clId="Web-{05D3A60F-6C6F-1C19-9BA3-42089955B283}" dt="2025-07-10T12:14:32.146" v="914" actId="1076"/>
        <pc:sldMkLst>
          <pc:docMk/>
          <pc:sldMk cId="768340710" sldId="314"/>
        </pc:sldMkLst>
      </pc:sldChg>
      <pc:sldChg chg="addSp modSp">
        <pc:chgData name="Pender, Harriet W (UG - Psychology)" userId="S::hp00973_surrey.ac.uk#ext#@sotonac.onmicrosoft.com::7f8572c2-3a30-445d-9747-b4164cd0f1f0" providerId="AD" clId="Web-{05D3A60F-6C6F-1C19-9BA3-42089955B283}" dt="2025-07-10T12:14:59.788" v="917" actId="1076"/>
        <pc:sldMkLst>
          <pc:docMk/>
          <pc:sldMk cId="2210552976" sldId="315"/>
        </pc:sldMkLst>
      </pc:sldChg>
      <pc:sldChg chg="addSp delSp modSp delAnim">
        <pc:chgData name="Pender, Harriet W (UG - Psychology)" userId="S::hp00973_surrey.ac.uk#ext#@sotonac.onmicrosoft.com::7f8572c2-3a30-445d-9747-b4164cd0f1f0" providerId="AD" clId="Web-{05D3A60F-6C6F-1C19-9BA3-42089955B283}" dt="2025-07-08T13:02:52.545" v="721" actId="1076"/>
        <pc:sldMkLst>
          <pc:docMk/>
          <pc:sldMk cId="596155084" sldId="316"/>
        </pc:sldMkLst>
      </pc:sldChg>
      <pc:sldChg chg="addSp delSp modSp mod setBg">
        <pc:chgData name="Pender, Harriet W (UG - Psychology)" userId="S::hp00973_surrey.ac.uk#ext#@sotonac.onmicrosoft.com::7f8572c2-3a30-445d-9747-b4164cd0f1f0" providerId="AD" clId="Web-{05D3A60F-6C6F-1C19-9BA3-42089955B283}" dt="2025-07-10T12:17:54.342" v="950" actId="1076"/>
        <pc:sldMkLst>
          <pc:docMk/>
          <pc:sldMk cId="3116392671" sldId="317"/>
        </pc:sldMkLst>
      </pc:sldChg>
      <pc:sldChg chg="modSp">
        <pc:chgData name="Pender, Harriet W (UG - Psychology)" userId="S::hp00973_surrey.ac.uk#ext#@sotonac.onmicrosoft.com::7f8572c2-3a30-445d-9747-b4164cd0f1f0" providerId="AD" clId="Web-{05D3A60F-6C6F-1C19-9BA3-42089955B283}" dt="2025-07-08T09:47:56.042" v="7" actId="1076"/>
        <pc:sldMkLst>
          <pc:docMk/>
          <pc:sldMk cId="894869418" sldId="318"/>
        </pc:sldMkLst>
      </pc:sldChg>
      <pc:sldChg chg="add del">
        <pc:chgData name="Pender, Harriet W (UG - Psychology)" userId="S::hp00973_surrey.ac.uk#ext#@sotonac.onmicrosoft.com::7f8572c2-3a30-445d-9747-b4164cd0f1f0" providerId="AD" clId="Web-{05D3A60F-6C6F-1C19-9BA3-42089955B283}" dt="2025-07-08T10:45:35.195" v="141"/>
        <pc:sldMkLst>
          <pc:docMk/>
          <pc:sldMk cId="260802372" sldId="319"/>
        </pc:sldMkLst>
      </pc:sldChg>
      <pc:sldChg chg="new del">
        <pc:chgData name="Pender, Harriet W (UG - Psychology)" userId="S::hp00973_surrey.ac.uk#ext#@sotonac.onmicrosoft.com::7f8572c2-3a30-445d-9747-b4164cd0f1f0" providerId="AD" clId="Web-{05D3A60F-6C6F-1C19-9BA3-42089955B283}" dt="2025-07-08T11:03:45.676" v="170"/>
        <pc:sldMkLst>
          <pc:docMk/>
          <pc:sldMk cId="2857321848" sldId="320"/>
        </pc:sldMkLst>
      </pc:sldChg>
      <pc:sldChg chg="addSp delSp modSp new del">
        <pc:chgData name="Pender, Harriet W (UG - Psychology)" userId="S::hp00973_surrey.ac.uk#ext#@sotonac.onmicrosoft.com::7f8572c2-3a30-445d-9747-b4164cd0f1f0" providerId="AD" clId="Web-{05D3A60F-6C6F-1C19-9BA3-42089955B283}" dt="2025-07-08T11:26:55.309" v="226"/>
        <pc:sldMkLst>
          <pc:docMk/>
          <pc:sldMk cId="3616792912" sldId="320"/>
        </pc:sldMkLst>
      </pc:sldChg>
    </pc:docChg>
  </pc:docChgLst>
  <pc:docChgLst>
    <pc:chgData name="Claire Colbain" userId="52121794-1809-4ea1-acd1-1fe19e5035d4" providerId="ADAL" clId="{6CCAC311-7457-46EB-9FA2-9DE9FD01BBAC}"/>
    <pc:docChg chg="undo custSel modSld">
      <pc:chgData name="Claire Colbain" userId="52121794-1809-4ea1-acd1-1fe19e5035d4" providerId="ADAL" clId="{6CCAC311-7457-46EB-9FA2-9DE9FD01BBAC}" dt="2025-09-19T10:12:42.285" v="1" actId="29295"/>
      <pc:docMkLst>
        <pc:docMk/>
      </pc:docMkLst>
      <pc:sldChg chg="modSp mod">
        <pc:chgData name="Claire Colbain" userId="52121794-1809-4ea1-acd1-1fe19e5035d4" providerId="ADAL" clId="{6CCAC311-7457-46EB-9FA2-9DE9FD01BBAC}" dt="2025-09-19T10:12:42.285" v="1" actId="29295"/>
        <pc:sldMkLst>
          <pc:docMk/>
          <pc:sldMk cId="3587328460" sldId="324"/>
        </pc:sldMkLst>
        <pc:picChg chg="mod">
          <ac:chgData name="Claire Colbain" userId="52121794-1809-4ea1-acd1-1fe19e5035d4" providerId="ADAL" clId="{6CCAC311-7457-46EB-9FA2-9DE9FD01BBAC}" dt="2025-09-19T10:12:42.285" v="1" actId="29295"/>
          <ac:picMkLst>
            <pc:docMk/>
            <pc:sldMk cId="3587328460" sldId="324"/>
            <ac:picMk id="11" creationId="{0A01A3E3-A9C9-6D46-FABB-32A2B2426E7D}"/>
          </ac:picMkLst>
        </pc:picChg>
      </pc:sldChg>
    </pc:docChg>
  </pc:docChgLst>
  <pc:docChgLst>
    <pc:chgData name="Naomi Leonard" userId="S::nl1v22@soton.ac.uk::aac58b25-e4b8-4396-be41-69c922faabae" providerId="AD" clId="Web-{A4A68F97-84D4-4534-042F-2EDD872F2D0E}"/>
    <pc:docChg chg="modSld">
      <pc:chgData name="Naomi Leonard" userId="S::nl1v22@soton.ac.uk::aac58b25-e4b8-4396-be41-69c922faabae" providerId="AD" clId="Web-{A4A68F97-84D4-4534-042F-2EDD872F2D0E}" dt="2025-08-20T16:18:15.666" v="11"/>
      <pc:docMkLst>
        <pc:docMk/>
      </pc:docMkLst>
      <pc:sldChg chg="modSp">
        <pc:chgData name="Naomi Leonard" userId="S::nl1v22@soton.ac.uk::aac58b25-e4b8-4396-be41-69c922faabae" providerId="AD" clId="Web-{A4A68F97-84D4-4534-042F-2EDD872F2D0E}" dt="2025-08-20T16:18:15.666" v="11"/>
        <pc:sldMkLst>
          <pc:docMk/>
          <pc:sldMk cId="208466090" sldId="268"/>
        </pc:sldMkLst>
      </pc:sldChg>
    </pc:docChg>
  </pc:docChgLst>
  <pc:docChgLst>
    <pc:chgData name="Naomi Leonard" userId="S::nl1v22@soton.ac.uk::aac58b25-e4b8-4396-be41-69c922faabae" providerId="AD" clId="Web-{969BD0B4-0D5F-D103-564E-502B37FB09F2}"/>
    <pc:docChg chg="modSld">
      <pc:chgData name="Naomi Leonard" userId="S::nl1v22@soton.ac.uk::aac58b25-e4b8-4396-be41-69c922faabae" providerId="AD" clId="Web-{969BD0B4-0D5F-D103-564E-502B37FB09F2}" dt="2025-07-02T14:35:26.117" v="3" actId="20577"/>
      <pc:docMkLst>
        <pc:docMk/>
      </pc:docMkLst>
      <pc:sldChg chg="modSp">
        <pc:chgData name="Naomi Leonard" userId="S::nl1v22@soton.ac.uk::aac58b25-e4b8-4396-be41-69c922faabae" providerId="AD" clId="Web-{969BD0B4-0D5F-D103-564E-502B37FB09F2}" dt="2025-07-02T14:35:26.117" v="3" actId="20577"/>
        <pc:sldMkLst>
          <pc:docMk/>
          <pc:sldMk cId="208466090" sldId="268"/>
        </pc:sldMkLst>
      </pc:sldChg>
    </pc:docChg>
  </pc:docChgLst>
  <pc:docChgLst>
    <pc:chgData name="Naomi Leonard" userId="S::nl1v22@soton.ac.uk::aac58b25-e4b8-4396-be41-69c922faabae" providerId="AD" clId="Web-{B093D963-37EF-ADCC-484D-5D757FA796F5}"/>
    <pc:docChg chg="mod">
      <pc:chgData name="Naomi Leonard" userId="S::nl1v22@soton.ac.uk::aac58b25-e4b8-4396-be41-69c922faabae" providerId="AD" clId="Web-{B093D963-37EF-ADCC-484D-5D757FA796F5}" dt="2025-06-04T09:15:47.185" v="0"/>
      <pc:docMkLst>
        <pc:docMk/>
      </pc:docMkLst>
    </pc:docChg>
  </pc:docChgLst>
  <pc:docChgLst>
    <pc:chgData name="Naomi Leonard" userId="S::nl1v22@soton.ac.uk::aac58b25-e4b8-4396-be41-69c922faabae" providerId="AD" clId="Web-{111A0647-71C6-1555-AF54-241712EBD728}"/>
    <pc:docChg chg="modSld">
      <pc:chgData name="Naomi Leonard" userId="S::nl1v22@soton.ac.uk::aac58b25-e4b8-4396-be41-69c922faabae" providerId="AD" clId="Web-{111A0647-71C6-1555-AF54-241712EBD728}" dt="2025-06-17T09:31:37.872" v="29" actId="20577"/>
      <pc:docMkLst>
        <pc:docMk/>
      </pc:docMkLst>
      <pc:sldChg chg="delSp modSp">
        <pc:chgData name="Naomi Leonard" userId="S::nl1v22@soton.ac.uk::aac58b25-e4b8-4396-be41-69c922faabae" providerId="AD" clId="Web-{111A0647-71C6-1555-AF54-241712EBD728}" dt="2025-06-17T09:30:35.324" v="15"/>
        <pc:sldMkLst>
          <pc:docMk/>
          <pc:sldMk cId="1099226220" sldId="305"/>
        </pc:sldMkLst>
      </pc:sldChg>
      <pc:sldChg chg="modSp">
        <pc:chgData name="Naomi Leonard" userId="S::nl1v22@soton.ac.uk::aac58b25-e4b8-4396-be41-69c922faabae" providerId="AD" clId="Web-{111A0647-71C6-1555-AF54-241712EBD728}" dt="2025-06-17T09:31:03.637" v="26" actId="20577"/>
        <pc:sldMkLst>
          <pc:docMk/>
          <pc:sldMk cId="841723786" sldId="306"/>
        </pc:sldMkLst>
      </pc:sldChg>
      <pc:sldChg chg="modSp">
        <pc:chgData name="Naomi Leonard" userId="S::nl1v22@soton.ac.uk::aac58b25-e4b8-4396-be41-69c922faabae" providerId="AD" clId="Web-{111A0647-71C6-1555-AF54-241712EBD728}" dt="2025-06-17T09:30:47.090" v="16" actId="1076"/>
        <pc:sldMkLst>
          <pc:docMk/>
          <pc:sldMk cId="4259570483" sldId="308"/>
        </pc:sldMkLst>
      </pc:sldChg>
      <pc:sldChg chg="modSp">
        <pc:chgData name="Naomi Leonard" userId="S::nl1v22@soton.ac.uk::aac58b25-e4b8-4396-be41-69c922faabae" providerId="AD" clId="Web-{111A0647-71C6-1555-AF54-241712EBD728}" dt="2025-06-17T09:31:37.872" v="29" actId="20577"/>
        <pc:sldMkLst>
          <pc:docMk/>
          <pc:sldMk cId="2210552976" sldId="315"/>
        </pc:sldMkLst>
      </pc:sldChg>
    </pc:docChg>
  </pc:docChgLst>
  <pc:docChgLst>
    <pc:chgData name="Alexesme Thomas" userId="8d0de02c673fcf4c" providerId="LiveId" clId="{D3756087-9CCD-4043-AC76-781E34B0AF13}"/>
    <pc:docChg chg="undo custSel modSld">
      <pc:chgData name="Alexesme Thomas" userId="8d0de02c673fcf4c" providerId="LiveId" clId="{D3756087-9CCD-4043-AC76-781E34B0AF13}" dt="2025-08-24T01:04:44.083" v="247" actId="2711"/>
      <pc:docMkLst>
        <pc:docMk/>
      </pc:docMkLst>
      <pc:sldChg chg="modSp mod">
        <pc:chgData name="Alexesme Thomas" userId="8d0de02c673fcf4c" providerId="LiveId" clId="{D3756087-9CCD-4043-AC76-781E34B0AF13}" dt="2025-08-21T18:00:49.798" v="46" actId="1076"/>
        <pc:sldMkLst>
          <pc:docMk/>
          <pc:sldMk cId="239159075" sldId="256"/>
        </pc:sldMkLst>
      </pc:sldChg>
      <pc:sldChg chg="addSp delSp modSp mod setBg modClrScheme chgLayout">
        <pc:chgData name="Alexesme Thomas" userId="8d0de02c673fcf4c" providerId="LiveId" clId="{D3756087-9CCD-4043-AC76-781E34B0AF13}" dt="2025-08-24T01:00:41.581" v="221" actId="2711"/>
        <pc:sldMkLst>
          <pc:docMk/>
          <pc:sldMk cId="3402924318" sldId="259"/>
        </pc:sldMkLst>
      </pc:sldChg>
      <pc:sldChg chg="modSp mod setBg">
        <pc:chgData name="Alexesme Thomas" userId="8d0de02c673fcf4c" providerId="LiveId" clId="{D3756087-9CCD-4043-AC76-781E34B0AF13}" dt="2025-08-21T18:47:07.063" v="150"/>
        <pc:sldMkLst>
          <pc:docMk/>
          <pc:sldMk cId="4267457026" sldId="260"/>
        </pc:sldMkLst>
      </pc:sldChg>
      <pc:sldChg chg="modSp mod setBg">
        <pc:chgData name="Alexesme Thomas" userId="8d0de02c673fcf4c" providerId="LiveId" clId="{D3756087-9CCD-4043-AC76-781E34B0AF13}" dt="2025-08-24T01:01:23.785" v="225" actId="2711"/>
        <pc:sldMkLst>
          <pc:docMk/>
          <pc:sldMk cId="3282167897" sldId="269"/>
        </pc:sldMkLst>
      </pc:sldChg>
      <pc:sldChg chg="addSp modSp mod setBg">
        <pc:chgData name="Alexesme Thomas" userId="8d0de02c673fcf4c" providerId="LiveId" clId="{D3756087-9CCD-4043-AC76-781E34B0AF13}" dt="2025-08-24T01:02:18.888" v="233" actId="2711"/>
        <pc:sldMkLst>
          <pc:docMk/>
          <pc:sldMk cId="2899692952" sldId="283"/>
        </pc:sldMkLst>
      </pc:sldChg>
      <pc:sldChg chg="addSp modSp mod setBg">
        <pc:chgData name="Alexesme Thomas" userId="8d0de02c673fcf4c" providerId="LiveId" clId="{D3756087-9CCD-4043-AC76-781E34B0AF13}" dt="2025-08-24T01:03:35.136" v="241" actId="2711"/>
        <pc:sldMkLst>
          <pc:docMk/>
          <pc:sldMk cId="1280887503" sldId="302"/>
        </pc:sldMkLst>
      </pc:sldChg>
      <pc:sldChg chg="modSp mod setBg">
        <pc:chgData name="Alexesme Thomas" userId="8d0de02c673fcf4c" providerId="LiveId" clId="{D3756087-9CCD-4043-AC76-781E34B0AF13}" dt="2025-08-21T18:47:07.063" v="150"/>
        <pc:sldMkLst>
          <pc:docMk/>
          <pc:sldMk cId="1072468971" sldId="303"/>
        </pc:sldMkLst>
      </pc:sldChg>
      <pc:sldChg chg="modSp mod setBg">
        <pc:chgData name="Alexesme Thomas" userId="8d0de02c673fcf4c" providerId="LiveId" clId="{D3756087-9CCD-4043-AC76-781E34B0AF13}" dt="2025-08-21T18:47:07.063" v="150"/>
        <pc:sldMkLst>
          <pc:docMk/>
          <pc:sldMk cId="2292356543" sldId="304"/>
        </pc:sldMkLst>
      </pc:sldChg>
      <pc:sldChg chg="modSp mod setBg">
        <pc:chgData name="Alexesme Thomas" userId="8d0de02c673fcf4c" providerId="LiveId" clId="{D3756087-9CCD-4043-AC76-781E34B0AF13}" dt="2025-08-24T01:02:58.577" v="237" actId="2711"/>
        <pc:sldMkLst>
          <pc:docMk/>
          <pc:sldMk cId="1099226220" sldId="305"/>
        </pc:sldMkLst>
      </pc:sldChg>
      <pc:sldChg chg="addSp modSp mod setBg">
        <pc:chgData name="Alexesme Thomas" userId="8d0de02c673fcf4c" providerId="LiveId" clId="{D3756087-9CCD-4043-AC76-781E34B0AF13}" dt="2025-08-24T01:03:22.250" v="240" actId="2711"/>
        <pc:sldMkLst>
          <pc:docMk/>
          <pc:sldMk cId="841723786" sldId="306"/>
        </pc:sldMkLst>
      </pc:sldChg>
      <pc:sldChg chg="modSp mod setBg">
        <pc:chgData name="Alexesme Thomas" userId="8d0de02c673fcf4c" providerId="LiveId" clId="{D3756087-9CCD-4043-AC76-781E34B0AF13}" dt="2025-08-24T01:03:13.166" v="239" actId="2711"/>
        <pc:sldMkLst>
          <pc:docMk/>
          <pc:sldMk cId="4259570483" sldId="308"/>
        </pc:sldMkLst>
      </pc:sldChg>
      <pc:sldChg chg="modSp mod setBg">
        <pc:chgData name="Alexesme Thomas" userId="8d0de02c673fcf4c" providerId="LiveId" clId="{D3756087-9CCD-4043-AC76-781E34B0AF13}" dt="2025-08-21T18:47:07.063" v="150"/>
        <pc:sldMkLst>
          <pc:docMk/>
          <pc:sldMk cId="3635157167" sldId="310"/>
        </pc:sldMkLst>
      </pc:sldChg>
      <pc:sldChg chg="modSp mod setBg">
        <pc:chgData name="Alexesme Thomas" userId="8d0de02c673fcf4c" providerId="LiveId" clId="{D3756087-9CCD-4043-AC76-781E34B0AF13}" dt="2025-08-24T01:02:51.311" v="236" actId="2711"/>
        <pc:sldMkLst>
          <pc:docMk/>
          <pc:sldMk cId="2509683364" sldId="311"/>
        </pc:sldMkLst>
      </pc:sldChg>
      <pc:sldChg chg="modSp mod setBg">
        <pc:chgData name="Alexesme Thomas" userId="8d0de02c673fcf4c" providerId="LiveId" clId="{D3756087-9CCD-4043-AC76-781E34B0AF13}" dt="2025-08-24T01:02:42.906" v="235" actId="2711"/>
        <pc:sldMkLst>
          <pc:docMk/>
          <pc:sldMk cId="3184298644" sldId="312"/>
        </pc:sldMkLst>
      </pc:sldChg>
      <pc:sldChg chg="modSp mod">
        <pc:chgData name="Alexesme Thomas" userId="8d0de02c673fcf4c" providerId="LiveId" clId="{D3756087-9CCD-4043-AC76-781E34B0AF13}" dt="2025-08-21T17:59:05.133" v="38" actId="2711"/>
        <pc:sldMkLst>
          <pc:docMk/>
          <pc:sldMk cId="768340710" sldId="314"/>
        </pc:sldMkLst>
      </pc:sldChg>
      <pc:sldChg chg="modSp mod">
        <pc:chgData name="Alexesme Thomas" userId="8d0de02c673fcf4c" providerId="LiveId" clId="{D3756087-9CCD-4043-AC76-781E34B0AF13}" dt="2025-08-24T01:04:16.564" v="245" actId="2711"/>
        <pc:sldMkLst>
          <pc:docMk/>
          <pc:sldMk cId="2210552976" sldId="315"/>
        </pc:sldMkLst>
      </pc:sldChg>
      <pc:sldChg chg="modSp mod setBg">
        <pc:chgData name="Alexesme Thomas" userId="8d0de02c673fcf4c" providerId="LiveId" clId="{D3756087-9CCD-4043-AC76-781E34B0AF13}" dt="2025-08-24T01:03:47.783" v="243" actId="2711"/>
        <pc:sldMkLst>
          <pc:docMk/>
          <pc:sldMk cId="3116392671" sldId="317"/>
        </pc:sldMkLst>
      </pc:sldChg>
      <pc:sldChg chg="modSp mod">
        <pc:chgData name="Alexesme Thomas" userId="8d0de02c673fcf4c" providerId="LiveId" clId="{D3756087-9CCD-4043-AC76-781E34B0AF13}" dt="2025-08-24T01:02:26.760" v="234" actId="2711"/>
        <pc:sldMkLst>
          <pc:docMk/>
          <pc:sldMk cId="894869418" sldId="318"/>
        </pc:sldMkLst>
      </pc:sldChg>
      <pc:sldChg chg="addSp modSp mod setBg">
        <pc:chgData name="Alexesme Thomas" userId="8d0de02c673fcf4c" providerId="LiveId" clId="{D3756087-9CCD-4043-AC76-781E34B0AF13}" dt="2025-08-24T01:04:44.083" v="247" actId="2711"/>
        <pc:sldMkLst>
          <pc:docMk/>
          <pc:sldMk cId="260802372" sldId="319"/>
        </pc:sldMkLst>
      </pc:sldChg>
      <pc:sldChg chg="addSp modSp mod setBg">
        <pc:chgData name="Alexesme Thomas" userId="8d0de02c673fcf4c" providerId="LiveId" clId="{D3756087-9CCD-4043-AC76-781E34B0AF13}" dt="2025-08-24T01:04:32.692" v="246" actId="2711"/>
        <pc:sldMkLst>
          <pc:docMk/>
          <pc:sldMk cId="3856008812" sldId="320"/>
        </pc:sldMkLst>
        <pc:spChg chg="mod">
          <ac:chgData name="Alexesme Thomas" userId="8d0de02c673fcf4c" providerId="LiveId" clId="{D3756087-9CCD-4043-AC76-781E34B0AF13}" dt="2025-08-24T01:04:32.692" v="246" actId="2711"/>
          <ac:spMkLst>
            <pc:docMk/>
            <pc:sldMk cId="3856008812" sldId="320"/>
            <ac:spMk id="5" creationId="{2113EE68-7906-8C54-5B4C-3BE632DDD346}"/>
          </ac:spMkLst>
        </pc:spChg>
        <pc:spChg chg="mod">
          <ac:chgData name="Alexesme Thomas" userId="8d0de02c673fcf4c" providerId="LiveId" clId="{D3756087-9CCD-4043-AC76-781E34B0AF13}" dt="2025-08-21T17:59:30.863" v="42" actId="1076"/>
          <ac:spMkLst>
            <pc:docMk/>
            <pc:sldMk cId="3856008812" sldId="320"/>
            <ac:spMk id="12" creationId="{E234559B-C460-3D00-1001-FC0485BAEE69}"/>
          </ac:spMkLst>
        </pc:spChg>
      </pc:sldChg>
    </pc:docChg>
  </pc:docChgLst>
  <pc:docChgLst>
    <pc:chgData name="Naomi Leonard" userId="aac58b25-e4b8-4396-be41-69c922faabae" providerId="ADAL" clId="{905710B9-83F0-4B9C-9867-EC45680A5E1C}"/>
    <pc:docChg chg="undo custSel modSld">
      <pc:chgData name="Naomi Leonard" userId="aac58b25-e4b8-4396-be41-69c922faabae" providerId="ADAL" clId="{905710B9-83F0-4B9C-9867-EC45680A5E1C}" dt="2025-07-08T08:59:43.172" v="128" actId="20577"/>
      <pc:docMkLst>
        <pc:docMk/>
      </pc:docMkLst>
      <pc:sldChg chg="modNotesTx">
        <pc:chgData name="Naomi Leonard" userId="aac58b25-e4b8-4396-be41-69c922faabae" providerId="ADAL" clId="{905710B9-83F0-4B9C-9867-EC45680A5E1C}" dt="2025-07-08T08:59:43.172" v="128" actId="20577"/>
        <pc:sldMkLst>
          <pc:docMk/>
          <pc:sldMk cId="239159075" sldId="256"/>
        </pc:sldMkLst>
      </pc:sldChg>
      <pc:sldChg chg="modSp mod">
        <pc:chgData name="Naomi Leonard" userId="aac58b25-e4b8-4396-be41-69c922faabae" providerId="ADAL" clId="{905710B9-83F0-4B9C-9867-EC45680A5E1C}" dt="2025-07-04T15:08:08.185" v="59" actId="1076"/>
        <pc:sldMkLst>
          <pc:docMk/>
          <pc:sldMk cId="459375446" sldId="258"/>
        </pc:sldMkLst>
      </pc:sldChg>
      <pc:sldChg chg="modSp mod">
        <pc:chgData name="Naomi Leonard" userId="aac58b25-e4b8-4396-be41-69c922faabae" providerId="ADAL" clId="{905710B9-83F0-4B9C-9867-EC45680A5E1C}" dt="2025-07-04T15:03:37.849" v="20" actId="1076"/>
        <pc:sldMkLst>
          <pc:docMk/>
          <pc:sldMk cId="3402924318" sldId="259"/>
        </pc:sldMkLst>
      </pc:sldChg>
      <pc:sldChg chg="modSp mod">
        <pc:chgData name="Naomi Leonard" userId="aac58b25-e4b8-4396-be41-69c922faabae" providerId="ADAL" clId="{905710B9-83F0-4B9C-9867-EC45680A5E1C}" dt="2025-07-08T08:53:16.720" v="72" actId="1076"/>
        <pc:sldMkLst>
          <pc:docMk/>
          <pc:sldMk cId="4267457026" sldId="260"/>
        </pc:sldMkLst>
      </pc:sldChg>
      <pc:sldChg chg="modSp mod">
        <pc:chgData name="Naomi Leonard" userId="aac58b25-e4b8-4396-be41-69c922faabae" providerId="ADAL" clId="{905710B9-83F0-4B9C-9867-EC45680A5E1C}" dt="2025-07-04T15:03:54.018" v="22" actId="1076"/>
        <pc:sldMkLst>
          <pc:docMk/>
          <pc:sldMk cId="208466090" sldId="268"/>
        </pc:sldMkLst>
      </pc:sldChg>
      <pc:sldChg chg="modSp mod">
        <pc:chgData name="Naomi Leonard" userId="aac58b25-e4b8-4396-be41-69c922faabae" providerId="ADAL" clId="{905710B9-83F0-4B9C-9867-EC45680A5E1C}" dt="2025-07-04T15:04:29.945" v="28" actId="1076"/>
        <pc:sldMkLst>
          <pc:docMk/>
          <pc:sldMk cId="3282167897" sldId="269"/>
        </pc:sldMkLst>
      </pc:sldChg>
      <pc:sldChg chg="addSp delSp modSp mod">
        <pc:chgData name="Naomi Leonard" userId="aac58b25-e4b8-4396-be41-69c922faabae" providerId="ADAL" clId="{905710B9-83F0-4B9C-9867-EC45680A5E1C}" dt="2025-07-04T15:04:42.476" v="31"/>
        <pc:sldMkLst>
          <pc:docMk/>
          <pc:sldMk cId="2899692952" sldId="283"/>
        </pc:sldMkLst>
      </pc:sldChg>
      <pc:sldChg chg="modSp mod">
        <pc:chgData name="Naomi Leonard" userId="aac58b25-e4b8-4396-be41-69c922faabae" providerId="ADAL" clId="{905710B9-83F0-4B9C-9867-EC45680A5E1C}" dt="2025-07-04T15:08:21.086" v="62" actId="1076"/>
        <pc:sldMkLst>
          <pc:docMk/>
          <pc:sldMk cId="749180533" sldId="285"/>
        </pc:sldMkLst>
      </pc:sldChg>
      <pc:sldChg chg="addSp delSp modSp mod">
        <pc:chgData name="Naomi Leonard" userId="aac58b25-e4b8-4396-be41-69c922faabae" providerId="ADAL" clId="{905710B9-83F0-4B9C-9867-EC45680A5E1C}" dt="2025-07-04T14:59:48.973" v="16" actId="1076"/>
        <pc:sldMkLst>
          <pc:docMk/>
          <pc:sldMk cId="1396039507" sldId="301"/>
        </pc:sldMkLst>
      </pc:sldChg>
      <pc:sldChg chg="modSp mod">
        <pc:chgData name="Naomi Leonard" userId="aac58b25-e4b8-4396-be41-69c922faabae" providerId="ADAL" clId="{905710B9-83F0-4B9C-9867-EC45680A5E1C}" dt="2025-07-04T15:06:08.481" v="47" actId="1076"/>
        <pc:sldMkLst>
          <pc:docMk/>
          <pc:sldMk cId="1280887503" sldId="302"/>
        </pc:sldMkLst>
      </pc:sldChg>
      <pc:sldChg chg="modSp mod">
        <pc:chgData name="Naomi Leonard" userId="aac58b25-e4b8-4396-be41-69c922faabae" providerId="ADAL" clId="{905710B9-83F0-4B9C-9867-EC45680A5E1C}" dt="2025-07-04T15:21:45.289" v="68"/>
        <pc:sldMkLst>
          <pc:docMk/>
          <pc:sldMk cId="1072468971" sldId="303"/>
        </pc:sldMkLst>
      </pc:sldChg>
      <pc:sldChg chg="modSp mod">
        <pc:chgData name="Naomi Leonard" userId="aac58b25-e4b8-4396-be41-69c922faabae" providerId="ADAL" clId="{905710B9-83F0-4B9C-9867-EC45680A5E1C}" dt="2025-07-04T15:05:02.793" v="35" actId="1076"/>
        <pc:sldMkLst>
          <pc:docMk/>
          <pc:sldMk cId="2292356543" sldId="304"/>
        </pc:sldMkLst>
      </pc:sldChg>
      <pc:sldChg chg="modSp mod">
        <pc:chgData name="Naomi Leonard" userId="aac58b25-e4b8-4396-be41-69c922faabae" providerId="ADAL" clId="{905710B9-83F0-4B9C-9867-EC45680A5E1C}" dt="2025-07-04T15:05:41.692" v="43" actId="1076"/>
        <pc:sldMkLst>
          <pc:docMk/>
          <pc:sldMk cId="1099226220" sldId="305"/>
        </pc:sldMkLst>
      </pc:sldChg>
      <pc:sldChg chg="modSp mod">
        <pc:chgData name="Naomi Leonard" userId="aac58b25-e4b8-4396-be41-69c922faabae" providerId="ADAL" clId="{905710B9-83F0-4B9C-9867-EC45680A5E1C}" dt="2025-07-04T15:05:50.193" v="45" actId="1076"/>
        <pc:sldMkLst>
          <pc:docMk/>
          <pc:sldMk cId="4259570483" sldId="308"/>
        </pc:sldMkLst>
      </pc:sldChg>
      <pc:sldChg chg="modSp mod">
        <pc:chgData name="Naomi Leonard" userId="aac58b25-e4b8-4396-be41-69c922faabae" providerId="ADAL" clId="{905710B9-83F0-4B9C-9867-EC45680A5E1C}" dt="2025-07-04T15:05:12.605" v="37" actId="1076"/>
        <pc:sldMkLst>
          <pc:docMk/>
          <pc:sldMk cId="3635157167" sldId="310"/>
        </pc:sldMkLst>
      </pc:sldChg>
      <pc:sldChg chg="modSp mod">
        <pc:chgData name="Naomi Leonard" userId="aac58b25-e4b8-4396-be41-69c922faabae" providerId="ADAL" clId="{905710B9-83F0-4B9C-9867-EC45680A5E1C}" dt="2025-07-04T15:05:33.070" v="41" actId="1076"/>
        <pc:sldMkLst>
          <pc:docMk/>
          <pc:sldMk cId="2509683364" sldId="311"/>
        </pc:sldMkLst>
      </pc:sldChg>
      <pc:sldChg chg="modSp mod">
        <pc:chgData name="Naomi Leonard" userId="aac58b25-e4b8-4396-be41-69c922faabae" providerId="ADAL" clId="{905710B9-83F0-4B9C-9867-EC45680A5E1C}" dt="2025-07-04T15:05:23.831" v="39" actId="1076"/>
        <pc:sldMkLst>
          <pc:docMk/>
          <pc:sldMk cId="3184298644" sldId="312"/>
        </pc:sldMkLst>
      </pc:sldChg>
      <pc:sldChg chg="modSp mod">
        <pc:chgData name="Naomi Leonard" userId="aac58b25-e4b8-4396-be41-69c922faabae" providerId="ADAL" clId="{905710B9-83F0-4B9C-9867-EC45680A5E1C}" dt="2025-07-04T15:07:35.680" v="53" actId="1076"/>
        <pc:sldMkLst>
          <pc:docMk/>
          <pc:sldMk cId="994381087" sldId="313"/>
        </pc:sldMkLst>
      </pc:sldChg>
      <pc:sldChg chg="modSp mod">
        <pc:chgData name="Naomi Leonard" userId="aac58b25-e4b8-4396-be41-69c922faabae" providerId="ADAL" clId="{905710B9-83F0-4B9C-9867-EC45680A5E1C}" dt="2025-07-04T15:07:13.894" v="52" actId="1076"/>
        <pc:sldMkLst>
          <pc:docMk/>
          <pc:sldMk cId="768340710" sldId="314"/>
        </pc:sldMkLst>
      </pc:sldChg>
      <pc:sldChg chg="modSp mod">
        <pc:chgData name="Naomi Leonard" userId="aac58b25-e4b8-4396-be41-69c922faabae" providerId="ADAL" clId="{905710B9-83F0-4B9C-9867-EC45680A5E1C}" dt="2025-07-04T15:07:51.474" v="56" actId="1076"/>
        <pc:sldMkLst>
          <pc:docMk/>
          <pc:sldMk cId="2210552976" sldId="315"/>
        </pc:sldMkLst>
      </pc:sldChg>
      <pc:sldChg chg="modSp mod">
        <pc:chgData name="Naomi Leonard" userId="aac58b25-e4b8-4396-be41-69c922faabae" providerId="ADAL" clId="{905710B9-83F0-4B9C-9867-EC45680A5E1C}" dt="2025-07-04T15:04:15.690" v="26" actId="1076"/>
        <pc:sldMkLst>
          <pc:docMk/>
          <pc:sldMk cId="596155084" sldId="316"/>
        </pc:sldMkLst>
      </pc:sldChg>
      <pc:sldChg chg="modSp mod">
        <pc:chgData name="Naomi Leonard" userId="aac58b25-e4b8-4396-be41-69c922faabae" providerId="ADAL" clId="{905710B9-83F0-4B9C-9867-EC45680A5E1C}" dt="2025-07-04T15:04:53.325" v="33" actId="1076"/>
        <pc:sldMkLst>
          <pc:docMk/>
          <pc:sldMk cId="894869418" sldId="318"/>
        </pc:sldMkLst>
      </pc:sldChg>
    </pc:docChg>
  </pc:docChgLst>
  <pc:docChgLst>
    <pc:chgData name="Nikhil Mistry" userId="S::nm2f18@soton.ac.uk::700342fd-c651-4806-9df0-80e3953b3ca8" providerId="AD" clId="Web-{50A41521-935F-EBB1-8111-05FC17B6E7CE}"/>
    <pc:docChg chg="addSld modSld modSection">
      <pc:chgData name="Nikhil Mistry" userId="S::nm2f18@soton.ac.uk::700342fd-c651-4806-9df0-80e3953b3ca8" providerId="AD" clId="Web-{50A41521-935F-EBB1-8111-05FC17B6E7CE}" dt="2025-09-05T09:03:11.207" v="1134"/>
      <pc:docMkLst>
        <pc:docMk/>
      </pc:docMkLst>
      <pc:sldChg chg="modNotes">
        <pc:chgData name="Nikhil Mistry" userId="S::nm2f18@soton.ac.uk::700342fd-c651-4806-9df0-80e3953b3ca8" providerId="AD" clId="Web-{50A41521-935F-EBB1-8111-05FC17B6E7CE}" dt="2025-09-03T16:00:25.801" v="2"/>
        <pc:sldMkLst>
          <pc:docMk/>
          <pc:sldMk cId="1396039507" sldId="301"/>
        </pc:sldMkLst>
      </pc:sldChg>
      <pc:sldChg chg="modNotes">
        <pc:chgData name="Nikhil Mistry" userId="S::nm2f18@soton.ac.uk::700342fd-c651-4806-9df0-80e3953b3ca8" providerId="AD" clId="Web-{50A41521-935F-EBB1-8111-05FC17B6E7CE}" dt="2025-09-04T10:31:34.514" v="159"/>
        <pc:sldMkLst>
          <pc:docMk/>
          <pc:sldMk cId="994381087" sldId="313"/>
        </pc:sldMkLst>
      </pc:sldChg>
      <pc:sldChg chg="modNotes">
        <pc:chgData name="Nikhil Mistry" userId="S::nm2f18@soton.ac.uk::700342fd-c651-4806-9df0-80e3953b3ca8" providerId="AD" clId="Web-{50A41521-935F-EBB1-8111-05FC17B6E7CE}" dt="2025-09-04T10:45:01.394" v="345"/>
        <pc:sldMkLst>
          <pc:docMk/>
          <pc:sldMk cId="768340710" sldId="314"/>
        </pc:sldMkLst>
      </pc:sldChg>
      <pc:sldChg chg="modSp modNotes">
        <pc:chgData name="Nikhil Mistry" userId="S::nm2f18@soton.ac.uk::700342fd-c651-4806-9df0-80e3953b3ca8" providerId="AD" clId="Web-{50A41521-935F-EBB1-8111-05FC17B6E7CE}" dt="2025-09-04T13:18:51.912" v="656"/>
        <pc:sldMkLst>
          <pc:docMk/>
          <pc:sldMk cId="2210552976" sldId="315"/>
        </pc:sldMkLst>
      </pc:sldChg>
      <pc:sldChg chg="modNotes">
        <pc:chgData name="Nikhil Mistry" userId="S::nm2f18@soton.ac.uk::700342fd-c651-4806-9df0-80e3953b3ca8" providerId="AD" clId="Web-{50A41521-935F-EBB1-8111-05FC17B6E7CE}" dt="2025-09-03T16:00:53.973" v="4"/>
        <pc:sldMkLst>
          <pc:docMk/>
          <pc:sldMk cId="260802372" sldId="319"/>
        </pc:sldMkLst>
      </pc:sldChg>
      <pc:sldChg chg="modSp modCm modNotes">
        <pc:chgData name="Nikhil Mistry" userId="S::nm2f18@soton.ac.uk::700342fd-c651-4806-9df0-80e3953b3ca8" providerId="AD" clId="Web-{50A41521-935F-EBB1-8111-05FC17B6E7CE}" dt="2025-09-04T14:08:08.352" v="763"/>
        <pc:sldMkLst>
          <pc:docMk/>
          <pc:sldMk cId="3856008812" sldId="320"/>
        </pc:sldMkLst>
        <pc:spChg chg="mod">
          <ac:chgData name="Nikhil Mistry" userId="S::nm2f18@soton.ac.uk::700342fd-c651-4806-9df0-80e3953b3ca8" providerId="AD" clId="Web-{50A41521-935F-EBB1-8111-05FC17B6E7CE}" dt="2025-09-04T13:39:15.093" v="707" actId="20577"/>
          <ac:spMkLst>
            <pc:docMk/>
            <pc:sldMk cId="3856008812" sldId="320"/>
            <ac:spMk id="5" creationId="{2113EE68-7906-8C54-5B4C-3BE632DDD346}"/>
          </ac:spMkLst>
        </pc:spChg>
        <pc:extLst>
          <p:ext xmlns:p="http://schemas.openxmlformats.org/presentationml/2006/main" uri="{D6D511B9-2390-475A-947B-AFAB55BFBCF1}">
            <pc226:cmChg xmlns:pc226="http://schemas.microsoft.com/office/powerpoint/2022/06/main/command" chg="mod">
              <pc226:chgData name="Nikhil Mistry" userId="S::nm2f18@soton.ac.uk::700342fd-c651-4806-9df0-80e3953b3ca8" providerId="AD" clId="Web-{50A41521-935F-EBB1-8111-05FC17B6E7CE}" dt="2025-09-04T13:39:11.203" v="706" actId="20577"/>
              <pc2:cmMkLst xmlns:pc2="http://schemas.microsoft.com/office/powerpoint/2019/9/main/command">
                <pc:docMk/>
                <pc:sldMk cId="3856008812" sldId="320"/>
                <pc2:cmMk id="{5ED8FF8A-3EB2-40B5-90E4-EC97CCB3B0E6}"/>
              </pc2:cmMkLst>
            </pc226:cmChg>
          </p:ext>
        </pc:extLst>
      </pc:sldChg>
      <pc:sldChg chg="addSp delSp modSp new modNotes">
        <pc:chgData name="Nikhil Mistry" userId="S::nm2f18@soton.ac.uk::700342fd-c651-4806-9df0-80e3953b3ca8" providerId="AD" clId="Web-{50A41521-935F-EBB1-8111-05FC17B6E7CE}" dt="2025-09-05T09:03:11.207" v="1134"/>
        <pc:sldMkLst>
          <pc:docMk/>
          <pc:sldMk cId="1446767366" sldId="321"/>
        </pc:sldMkLst>
      </pc:sldChg>
    </pc:docChg>
  </pc:docChgLst>
  <pc:docChgLst>
    <pc:chgData name="Nikhil Mistry" userId="S::nm2f18@soton.ac.uk::700342fd-c651-4806-9df0-80e3953b3ca8" providerId="AD" clId="Web-{5C45FFFF-A7F4-05D8-23B9-C5A5E1435AE6}"/>
    <pc:docChg chg="mod modSld">
      <pc:chgData name="Nikhil Mistry" userId="S::nm2f18@soton.ac.uk::700342fd-c651-4806-9df0-80e3953b3ca8" providerId="AD" clId="Web-{5C45FFFF-A7F4-05D8-23B9-C5A5E1435AE6}" dt="2025-09-03T15:49:04.825" v="4426"/>
      <pc:docMkLst>
        <pc:docMk/>
      </pc:docMkLst>
      <pc:sldChg chg="modNotes">
        <pc:chgData name="Nikhil Mistry" userId="S::nm2f18@soton.ac.uk::700342fd-c651-4806-9df0-80e3953b3ca8" providerId="AD" clId="Web-{5C45FFFF-A7F4-05D8-23B9-C5A5E1435AE6}" dt="2025-09-03T10:53:18.204" v="611"/>
        <pc:sldMkLst>
          <pc:docMk/>
          <pc:sldMk cId="239159075" sldId="256"/>
        </pc:sldMkLst>
      </pc:sldChg>
      <pc:sldChg chg="modNotes">
        <pc:chgData name="Nikhil Mistry" userId="S::nm2f18@soton.ac.uk::700342fd-c651-4806-9df0-80e3953b3ca8" providerId="AD" clId="Web-{5C45FFFF-A7F4-05D8-23B9-C5A5E1435AE6}" dt="2025-09-03T10:53:22.455" v="612"/>
        <pc:sldMkLst>
          <pc:docMk/>
          <pc:sldMk cId="3402924318" sldId="259"/>
        </pc:sldMkLst>
      </pc:sldChg>
      <pc:sldChg chg="modSp">
        <pc:chgData name="Nikhil Mistry" userId="S::nm2f18@soton.ac.uk::700342fd-c651-4806-9df0-80e3953b3ca8" providerId="AD" clId="Web-{5C45FFFF-A7F4-05D8-23B9-C5A5E1435AE6}" dt="2025-09-03T08:58:13.443" v="141" actId="1076"/>
        <pc:sldMkLst>
          <pc:docMk/>
          <pc:sldMk cId="4267457026" sldId="260"/>
        </pc:sldMkLst>
      </pc:sldChg>
      <pc:sldChg chg="modNotes">
        <pc:chgData name="Nikhil Mistry" userId="S::nm2f18@soton.ac.uk::700342fd-c651-4806-9df0-80e3953b3ca8" providerId="AD" clId="Web-{5C45FFFF-A7F4-05D8-23B9-C5A5E1435AE6}" dt="2025-09-03T10:53:28.033" v="614"/>
        <pc:sldMkLst>
          <pc:docMk/>
          <pc:sldMk cId="208466090" sldId="268"/>
        </pc:sldMkLst>
      </pc:sldChg>
      <pc:sldChg chg="modNotes">
        <pc:chgData name="Nikhil Mistry" userId="S::nm2f18@soton.ac.uk::700342fd-c651-4806-9df0-80e3953b3ca8" providerId="AD" clId="Web-{5C45FFFF-A7F4-05D8-23B9-C5A5E1435AE6}" dt="2025-09-03T11:13:52.889" v="1509"/>
        <pc:sldMkLst>
          <pc:docMk/>
          <pc:sldMk cId="3282167897" sldId="269"/>
        </pc:sldMkLst>
      </pc:sldChg>
      <pc:sldChg chg="modSp modNotes">
        <pc:chgData name="Nikhil Mistry" userId="S::nm2f18@soton.ac.uk::700342fd-c651-4806-9df0-80e3953b3ca8" providerId="AD" clId="Web-{5C45FFFF-A7F4-05D8-23B9-C5A5E1435AE6}" dt="2025-09-03T11:20:48.255" v="1622"/>
        <pc:sldMkLst>
          <pc:docMk/>
          <pc:sldMk cId="2899692952" sldId="283"/>
        </pc:sldMkLst>
      </pc:sldChg>
      <pc:sldChg chg="modNotes">
        <pc:chgData name="Nikhil Mistry" userId="S::nm2f18@soton.ac.uk::700342fd-c651-4806-9df0-80e3953b3ca8" providerId="AD" clId="Web-{5C45FFFF-A7F4-05D8-23B9-C5A5E1435AE6}" dt="2025-09-03T10:53:30.361" v="615"/>
        <pc:sldMkLst>
          <pc:docMk/>
          <pc:sldMk cId="1072468971" sldId="303"/>
        </pc:sldMkLst>
      </pc:sldChg>
      <pc:sldChg chg="modNotes">
        <pc:chgData name="Nikhil Mistry" userId="S::nm2f18@soton.ac.uk::700342fd-c651-4806-9df0-80e3953b3ca8" providerId="AD" clId="Web-{5C45FFFF-A7F4-05D8-23B9-C5A5E1435AE6}" dt="2025-09-03T12:47:31.260" v="3007"/>
        <pc:sldMkLst>
          <pc:docMk/>
          <pc:sldMk cId="2292356543" sldId="304"/>
        </pc:sldMkLst>
      </pc:sldChg>
      <pc:sldChg chg="modNotes">
        <pc:chgData name="Nikhil Mistry" userId="S::nm2f18@soton.ac.uk::700342fd-c651-4806-9df0-80e3953b3ca8" providerId="AD" clId="Web-{5C45FFFF-A7F4-05D8-23B9-C5A5E1435AE6}" dt="2025-09-03T13:15:50.804" v="3729"/>
        <pc:sldMkLst>
          <pc:docMk/>
          <pc:sldMk cId="1099226220" sldId="305"/>
        </pc:sldMkLst>
      </pc:sldChg>
      <pc:sldChg chg="delSp modSp modNotes">
        <pc:chgData name="Nikhil Mistry" userId="S::nm2f18@soton.ac.uk::700342fd-c651-4806-9df0-80e3953b3ca8" providerId="AD" clId="Web-{5C45FFFF-A7F4-05D8-23B9-C5A5E1435AE6}" dt="2025-09-03T15:49:04.825" v="4426"/>
        <pc:sldMkLst>
          <pc:docMk/>
          <pc:sldMk cId="841723786" sldId="306"/>
        </pc:sldMkLst>
      </pc:sldChg>
      <pc:sldChg chg="modNotes">
        <pc:chgData name="Nikhil Mistry" userId="S::nm2f18@soton.ac.uk::700342fd-c651-4806-9df0-80e3953b3ca8" providerId="AD" clId="Web-{5C45FFFF-A7F4-05D8-23B9-C5A5E1435AE6}" dt="2025-09-03T13:17:25.648" v="4002"/>
        <pc:sldMkLst>
          <pc:docMk/>
          <pc:sldMk cId="4259570483" sldId="308"/>
        </pc:sldMkLst>
      </pc:sldChg>
      <pc:sldChg chg="modNotes">
        <pc:chgData name="Nikhil Mistry" userId="S::nm2f18@soton.ac.uk::700342fd-c651-4806-9df0-80e3953b3ca8" providerId="AD" clId="Web-{5C45FFFF-A7F4-05D8-23B9-C5A5E1435AE6}" dt="2025-09-03T12:47:24.042" v="3005"/>
        <pc:sldMkLst>
          <pc:docMk/>
          <pc:sldMk cId="3635157167" sldId="310"/>
        </pc:sldMkLst>
      </pc:sldChg>
      <pc:sldChg chg="modNotes">
        <pc:chgData name="Nikhil Mistry" userId="S::nm2f18@soton.ac.uk::700342fd-c651-4806-9df0-80e3953b3ca8" providerId="AD" clId="Web-{5C45FFFF-A7F4-05D8-23B9-C5A5E1435AE6}" dt="2025-09-03T13:00:21.771" v="3620"/>
        <pc:sldMkLst>
          <pc:docMk/>
          <pc:sldMk cId="2509683364" sldId="311"/>
        </pc:sldMkLst>
      </pc:sldChg>
      <pc:sldChg chg="modNotes">
        <pc:chgData name="Nikhil Mistry" userId="S::nm2f18@soton.ac.uk::700342fd-c651-4806-9df0-80e3953b3ca8" providerId="AD" clId="Web-{5C45FFFF-A7F4-05D8-23B9-C5A5E1435AE6}" dt="2025-09-03T12:55:28.192" v="3344"/>
        <pc:sldMkLst>
          <pc:docMk/>
          <pc:sldMk cId="3184298644" sldId="312"/>
        </pc:sldMkLst>
      </pc:sldChg>
      <pc:sldChg chg="modNotes">
        <pc:chgData name="Nikhil Mistry" userId="S::nm2f18@soton.ac.uk::700342fd-c651-4806-9df0-80e3953b3ca8" providerId="AD" clId="Web-{5C45FFFF-A7F4-05D8-23B9-C5A5E1435AE6}" dt="2025-09-03T10:53:41.611" v="617"/>
        <pc:sldMkLst>
          <pc:docMk/>
          <pc:sldMk cId="596155084" sldId="316"/>
        </pc:sldMkLst>
      </pc:sldChg>
      <pc:sldChg chg="modNotes">
        <pc:chgData name="Nikhil Mistry" userId="S::nm2f18@soton.ac.uk::700342fd-c651-4806-9df0-80e3953b3ca8" providerId="AD" clId="Web-{5C45FFFF-A7F4-05D8-23B9-C5A5E1435AE6}" dt="2025-09-03T11:49:01.714" v="2833"/>
        <pc:sldMkLst>
          <pc:docMk/>
          <pc:sldMk cId="894869418" sldId="318"/>
        </pc:sldMkLst>
      </pc:sldChg>
      <pc:sldChg chg="modNotes">
        <pc:chgData name="Nikhil Mistry" userId="S::nm2f18@soton.ac.uk::700342fd-c651-4806-9df0-80e3953b3ca8" providerId="AD" clId="Web-{5C45FFFF-A7F4-05D8-23B9-C5A5E1435AE6}" dt="2025-09-03T08:52:10.890" v="1"/>
        <pc:sldMkLst>
          <pc:docMk/>
          <pc:sldMk cId="260802372" sldId="319"/>
        </pc:sldMkLst>
      </pc:sldChg>
    </pc:docChg>
  </pc:docChgLst>
  <pc:docChgLst>
    <pc:chgData name="esmethomas07" userId="S::esmethomas07_gmail.com#ext#@sotonac.onmicrosoft.com::939fa38c-252c-4429-9791-ebdfa8863eaa" providerId="AD" clId="Web-{6DFC44B7-D67A-D559-F43D-3F0081016413}"/>
    <pc:docChg chg="modSld">
      <pc:chgData name="esmethomas07" userId="S::esmethomas07_gmail.com#ext#@sotonac.onmicrosoft.com::939fa38c-252c-4429-9791-ebdfa8863eaa" providerId="AD" clId="Web-{6DFC44B7-D67A-D559-F43D-3F0081016413}" dt="2025-08-27T00:21:44.050" v="0" actId="1076"/>
      <pc:docMkLst>
        <pc:docMk/>
      </pc:docMkLst>
      <pc:sldChg chg="modSp">
        <pc:chgData name="esmethomas07" userId="S::esmethomas07_gmail.com#ext#@sotonac.onmicrosoft.com::939fa38c-252c-4429-9791-ebdfa8863eaa" providerId="AD" clId="Web-{6DFC44B7-D67A-D559-F43D-3F0081016413}" dt="2025-08-27T00:21:44.050" v="0" actId="1076"/>
        <pc:sldMkLst>
          <pc:docMk/>
          <pc:sldMk cId="239159075" sldId="256"/>
        </pc:sldMkLst>
      </pc:sldChg>
    </pc:docChg>
  </pc:docChgLst>
  <pc:docChgLst>
    <pc:chgData name="esmethomas07" userId="S::esmethomas07_gmail.com#ext#@sotonac.onmicrosoft.com::939fa38c-252c-4429-9791-ebdfa8863eaa" providerId="AD" clId="Web-{4CCF7168-AD35-7984-FD02-802441F0F02C}"/>
    <pc:docChg chg="modSld">
      <pc:chgData name="esmethomas07" userId="S::esmethomas07_gmail.com#ext#@sotonac.onmicrosoft.com::939fa38c-252c-4429-9791-ebdfa8863eaa" providerId="AD" clId="Web-{4CCF7168-AD35-7984-FD02-802441F0F02C}" dt="2025-08-22T20:36:29.810" v="1" actId="14100"/>
      <pc:docMkLst>
        <pc:docMk/>
      </pc:docMkLst>
      <pc:sldChg chg="modSp">
        <pc:chgData name="esmethomas07" userId="S::esmethomas07_gmail.com#ext#@sotonac.onmicrosoft.com::939fa38c-252c-4429-9791-ebdfa8863eaa" providerId="AD" clId="Web-{4CCF7168-AD35-7984-FD02-802441F0F02C}" dt="2025-08-22T20:36:29.810" v="1" actId="14100"/>
        <pc:sldMkLst>
          <pc:docMk/>
          <pc:sldMk cId="1396039507" sldId="301"/>
        </pc:sldMkLst>
      </pc:sldChg>
    </pc:docChg>
  </pc:docChgLst>
  <pc:docChgLst>
    <pc:chgData name="Naomi Leonard" userId="aac58b25-e4b8-4396-be41-69c922faabae" providerId="ADAL" clId="{D63FC230-DF2C-44BC-A3C0-CBC71874CC7D}"/>
    <pc:docChg chg="undo custSel delSld modSld sldOrd addSection delSection modSection">
      <pc:chgData name="Naomi Leonard" userId="aac58b25-e4b8-4396-be41-69c922faabae" providerId="ADAL" clId="{D63FC230-DF2C-44BC-A3C0-CBC71874CC7D}" dt="2025-06-17T11:27:16.977" v="1497" actId="20577"/>
      <pc:docMkLst>
        <pc:docMk/>
      </pc:docMkLst>
      <pc:sldChg chg="modSp mod ord">
        <pc:chgData name="Naomi Leonard" userId="aac58b25-e4b8-4396-be41-69c922faabae" providerId="ADAL" clId="{D63FC230-DF2C-44BC-A3C0-CBC71874CC7D}" dt="2025-06-17T11:27:16.977" v="1497" actId="20577"/>
        <pc:sldMkLst>
          <pc:docMk/>
          <pc:sldMk cId="459375446" sldId="258"/>
        </pc:sldMkLst>
      </pc:sldChg>
      <pc:sldChg chg="modSp mod">
        <pc:chgData name="Naomi Leonard" userId="aac58b25-e4b8-4396-be41-69c922faabae" providerId="ADAL" clId="{D63FC230-DF2C-44BC-A3C0-CBC71874CC7D}" dt="2025-06-17T09:49:02.276" v="45" actId="1076"/>
        <pc:sldMkLst>
          <pc:docMk/>
          <pc:sldMk cId="3402924318" sldId="259"/>
        </pc:sldMkLst>
      </pc:sldChg>
      <pc:sldChg chg="addSp delSp modSp mod">
        <pc:chgData name="Naomi Leonard" userId="aac58b25-e4b8-4396-be41-69c922faabae" providerId="ADAL" clId="{D63FC230-DF2C-44BC-A3C0-CBC71874CC7D}" dt="2025-06-17T09:54:50.330" v="262" actId="1076"/>
        <pc:sldMkLst>
          <pc:docMk/>
          <pc:sldMk cId="208466090" sldId="268"/>
        </pc:sldMkLst>
      </pc:sldChg>
      <pc:sldChg chg="modSp mod">
        <pc:chgData name="Naomi Leonard" userId="aac58b25-e4b8-4396-be41-69c922faabae" providerId="ADAL" clId="{D63FC230-DF2C-44BC-A3C0-CBC71874CC7D}" dt="2025-06-17T10:00:13.682" v="379" actId="1076"/>
        <pc:sldMkLst>
          <pc:docMk/>
          <pc:sldMk cId="3282167897" sldId="269"/>
        </pc:sldMkLst>
      </pc:sldChg>
      <pc:sldChg chg="addSp delSp modSp mod">
        <pc:chgData name="Naomi Leonard" userId="aac58b25-e4b8-4396-be41-69c922faabae" providerId="ADAL" clId="{D63FC230-DF2C-44BC-A3C0-CBC71874CC7D}" dt="2025-06-17T10:00:37.631" v="381"/>
        <pc:sldMkLst>
          <pc:docMk/>
          <pc:sldMk cId="2899692952" sldId="283"/>
        </pc:sldMkLst>
      </pc:sldChg>
      <pc:sldChg chg="ord">
        <pc:chgData name="Naomi Leonard" userId="aac58b25-e4b8-4396-be41-69c922faabae" providerId="ADAL" clId="{D63FC230-DF2C-44BC-A3C0-CBC71874CC7D}" dt="2025-06-17T10:41:55.736" v="1135"/>
        <pc:sldMkLst>
          <pc:docMk/>
          <pc:sldMk cId="749180533" sldId="285"/>
        </pc:sldMkLst>
      </pc:sldChg>
      <pc:sldChg chg="delSp modSp mod ord">
        <pc:chgData name="Naomi Leonard" userId="aac58b25-e4b8-4396-be41-69c922faabae" providerId="ADAL" clId="{D63FC230-DF2C-44BC-A3C0-CBC71874CC7D}" dt="2025-06-17T10:48:49.234" v="1212" actId="478"/>
        <pc:sldMkLst>
          <pc:docMk/>
          <pc:sldMk cId="1280887503" sldId="302"/>
        </pc:sldMkLst>
      </pc:sldChg>
      <pc:sldChg chg="modSp mod">
        <pc:chgData name="Naomi Leonard" userId="aac58b25-e4b8-4396-be41-69c922faabae" providerId="ADAL" clId="{D63FC230-DF2C-44BC-A3C0-CBC71874CC7D}" dt="2025-06-17T09:56:24.654" v="269" actId="20577"/>
        <pc:sldMkLst>
          <pc:docMk/>
          <pc:sldMk cId="1072468971" sldId="303"/>
        </pc:sldMkLst>
      </pc:sldChg>
      <pc:sldChg chg="modSp mod">
        <pc:chgData name="Naomi Leonard" userId="aac58b25-e4b8-4396-be41-69c922faabae" providerId="ADAL" clId="{D63FC230-DF2C-44BC-A3C0-CBC71874CC7D}" dt="2025-06-17T10:12:38.036" v="788" actId="20577"/>
        <pc:sldMkLst>
          <pc:docMk/>
          <pc:sldMk cId="2292356543" sldId="304"/>
        </pc:sldMkLst>
      </pc:sldChg>
      <pc:sldChg chg="addSp modSp mod">
        <pc:chgData name="Naomi Leonard" userId="aac58b25-e4b8-4396-be41-69c922faabae" providerId="ADAL" clId="{D63FC230-DF2C-44BC-A3C0-CBC71874CC7D}" dt="2025-06-17T10:22:32.153" v="1125" actId="14100"/>
        <pc:sldMkLst>
          <pc:docMk/>
          <pc:sldMk cId="1099226220" sldId="305"/>
        </pc:sldMkLst>
      </pc:sldChg>
      <pc:sldChg chg="delSp mod">
        <pc:chgData name="Naomi Leonard" userId="aac58b25-e4b8-4396-be41-69c922faabae" providerId="ADAL" clId="{D63FC230-DF2C-44BC-A3C0-CBC71874CC7D}" dt="2025-06-17T10:42:38.622" v="1140" actId="478"/>
        <pc:sldMkLst>
          <pc:docMk/>
          <pc:sldMk cId="841723786" sldId="306"/>
        </pc:sldMkLst>
      </pc:sldChg>
      <pc:sldChg chg="modSp del mod">
        <pc:chgData name="Naomi Leonard" userId="aac58b25-e4b8-4396-be41-69c922faabae" providerId="ADAL" clId="{D63FC230-DF2C-44BC-A3C0-CBC71874CC7D}" dt="2025-06-17T10:43:03.318" v="1141" actId="47"/>
        <pc:sldMkLst>
          <pc:docMk/>
          <pc:sldMk cId="1735550446" sldId="309"/>
        </pc:sldMkLst>
      </pc:sldChg>
      <pc:sldChg chg="modSp mod">
        <pc:chgData name="Naomi Leonard" userId="aac58b25-e4b8-4396-be41-69c922faabae" providerId="ADAL" clId="{D63FC230-DF2C-44BC-A3C0-CBC71874CC7D}" dt="2025-06-17T10:13:47.143" v="800" actId="2711"/>
        <pc:sldMkLst>
          <pc:docMk/>
          <pc:sldMk cId="3635157167" sldId="310"/>
        </pc:sldMkLst>
      </pc:sldChg>
      <pc:sldChg chg="modSp mod">
        <pc:chgData name="Naomi Leonard" userId="aac58b25-e4b8-4396-be41-69c922faabae" providerId="ADAL" clId="{D63FC230-DF2C-44BC-A3C0-CBC71874CC7D}" dt="2025-06-17T10:15:45.205" v="861" actId="2711"/>
        <pc:sldMkLst>
          <pc:docMk/>
          <pc:sldMk cId="2509683364" sldId="311"/>
        </pc:sldMkLst>
      </pc:sldChg>
      <pc:sldChg chg="modSp mod">
        <pc:chgData name="Naomi Leonard" userId="aac58b25-e4b8-4396-be41-69c922faabae" providerId="ADAL" clId="{D63FC230-DF2C-44BC-A3C0-CBC71874CC7D}" dt="2025-06-17T10:14:39.297" v="844" actId="255"/>
        <pc:sldMkLst>
          <pc:docMk/>
          <pc:sldMk cId="3184298644" sldId="312"/>
        </pc:sldMkLst>
      </pc:sldChg>
      <pc:sldChg chg="modSp mod ord">
        <pc:chgData name="Naomi Leonard" userId="aac58b25-e4b8-4396-be41-69c922faabae" providerId="ADAL" clId="{D63FC230-DF2C-44BC-A3C0-CBC71874CC7D}" dt="2025-06-17T10:51:28.197" v="1238" actId="2711"/>
        <pc:sldMkLst>
          <pc:docMk/>
          <pc:sldMk cId="994381087" sldId="313"/>
        </pc:sldMkLst>
      </pc:sldChg>
      <pc:sldChg chg="modSp mod ord">
        <pc:chgData name="Naomi Leonard" userId="aac58b25-e4b8-4396-be41-69c922faabae" providerId="ADAL" clId="{D63FC230-DF2C-44BC-A3C0-CBC71874CC7D}" dt="2025-06-17T10:56:05.705" v="1239" actId="1076"/>
        <pc:sldMkLst>
          <pc:docMk/>
          <pc:sldMk cId="768340710" sldId="314"/>
        </pc:sldMkLst>
      </pc:sldChg>
      <pc:sldChg chg="delSp modSp mod ord">
        <pc:chgData name="Naomi Leonard" userId="aac58b25-e4b8-4396-be41-69c922faabae" providerId="ADAL" clId="{D63FC230-DF2C-44BC-A3C0-CBC71874CC7D}" dt="2025-06-17T11:13:24.270" v="1347" actId="114"/>
        <pc:sldMkLst>
          <pc:docMk/>
          <pc:sldMk cId="2210552976" sldId="315"/>
        </pc:sldMkLst>
      </pc:sldChg>
      <pc:sldChg chg="addSp delSp modSp mod delAnim">
        <pc:chgData name="Naomi Leonard" userId="aac58b25-e4b8-4396-be41-69c922faabae" providerId="ADAL" clId="{D63FC230-DF2C-44BC-A3C0-CBC71874CC7D}" dt="2025-06-17T09:58:58.569" v="345" actId="20577"/>
        <pc:sldMkLst>
          <pc:docMk/>
          <pc:sldMk cId="596155084" sldId="316"/>
        </pc:sldMkLst>
      </pc:sldChg>
      <pc:sldChg chg="modSp mod ord">
        <pc:chgData name="Naomi Leonard" userId="aac58b25-e4b8-4396-be41-69c922faabae" providerId="ADAL" clId="{D63FC230-DF2C-44BC-A3C0-CBC71874CC7D}" dt="2025-06-17T10:49:31.024" v="1214" actId="20577"/>
        <pc:sldMkLst>
          <pc:docMk/>
          <pc:sldMk cId="3116392671" sldId="317"/>
        </pc:sldMkLst>
      </pc:sldChg>
      <pc:sldChg chg="addSp delSp modSp mod">
        <pc:chgData name="Naomi Leonard" userId="aac58b25-e4b8-4396-be41-69c922faabae" providerId="ADAL" clId="{D63FC230-DF2C-44BC-A3C0-CBC71874CC7D}" dt="2025-06-17T10:11:14.616" v="782" actId="6549"/>
        <pc:sldMkLst>
          <pc:docMk/>
          <pc:sldMk cId="894869418" sldId="318"/>
        </pc:sldMkLst>
      </pc:sldChg>
      <pc:sldChg chg="modSp del mod">
        <pc:chgData name="Naomi Leonard" userId="aac58b25-e4b8-4396-be41-69c922faabae" providerId="ADAL" clId="{D63FC230-DF2C-44BC-A3C0-CBC71874CC7D}" dt="2025-06-17T10:11:25.684" v="783" actId="47"/>
        <pc:sldMkLst>
          <pc:docMk/>
          <pc:sldMk cId="3732602241" sldId="319"/>
        </pc:sldMkLst>
      </pc:sldChg>
    </pc:docChg>
  </pc:docChgLst>
  <pc:docChgLst>
    <pc:chgData name="Naomi Leonard" userId="aac58b25-e4b8-4396-be41-69c922faabae" providerId="ADAL" clId="{82FD5DCA-2475-4354-AA03-D20C4A0248B8}"/>
    <pc:docChg chg="delSld modSld modSection">
      <pc:chgData name="Naomi Leonard" userId="aac58b25-e4b8-4396-be41-69c922faabae" providerId="ADAL" clId="{82FD5DCA-2475-4354-AA03-D20C4A0248B8}" dt="2025-08-20T09:29:49.621" v="14" actId="113"/>
      <pc:docMkLst>
        <pc:docMk/>
      </pc:docMkLst>
      <pc:sldChg chg="modSp del mod">
        <pc:chgData name="Naomi Leonard" userId="aac58b25-e4b8-4396-be41-69c922faabae" providerId="ADAL" clId="{82FD5DCA-2475-4354-AA03-D20C4A0248B8}" dt="2025-08-20T09:28:17.726" v="3" actId="47"/>
        <pc:sldMkLst>
          <pc:docMk/>
          <pc:sldMk cId="459375446" sldId="258"/>
        </pc:sldMkLst>
      </pc:sldChg>
      <pc:sldChg chg="modSp mod">
        <pc:chgData name="Naomi Leonard" userId="aac58b25-e4b8-4396-be41-69c922faabae" providerId="ADAL" clId="{82FD5DCA-2475-4354-AA03-D20C4A0248B8}" dt="2025-08-20T09:29:49.621" v="14" actId="113"/>
        <pc:sldMkLst>
          <pc:docMk/>
          <pc:sldMk cId="3856008812" sldId="320"/>
        </pc:sldMkLst>
        <pc:spChg chg="mod">
          <ac:chgData name="Naomi Leonard" userId="aac58b25-e4b8-4396-be41-69c922faabae" providerId="ADAL" clId="{82FD5DCA-2475-4354-AA03-D20C4A0248B8}" dt="2025-08-20T09:29:49.621" v="14" actId="113"/>
          <ac:spMkLst>
            <pc:docMk/>
            <pc:sldMk cId="3856008812" sldId="320"/>
            <ac:spMk id="5" creationId="{2113EE68-7906-8C54-5B4C-3BE632DDD346}"/>
          </ac:spMkLst>
        </pc:spChg>
      </pc:sldChg>
    </pc:docChg>
  </pc:docChgLst>
  <pc:docChgLst>
    <pc:chgData name="Naomi Leonard" userId="S::nl1v22@soton.ac.uk::aac58b25-e4b8-4396-be41-69c922faabae" providerId="AD" clId="Web-{DE338450-A996-2AB2-D862-29B95E53228F}"/>
    <pc:docChg chg="modSld">
      <pc:chgData name="Naomi Leonard" userId="S::nl1v22@soton.ac.uk::aac58b25-e4b8-4396-be41-69c922faabae" providerId="AD" clId="Web-{DE338450-A996-2AB2-D862-29B95E53228F}" dt="2025-09-08T08:07:51.212" v="3"/>
      <pc:docMkLst>
        <pc:docMk/>
      </pc:docMkLst>
      <pc:sldChg chg="modNotes">
        <pc:chgData name="Naomi Leonard" userId="S::nl1v22@soton.ac.uk::aac58b25-e4b8-4396-be41-69c922faabae" providerId="AD" clId="Web-{DE338450-A996-2AB2-D862-29B95E53228F}" dt="2025-09-08T08:07:51.212" v="3"/>
        <pc:sldMkLst>
          <pc:docMk/>
          <pc:sldMk cId="3426107147" sldId="322"/>
        </pc:sldMkLst>
      </pc:sldChg>
    </pc:docChg>
  </pc:docChgLst>
  <pc:docChgLst>
    <pc:chgData name="Cara Black" userId="9dc321fb-7cf4-44d5-a186-28628717419a" providerId="ADAL" clId="{CC6A7524-13AB-464B-AABB-F77A77310C89}"/>
    <pc:docChg chg="custSel addSld delSld modSld sldOrd delSection modSection">
      <pc:chgData name="Cara Black" userId="9dc321fb-7cf4-44d5-a186-28628717419a" providerId="ADAL" clId="{CC6A7524-13AB-464B-AABB-F77A77310C89}" dt="2025-05-29T15:17:12.104" v="706" actId="1076"/>
      <pc:docMkLst>
        <pc:docMk/>
      </pc:docMkLst>
      <pc:sldChg chg="modSp mod ord">
        <pc:chgData name="Cara Black" userId="9dc321fb-7cf4-44d5-a186-28628717419a" providerId="ADAL" clId="{CC6A7524-13AB-464B-AABB-F77A77310C89}" dt="2025-05-29T14:09:43.795" v="649"/>
        <pc:sldMkLst>
          <pc:docMk/>
          <pc:sldMk cId="208466090" sldId="268"/>
        </pc:sldMkLst>
      </pc:sldChg>
      <pc:sldChg chg="del">
        <pc:chgData name="Cara Black" userId="9dc321fb-7cf4-44d5-a186-28628717419a" providerId="ADAL" clId="{CC6A7524-13AB-464B-AABB-F77A77310C89}" dt="2025-05-29T14:12:20.103" v="657" actId="47"/>
        <pc:sldMkLst>
          <pc:docMk/>
          <pc:sldMk cId="1422415738" sldId="271"/>
        </pc:sldMkLst>
      </pc:sldChg>
      <pc:sldChg chg="del">
        <pc:chgData name="Cara Black" userId="9dc321fb-7cf4-44d5-a186-28628717419a" providerId="ADAL" clId="{CC6A7524-13AB-464B-AABB-F77A77310C89}" dt="2025-05-29T14:12:27.521" v="659" actId="47"/>
        <pc:sldMkLst>
          <pc:docMk/>
          <pc:sldMk cId="2948921348" sldId="272"/>
        </pc:sldMkLst>
      </pc:sldChg>
      <pc:sldChg chg="del">
        <pc:chgData name="Cara Black" userId="9dc321fb-7cf4-44d5-a186-28628717419a" providerId="ADAL" clId="{CC6A7524-13AB-464B-AABB-F77A77310C89}" dt="2025-05-29T14:12:30.114" v="662" actId="47"/>
        <pc:sldMkLst>
          <pc:docMk/>
          <pc:sldMk cId="3681276486" sldId="276"/>
        </pc:sldMkLst>
      </pc:sldChg>
      <pc:sldChg chg="del">
        <pc:chgData name="Cara Black" userId="9dc321fb-7cf4-44d5-a186-28628717419a" providerId="ADAL" clId="{CC6A7524-13AB-464B-AABB-F77A77310C89}" dt="2025-05-29T14:12:31.058" v="663" actId="47"/>
        <pc:sldMkLst>
          <pc:docMk/>
          <pc:sldMk cId="2423883953" sldId="277"/>
        </pc:sldMkLst>
      </pc:sldChg>
      <pc:sldChg chg="del">
        <pc:chgData name="Cara Black" userId="9dc321fb-7cf4-44d5-a186-28628717419a" providerId="ADAL" clId="{CC6A7524-13AB-464B-AABB-F77A77310C89}" dt="2025-05-29T14:12:31.597" v="664" actId="47"/>
        <pc:sldMkLst>
          <pc:docMk/>
          <pc:sldMk cId="476311656" sldId="278"/>
        </pc:sldMkLst>
      </pc:sldChg>
      <pc:sldChg chg="del">
        <pc:chgData name="Cara Black" userId="9dc321fb-7cf4-44d5-a186-28628717419a" providerId="ADAL" clId="{CC6A7524-13AB-464B-AABB-F77A77310C89}" dt="2025-05-29T14:12:32.364" v="665" actId="47"/>
        <pc:sldMkLst>
          <pc:docMk/>
          <pc:sldMk cId="344870334" sldId="279"/>
        </pc:sldMkLst>
      </pc:sldChg>
      <pc:sldChg chg="del">
        <pc:chgData name="Cara Black" userId="9dc321fb-7cf4-44d5-a186-28628717419a" providerId="ADAL" clId="{CC6A7524-13AB-464B-AABB-F77A77310C89}" dt="2025-05-29T14:12:25.220" v="658" actId="47"/>
        <pc:sldMkLst>
          <pc:docMk/>
          <pc:sldMk cId="3873152399" sldId="284"/>
        </pc:sldMkLst>
      </pc:sldChg>
      <pc:sldChg chg="del">
        <pc:chgData name="Cara Black" userId="9dc321fb-7cf4-44d5-a186-28628717419a" providerId="ADAL" clId="{CC6A7524-13AB-464B-AABB-F77A77310C89}" dt="2025-05-29T14:12:29.607" v="661" actId="47"/>
        <pc:sldMkLst>
          <pc:docMk/>
          <pc:sldMk cId="2901675511" sldId="287"/>
        </pc:sldMkLst>
      </pc:sldChg>
      <pc:sldChg chg="del">
        <pc:chgData name="Cara Black" userId="9dc321fb-7cf4-44d5-a186-28628717419a" providerId="ADAL" clId="{CC6A7524-13AB-464B-AABB-F77A77310C89}" dt="2025-05-29T14:12:28.910" v="660" actId="47"/>
        <pc:sldMkLst>
          <pc:docMk/>
          <pc:sldMk cId="2509411711" sldId="300"/>
        </pc:sldMkLst>
      </pc:sldChg>
      <pc:sldChg chg="add">
        <pc:chgData name="Cara Black" userId="9dc321fb-7cf4-44d5-a186-28628717419a" providerId="ADAL" clId="{CC6A7524-13AB-464B-AABB-F77A77310C89}" dt="2025-05-29T14:10:50.641" v="651"/>
        <pc:sldMkLst>
          <pc:docMk/>
          <pc:sldMk cId="1280887503" sldId="302"/>
        </pc:sldMkLst>
      </pc:sldChg>
      <pc:sldChg chg="modSp mod">
        <pc:chgData name="Cara Black" userId="9dc321fb-7cf4-44d5-a186-28628717419a" providerId="ADAL" clId="{CC6A7524-13AB-464B-AABB-F77A77310C89}" dt="2025-05-29T15:17:12.104" v="706" actId="1076"/>
        <pc:sldMkLst>
          <pc:docMk/>
          <pc:sldMk cId="1735550446" sldId="309"/>
        </pc:sldMkLst>
      </pc:sldChg>
      <pc:sldChg chg="addSp delSp modSp mod">
        <pc:chgData name="Cara Black" userId="9dc321fb-7cf4-44d5-a186-28628717419a" providerId="ADAL" clId="{CC6A7524-13AB-464B-AABB-F77A77310C89}" dt="2025-05-29T13:59:27.925" v="454" actId="1076"/>
        <pc:sldMkLst>
          <pc:docMk/>
          <pc:sldMk cId="994381087" sldId="313"/>
        </pc:sldMkLst>
      </pc:sldChg>
      <pc:sldChg chg="addSp delSp modSp add mod">
        <pc:chgData name="Cara Black" userId="9dc321fb-7cf4-44d5-a186-28628717419a" providerId="ADAL" clId="{CC6A7524-13AB-464B-AABB-F77A77310C89}" dt="2025-05-29T14:13:02.616" v="689" actId="20577"/>
        <pc:sldMkLst>
          <pc:docMk/>
          <pc:sldMk cId="2210552976" sldId="315"/>
        </pc:sldMkLst>
      </pc:sldChg>
      <pc:sldChg chg="addSp delSp modSp add mod">
        <pc:chgData name="Cara Black" userId="9dc321fb-7cf4-44d5-a186-28628717419a" providerId="ADAL" clId="{CC6A7524-13AB-464B-AABB-F77A77310C89}" dt="2025-05-29T14:59:02.973" v="703" actId="20577"/>
        <pc:sldMkLst>
          <pc:docMk/>
          <pc:sldMk cId="596155084" sldId="316"/>
        </pc:sldMkLst>
      </pc:sldChg>
      <pc:sldChg chg="add ord">
        <pc:chgData name="Cara Black" userId="9dc321fb-7cf4-44d5-a186-28628717419a" providerId="ADAL" clId="{CC6A7524-13AB-464B-AABB-F77A77310C89}" dt="2025-05-29T14:11:48.719" v="656"/>
        <pc:sldMkLst>
          <pc:docMk/>
          <pc:sldMk cId="3116392671" sldId="317"/>
        </pc:sldMkLst>
      </pc:sldChg>
      <pc:sldChg chg="add ord">
        <pc:chgData name="Cara Black" userId="9dc321fb-7cf4-44d5-a186-28628717419a" providerId="ADAL" clId="{CC6A7524-13AB-464B-AABB-F77A77310C89}" dt="2025-05-29T14:11:40.492" v="654"/>
        <pc:sldMkLst>
          <pc:docMk/>
          <pc:sldMk cId="894869418" sldId="318"/>
        </pc:sldMkLst>
      </pc:sldChg>
      <pc:sldChg chg="add ord">
        <pc:chgData name="Cara Black" userId="9dc321fb-7cf4-44d5-a186-28628717419a" providerId="ADAL" clId="{CC6A7524-13AB-464B-AABB-F77A77310C89}" dt="2025-05-29T14:11:40.492" v="654"/>
        <pc:sldMkLst>
          <pc:docMk/>
          <pc:sldMk cId="3732602241" sldId="319"/>
        </pc:sldMkLst>
      </pc:sldChg>
    </pc:docChg>
  </pc:docChgLst>
  <pc:docChgLst>
    <pc:chgData name="Naomi Leonard" userId="S::nl1v22@soton.ac.uk::aac58b25-e4b8-4396-be41-69c922faabae" providerId="AD" clId="Web-{000BD9F6-0FCA-C899-055E-70A2AF27C9F0}"/>
    <pc:docChg chg="modSld">
      <pc:chgData name="Naomi Leonard" userId="S::nl1v22@soton.ac.uk::aac58b25-e4b8-4396-be41-69c922faabae" providerId="AD" clId="Web-{000BD9F6-0FCA-C899-055E-70A2AF27C9F0}" dt="2025-08-21T18:51:55.167" v="1" actId="20577"/>
      <pc:docMkLst>
        <pc:docMk/>
      </pc:docMkLst>
      <pc:sldChg chg="modSp">
        <pc:chgData name="Naomi Leonard" userId="S::nl1v22@soton.ac.uk::aac58b25-e4b8-4396-be41-69c922faabae" providerId="AD" clId="Web-{000BD9F6-0FCA-C899-055E-70A2AF27C9F0}" dt="2025-08-21T18:51:55.167" v="1" actId="20577"/>
        <pc:sldMkLst>
          <pc:docMk/>
          <pc:sldMk cId="596155084" sldId="316"/>
        </pc:sldMkLst>
      </pc:sldChg>
    </pc:docChg>
  </pc:docChgLst>
  <pc:docChgLst>
    <pc:chgData name="Cara Black" userId="S::cmb1d22@soton.ac.uk::9dc321fb-7cf4-44d5-a186-28628717419a" providerId="AD" clId="Web-{D6ADAC75-7944-148B-A875-C46245210D7A}"/>
    <pc:docChg chg="addSld modSld modSection">
      <pc:chgData name="Cara Black" userId="S::cmb1d22@soton.ac.uk::9dc321fb-7cf4-44d5-a186-28628717419a" providerId="AD" clId="Web-{D6ADAC75-7944-148B-A875-C46245210D7A}" dt="2025-07-22T10:35:46.574" v="136" actId="1076"/>
      <pc:docMkLst>
        <pc:docMk/>
      </pc:docMkLst>
      <pc:sldChg chg="addSp delSp modSp add replId">
        <pc:chgData name="Cara Black" userId="S::cmb1d22@soton.ac.uk::9dc321fb-7cf4-44d5-a186-28628717419a" providerId="AD" clId="Web-{D6ADAC75-7944-148B-A875-C46245210D7A}" dt="2025-07-22T10:35:46.574" v="136" actId="1076"/>
        <pc:sldMkLst>
          <pc:docMk/>
          <pc:sldMk cId="3856008812" sldId="320"/>
        </pc:sldMkLst>
      </pc:sldChg>
    </pc:docChg>
  </pc:docChgLst>
  <pc:docChgLst>
    <pc:chgData name="Naomi Leonard" userId="aac58b25-e4b8-4396-be41-69c922faabae" providerId="ADAL" clId="{A1DF259D-2E59-4459-BAF4-A8A5C99131C3}"/>
    <pc:docChg chg="undo custSel addSld delSld modSld modSection">
      <pc:chgData name="Naomi Leonard" userId="aac58b25-e4b8-4396-be41-69c922faabae" providerId="ADAL" clId="{A1DF259D-2E59-4459-BAF4-A8A5C99131C3}" dt="2025-09-08T08:13:33.710" v="318" actId="20577"/>
      <pc:docMkLst>
        <pc:docMk/>
      </pc:docMkLst>
      <pc:sldChg chg="del">
        <pc:chgData name="Naomi Leonard" userId="aac58b25-e4b8-4396-be41-69c922faabae" providerId="ADAL" clId="{A1DF259D-2E59-4459-BAF4-A8A5C99131C3}" dt="2025-09-05T14:17:34.873" v="90" actId="47"/>
        <pc:sldMkLst>
          <pc:docMk/>
          <pc:sldMk cId="239159075" sldId="256"/>
        </pc:sldMkLst>
      </pc:sldChg>
      <pc:sldChg chg="modSp mod">
        <pc:chgData name="Naomi Leonard" userId="aac58b25-e4b8-4396-be41-69c922faabae" providerId="ADAL" clId="{A1DF259D-2E59-4459-BAF4-A8A5C99131C3}" dt="2025-08-29T09:44:17.292" v="1" actId="113"/>
        <pc:sldMkLst>
          <pc:docMk/>
          <pc:sldMk cId="3402924318" sldId="259"/>
        </pc:sldMkLst>
      </pc:sldChg>
      <pc:sldChg chg="modSp mod modNotesTx">
        <pc:chgData name="Naomi Leonard" userId="aac58b25-e4b8-4396-be41-69c922faabae" providerId="ADAL" clId="{A1DF259D-2E59-4459-BAF4-A8A5C99131C3}" dt="2025-09-08T08:10:31.597" v="273" actId="20577"/>
        <pc:sldMkLst>
          <pc:docMk/>
          <pc:sldMk cId="4267457026" sldId="260"/>
        </pc:sldMkLst>
      </pc:sldChg>
      <pc:sldChg chg="modSp mod">
        <pc:chgData name="Naomi Leonard" userId="aac58b25-e4b8-4396-be41-69c922faabae" providerId="ADAL" clId="{A1DF259D-2E59-4459-BAF4-A8A5C99131C3}" dt="2025-08-29T09:44:23.637" v="2" actId="113"/>
        <pc:sldMkLst>
          <pc:docMk/>
          <pc:sldMk cId="208466090" sldId="268"/>
        </pc:sldMkLst>
      </pc:sldChg>
      <pc:sldChg chg="modSp mod modNotesTx">
        <pc:chgData name="Naomi Leonard" userId="aac58b25-e4b8-4396-be41-69c922faabae" providerId="ADAL" clId="{A1DF259D-2E59-4459-BAF4-A8A5C99131C3}" dt="2025-09-08T08:12:30.457" v="297" actId="20577"/>
        <pc:sldMkLst>
          <pc:docMk/>
          <pc:sldMk cId="3282167897" sldId="269"/>
        </pc:sldMkLst>
      </pc:sldChg>
      <pc:sldChg chg="modSp mod modNotesTx">
        <pc:chgData name="Naomi Leonard" userId="aac58b25-e4b8-4396-be41-69c922faabae" providerId="ADAL" clId="{A1DF259D-2E59-4459-BAF4-A8A5C99131C3}" dt="2025-09-08T08:13:06.306" v="304" actId="20577"/>
        <pc:sldMkLst>
          <pc:docMk/>
          <pc:sldMk cId="2899692952" sldId="283"/>
        </pc:sldMkLst>
      </pc:sldChg>
      <pc:sldChg chg="modSp mod">
        <pc:chgData name="Naomi Leonard" userId="aac58b25-e4b8-4396-be41-69c922faabae" providerId="ADAL" clId="{A1DF259D-2E59-4459-BAF4-A8A5C99131C3}" dt="2025-08-29T09:48:22.590" v="50" actId="113"/>
        <pc:sldMkLst>
          <pc:docMk/>
          <pc:sldMk cId="1280887503" sldId="302"/>
        </pc:sldMkLst>
      </pc:sldChg>
      <pc:sldChg chg="modSp mod modNotesTx">
        <pc:chgData name="Naomi Leonard" userId="aac58b25-e4b8-4396-be41-69c922faabae" providerId="ADAL" clId="{A1DF259D-2E59-4459-BAF4-A8A5C99131C3}" dt="2025-09-08T08:10:53.385" v="282" actId="20577"/>
        <pc:sldMkLst>
          <pc:docMk/>
          <pc:sldMk cId="1072468971" sldId="303"/>
        </pc:sldMkLst>
      </pc:sldChg>
      <pc:sldChg chg="modSp mod">
        <pc:chgData name="Naomi Leonard" userId="aac58b25-e4b8-4396-be41-69c922faabae" providerId="ADAL" clId="{A1DF259D-2E59-4459-BAF4-A8A5C99131C3}" dt="2025-08-29T09:45:55.430" v="17" actId="1076"/>
        <pc:sldMkLst>
          <pc:docMk/>
          <pc:sldMk cId="2292356543" sldId="304"/>
        </pc:sldMkLst>
      </pc:sldChg>
      <pc:sldChg chg="modSp mod">
        <pc:chgData name="Naomi Leonard" userId="aac58b25-e4b8-4396-be41-69c922faabae" providerId="ADAL" clId="{A1DF259D-2E59-4459-BAF4-A8A5C99131C3}" dt="2025-08-29T09:47:34.697" v="40" actId="1076"/>
        <pc:sldMkLst>
          <pc:docMk/>
          <pc:sldMk cId="1099226220" sldId="305"/>
        </pc:sldMkLst>
      </pc:sldChg>
      <pc:sldChg chg="delSp modSp mod">
        <pc:chgData name="Naomi Leonard" userId="aac58b25-e4b8-4396-be41-69c922faabae" providerId="ADAL" clId="{A1DF259D-2E59-4459-BAF4-A8A5C99131C3}" dt="2025-08-29T09:48:14.264" v="49" actId="1076"/>
        <pc:sldMkLst>
          <pc:docMk/>
          <pc:sldMk cId="841723786" sldId="306"/>
        </pc:sldMkLst>
      </pc:sldChg>
      <pc:sldChg chg="modSp mod">
        <pc:chgData name="Naomi Leonard" userId="aac58b25-e4b8-4396-be41-69c922faabae" providerId="ADAL" clId="{A1DF259D-2E59-4459-BAF4-A8A5C99131C3}" dt="2025-08-29T09:47:51.295" v="43" actId="20577"/>
        <pc:sldMkLst>
          <pc:docMk/>
          <pc:sldMk cId="4259570483" sldId="308"/>
        </pc:sldMkLst>
      </pc:sldChg>
      <pc:sldChg chg="modSp mod">
        <pc:chgData name="Naomi Leonard" userId="aac58b25-e4b8-4396-be41-69c922faabae" providerId="ADAL" clId="{A1DF259D-2E59-4459-BAF4-A8A5C99131C3}" dt="2025-08-29T09:46:22.896" v="22" actId="1076"/>
        <pc:sldMkLst>
          <pc:docMk/>
          <pc:sldMk cId="3635157167" sldId="310"/>
        </pc:sldMkLst>
      </pc:sldChg>
      <pc:sldChg chg="modSp mod">
        <pc:chgData name="Naomi Leonard" userId="aac58b25-e4b8-4396-be41-69c922faabae" providerId="ADAL" clId="{A1DF259D-2E59-4459-BAF4-A8A5C99131C3}" dt="2025-08-29T09:47:04.209" v="33" actId="1076"/>
        <pc:sldMkLst>
          <pc:docMk/>
          <pc:sldMk cId="2509683364" sldId="311"/>
        </pc:sldMkLst>
      </pc:sldChg>
      <pc:sldChg chg="modSp mod">
        <pc:chgData name="Naomi Leonard" userId="aac58b25-e4b8-4396-be41-69c922faabae" providerId="ADAL" clId="{A1DF259D-2E59-4459-BAF4-A8A5C99131C3}" dt="2025-08-29T09:46:48.725" v="27" actId="113"/>
        <pc:sldMkLst>
          <pc:docMk/>
          <pc:sldMk cId="3184298644" sldId="312"/>
        </pc:sldMkLst>
      </pc:sldChg>
      <pc:sldChg chg="modSp mod">
        <pc:chgData name="Naomi Leonard" userId="aac58b25-e4b8-4396-be41-69c922faabae" providerId="ADAL" clId="{A1DF259D-2E59-4459-BAF4-A8A5C99131C3}" dt="2025-08-29T09:49:21.935" v="66" actId="1076"/>
        <pc:sldMkLst>
          <pc:docMk/>
          <pc:sldMk cId="994381087" sldId="313"/>
        </pc:sldMkLst>
      </pc:sldChg>
      <pc:sldChg chg="modSp mod">
        <pc:chgData name="Naomi Leonard" userId="aac58b25-e4b8-4396-be41-69c922faabae" providerId="ADAL" clId="{A1DF259D-2E59-4459-BAF4-A8A5C99131C3}" dt="2025-08-29T09:49:52.590" v="73" actId="14100"/>
        <pc:sldMkLst>
          <pc:docMk/>
          <pc:sldMk cId="768340710" sldId="314"/>
        </pc:sldMkLst>
      </pc:sldChg>
      <pc:sldChg chg="modSp mod">
        <pc:chgData name="Naomi Leonard" userId="aac58b25-e4b8-4396-be41-69c922faabae" providerId="ADAL" clId="{A1DF259D-2E59-4459-BAF4-A8A5C99131C3}" dt="2025-08-29T09:49:57.252" v="74" actId="113"/>
        <pc:sldMkLst>
          <pc:docMk/>
          <pc:sldMk cId="2210552976" sldId="315"/>
        </pc:sldMkLst>
      </pc:sldChg>
      <pc:sldChg chg="modSp mod modNotesTx">
        <pc:chgData name="Naomi Leonard" userId="aac58b25-e4b8-4396-be41-69c922faabae" providerId="ADAL" clId="{A1DF259D-2E59-4459-BAF4-A8A5C99131C3}" dt="2025-09-08T08:11:13.598" v="289" actId="20577"/>
        <pc:sldMkLst>
          <pc:docMk/>
          <pc:sldMk cId="596155084" sldId="316"/>
        </pc:sldMkLst>
      </pc:sldChg>
      <pc:sldChg chg="delSp modSp mod">
        <pc:chgData name="Naomi Leonard" userId="aac58b25-e4b8-4396-be41-69c922faabae" providerId="ADAL" clId="{A1DF259D-2E59-4459-BAF4-A8A5C99131C3}" dt="2025-08-29T09:48:51.735" v="55" actId="1076"/>
        <pc:sldMkLst>
          <pc:docMk/>
          <pc:sldMk cId="3116392671" sldId="317"/>
        </pc:sldMkLst>
      </pc:sldChg>
      <pc:sldChg chg="modSp mod modNotesTx">
        <pc:chgData name="Naomi Leonard" userId="aac58b25-e4b8-4396-be41-69c922faabae" providerId="ADAL" clId="{A1DF259D-2E59-4459-BAF4-A8A5C99131C3}" dt="2025-09-08T08:13:33.710" v="318" actId="20577"/>
        <pc:sldMkLst>
          <pc:docMk/>
          <pc:sldMk cId="894869418" sldId="318"/>
        </pc:sldMkLst>
      </pc:sldChg>
      <pc:sldChg chg="modSp mod">
        <pc:chgData name="Naomi Leonard" userId="aac58b25-e4b8-4396-be41-69c922faabae" providerId="ADAL" clId="{A1DF259D-2E59-4459-BAF4-A8A5C99131C3}" dt="2025-08-29T09:50:31.791" v="79" actId="1076"/>
        <pc:sldMkLst>
          <pc:docMk/>
          <pc:sldMk cId="260802372" sldId="319"/>
        </pc:sldMkLst>
      </pc:sldChg>
      <pc:sldChg chg="delSp modSp mod">
        <pc:chgData name="Naomi Leonard" userId="aac58b25-e4b8-4396-be41-69c922faabae" providerId="ADAL" clId="{A1DF259D-2E59-4459-BAF4-A8A5C99131C3}" dt="2025-08-29T09:50:22.480" v="77" actId="1076"/>
        <pc:sldMkLst>
          <pc:docMk/>
          <pc:sldMk cId="3856008812" sldId="320"/>
        </pc:sldMkLst>
        <pc:spChg chg="mod">
          <ac:chgData name="Naomi Leonard" userId="aac58b25-e4b8-4396-be41-69c922faabae" providerId="ADAL" clId="{A1DF259D-2E59-4459-BAF4-A8A5C99131C3}" dt="2025-08-29T09:50:22.480" v="77" actId="1076"/>
          <ac:spMkLst>
            <pc:docMk/>
            <pc:sldMk cId="3856008812" sldId="320"/>
            <ac:spMk id="5" creationId="{2113EE68-7906-8C54-5B4C-3BE632DDD346}"/>
          </ac:spMkLst>
        </pc:spChg>
        <pc:spChg chg="mod">
          <ac:chgData name="Naomi Leonard" userId="aac58b25-e4b8-4396-be41-69c922faabae" providerId="ADAL" clId="{A1DF259D-2E59-4459-BAF4-A8A5C99131C3}" dt="2025-08-29T09:50:01.178" v="75" actId="113"/>
          <ac:spMkLst>
            <pc:docMk/>
            <pc:sldMk cId="3856008812" sldId="320"/>
            <ac:spMk id="12" creationId="{E234559B-C460-3D00-1001-FC0485BAEE69}"/>
          </ac:spMkLst>
        </pc:spChg>
      </pc:sldChg>
      <pc:sldChg chg="addSp delSp modSp add mod modNotesTx">
        <pc:chgData name="Naomi Leonard" userId="aac58b25-e4b8-4396-be41-69c922faabae" providerId="ADAL" clId="{A1DF259D-2E59-4459-BAF4-A8A5C99131C3}" dt="2025-09-08T08:08:16.560" v="91" actId="207"/>
        <pc:sldMkLst>
          <pc:docMk/>
          <pc:sldMk cId="3426107147" sldId="322"/>
        </pc:sldMkLst>
        <pc:spChg chg="mod">
          <ac:chgData name="Naomi Leonard" userId="aac58b25-e4b8-4396-be41-69c922faabae" providerId="ADAL" clId="{A1DF259D-2E59-4459-BAF4-A8A5C99131C3}" dt="2025-09-05T14:17:23.154" v="89" actId="2711"/>
          <ac:spMkLst>
            <pc:docMk/>
            <pc:sldMk cId="3426107147" sldId="322"/>
            <ac:spMk id="14" creationId="{D7CA3B37-FCB2-7FAA-1E34-39956FEA9739}"/>
          </ac:spMkLst>
        </pc:spChg>
        <pc:spChg chg="add mod">
          <ac:chgData name="Naomi Leonard" userId="aac58b25-e4b8-4396-be41-69c922faabae" providerId="ADAL" clId="{A1DF259D-2E59-4459-BAF4-A8A5C99131C3}" dt="2025-09-05T14:16:44.281" v="85"/>
          <ac:spMkLst>
            <pc:docMk/>
            <pc:sldMk cId="3426107147" sldId="322"/>
            <ac:spMk id="20" creationId="{E0EA740F-89F6-3931-9240-33C024F5350B}"/>
          </ac:spMkLst>
        </pc:spChg>
        <pc:spChg chg="add mod">
          <ac:chgData name="Naomi Leonard" userId="aac58b25-e4b8-4396-be41-69c922faabae" providerId="ADAL" clId="{A1DF259D-2E59-4459-BAF4-A8A5C99131C3}" dt="2025-09-05T14:16:44.281" v="85"/>
          <ac:spMkLst>
            <pc:docMk/>
            <pc:sldMk cId="3426107147" sldId="322"/>
            <ac:spMk id="21" creationId="{C2D60492-B507-46EF-F5FD-B2A793B4A601}"/>
          </ac:spMkLst>
        </pc:spChg>
        <pc:picChg chg="add mod">
          <ac:chgData name="Naomi Leonard" userId="aac58b25-e4b8-4396-be41-69c922faabae" providerId="ADAL" clId="{A1DF259D-2E59-4459-BAF4-A8A5C99131C3}" dt="2025-09-05T14:16:56.891" v="87"/>
          <ac:picMkLst>
            <pc:docMk/>
            <pc:sldMk cId="3426107147" sldId="322"/>
            <ac:picMk id="22" creationId="{540A0F86-2065-7504-2E3B-F950820C7018}"/>
          </ac:picMkLst>
        </pc:picChg>
      </pc:sldChg>
      <pc:sldChg chg="add">
        <pc:chgData name="Naomi Leonard" userId="aac58b25-e4b8-4396-be41-69c922faabae" providerId="ADAL" clId="{A1DF259D-2E59-4459-BAF4-A8A5C99131C3}" dt="2025-09-05T14:17:09.341" v="88"/>
        <pc:sldMkLst>
          <pc:docMk/>
          <pc:sldMk cId="1174866521" sldId="323"/>
        </pc:sldMkLst>
      </pc:sldChg>
    </pc:docChg>
  </pc:docChgLst>
  <pc:docChgLst>
    <pc:chgData name="Naomi Leonard" userId="S::nl1v22@soton.ac.uk::aac58b25-e4b8-4396-be41-69c922faabae" providerId="AD" clId="Web-{A1F1B04E-8144-7A8C-BD3C-1CBD27037470}"/>
    <pc:docChg chg="modSld">
      <pc:chgData name="Naomi Leonard" userId="S::nl1v22@soton.ac.uk::aac58b25-e4b8-4396-be41-69c922faabae" providerId="AD" clId="Web-{A1F1B04E-8144-7A8C-BD3C-1CBD27037470}" dt="2025-06-17T13:18:30.832" v="1" actId="1076"/>
      <pc:docMkLst>
        <pc:docMk/>
      </pc:docMkLst>
    </pc:docChg>
  </pc:docChgLst>
  <pc:docChgLst>
    <pc:chgData name="Nikhil Mistry" userId="S::nm2f18@soton.ac.uk::700342fd-c651-4806-9df0-80e3953b3ca8" providerId="AD" clId="Web-{4E968FFD-52CB-DDA4-A32B-5AA710BA67D0}"/>
    <pc:docChg chg="modSld">
      <pc:chgData name="Nikhil Mistry" userId="S::nm2f18@soton.ac.uk::700342fd-c651-4806-9df0-80e3953b3ca8" providerId="AD" clId="Web-{4E968FFD-52CB-DDA4-A32B-5AA710BA67D0}" dt="2025-09-03T15:56:32.778" v="17"/>
      <pc:docMkLst>
        <pc:docMk/>
      </pc:docMkLst>
      <pc:sldChg chg="modNotes">
        <pc:chgData name="Nikhil Mistry" userId="S::nm2f18@soton.ac.uk::700342fd-c651-4806-9df0-80e3953b3ca8" providerId="AD" clId="Web-{4E968FFD-52CB-DDA4-A32B-5AA710BA67D0}" dt="2025-09-03T15:56:32.778" v="17"/>
        <pc:sldMkLst>
          <pc:docMk/>
          <pc:sldMk cId="1396039507" sldId="301"/>
        </pc:sldMkLst>
      </pc:sldChg>
      <pc:sldChg chg="modNotes">
        <pc:chgData name="Nikhil Mistry" userId="S::nm2f18@soton.ac.uk::700342fd-c651-4806-9df0-80e3953b3ca8" providerId="AD" clId="Web-{4E968FFD-52CB-DDA4-A32B-5AA710BA67D0}" dt="2025-09-03T15:56:22.559" v="1"/>
        <pc:sldMkLst>
          <pc:docMk/>
          <pc:sldMk cId="841723786" sldId="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4F18A-80FA-6548-83B3-92D6BAED4ECC}" type="datetimeFigureOut">
              <a:rPr lang="en-US" smtClean="0"/>
              <a:t>5/12/2026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6104C9-81B3-6C4F-AF41-68E9F5293BD6}" type="slidenum">
              <a:rPr lang="en-US" smtClean="0"/>
              <a:t>‹#›</a:t>
            </a:fld>
            <a:endParaRPr lang="en-US"/>
          </a:p>
        </p:txBody>
      </p:sp>
    </p:spTree>
    <p:extLst>
      <p:ext uri="{BB962C8B-B14F-4D97-AF65-F5344CB8AC3E}">
        <p14:creationId xmlns:p14="http://schemas.microsoft.com/office/powerpoint/2010/main" val="3611665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0510">
              <a:buNone/>
            </a:pPr>
            <a:r>
              <a:rPr lang="en-GB" sz="1200" i="1" dirty="0">
                <a:effectLst/>
                <a:latin typeface="Montserrat" pitchFamily="2" charset="0"/>
                <a:ea typeface="Calibri" panose="020F0502020204030204" pitchFamily="34" charset="0"/>
              </a:rPr>
              <a:t>[The ethics competency quiz will be completed by all researchers prior to carrying out their research, either on paper and then marked, or via a Microsoft Forms quiz.]</a:t>
            </a:r>
            <a:endParaRPr lang="en-GB" sz="1200" dirty="0">
              <a:effectLst/>
              <a:latin typeface="Montserrat" pitchFamily="2"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EF6104C9-81B3-6C4F-AF41-68E9F5293BD6}" type="slidenum">
              <a:rPr lang="en-US" smtClean="0"/>
              <a:t>1</a:t>
            </a:fld>
            <a:endParaRPr lang="en-US"/>
          </a:p>
        </p:txBody>
      </p:sp>
    </p:spTree>
    <p:extLst>
      <p:ext uri="{BB962C8B-B14F-4D97-AF65-F5344CB8AC3E}">
        <p14:creationId xmlns:p14="http://schemas.microsoft.com/office/powerpoint/2010/main" val="2135021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F2910-D83E-A10D-D263-2FEACB275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6E1BB-8004-04AA-5C00-76E114F051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08F9F1-F508-4A96-D66F-E699A3631ED3}"/>
              </a:ext>
            </a:extLst>
          </p:cNvPr>
          <p:cNvSpPr>
            <a:spLocks noGrp="1"/>
          </p:cNvSpPr>
          <p:nvPr>
            <p:ph type="body" idx="1"/>
          </p:nvPr>
        </p:nvSpPr>
        <p:spPr/>
        <p:txBody>
          <a:bodyPr/>
          <a:lstStyle/>
          <a:p>
            <a:endParaRPr lang="en-US" dirty="0">
              <a:solidFill>
                <a:schemeClr val="accent1"/>
              </a:solidFill>
            </a:endParaRPr>
          </a:p>
        </p:txBody>
      </p:sp>
      <p:sp>
        <p:nvSpPr>
          <p:cNvPr id="4" name="Slide Number Placeholder 3">
            <a:extLst>
              <a:ext uri="{FF2B5EF4-FFF2-40B4-BE49-F238E27FC236}">
                <a16:creationId xmlns:a16="http://schemas.microsoft.com/office/drawing/2014/main" id="{F7ADC245-352A-BF7B-5592-2F9DE2C656DA}"/>
              </a:ext>
            </a:extLst>
          </p:cNvPr>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376390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E740F-795B-C947-F783-BE299F126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48B84-89D5-7ED2-66D9-276380ED8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96A595-ECE3-AE15-4910-287980162EB3}"/>
              </a:ext>
            </a:extLst>
          </p:cNvPr>
          <p:cNvSpPr>
            <a:spLocks noGrp="1"/>
          </p:cNvSpPr>
          <p:nvPr>
            <p:ph type="body" idx="1"/>
          </p:nvPr>
        </p:nvSpPr>
        <p:spPr/>
        <p:txBody>
          <a:bodyPr/>
          <a:lstStyle/>
          <a:p>
            <a:endParaRPr lang="en-US" dirty="0">
              <a:solidFill>
                <a:schemeClr val="accent1"/>
              </a:solidFill>
            </a:endParaRPr>
          </a:p>
        </p:txBody>
      </p:sp>
      <p:sp>
        <p:nvSpPr>
          <p:cNvPr id="4" name="Slide Number Placeholder 3">
            <a:extLst>
              <a:ext uri="{FF2B5EF4-FFF2-40B4-BE49-F238E27FC236}">
                <a16:creationId xmlns:a16="http://schemas.microsoft.com/office/drawing/2014/main" id="{EE127D26-1733-78D0-AC07-3EBB95FD0361}"/>
              </a:ext>
            </a:extLst>
          </p:cNvPr>
          <p:cNvSpPr>
            <a:spLocks noGrp="1"/>
          </p:cNvSpPr>
          <p:nvPr>
            <p:ph type="sldNum" sz="quarter" idx="5"/>
          </p:nvPr>
        </p:nvSpPr>
        <p:spPr/>
        <p:txBody>
          <a:bodyPr/>
          <a:lstStyle/>
          <a:p>
            <a:fld id="{EF6104C9-81B3-6C4F-AF41-68E9F5293BD6}" type="slidenum">
              <a:rPr lang="en-US" smtClean="0"/>
              <a:t>3</a:t>
            </a:fld>
            <a:endParaRPr lang="en-US"/>
          </a:p>
        </p:txBody>
      </p:sp>
    </p:spTree>
    <p:extLst>
      <p:ext uri="{BB962C8B-B14F-4D97-AF65-F5344CB8AC3E}">
        <p14:creationId xmlns:p14="http://schemas.microsoft.com/office/powerpoint/2010/main" val="148351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A423A-2B09-7E7D-6412-DB69EA428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41B35-C8EF-8D08-A487-AB8F2113A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59C61-1DFC-4203-890A-1A80F65D6304}"/>
              </a:ext>
            </a:extLst>
          </p:cNvPr>
          <p:cNvSpPr>
            <a:spLocks noGrp="1"/>
          </p:cNvSpPr>
          <p:nvPr>
            <p:ph type="body" idx="1"/>
          </p:nvPr>
        </p:nvSpPr>
        <p:spPr/>
        <p:txBody>
          <a:bodyPr/>
          <a:lstStyle/>
          <a:p>
            <a:endParaRPr lang="en-US" dirty="0">
              <a:solidFill>
                <a:schemeClr val="accent1"/>
              </a:solidFill>
            </a:endParaRPr>
          </a:p>
        </p:txBody>
      </p:sp>
      <p:sp>
        <p:nvSpPr>
          <p:cNvPr id="4" name="Slide Number Placeholder 3">
            <a:extLst>
              <a:ext uri="{FF2B5EF4-FFF2-40B4-BE49-F238E27FC236}">
                <a16:creationId xmlns:a16="http://schemas.microsoft.com/office/drawing/2014/main" id="{9B82AEEC-56D1-606B-BEF0-C90CFBEF111D}"/>
              </a:ext>
            </a:extLst>
          </p:cNvPr>
          <p:cNvSpPr>
            <a:spLocks noGrp="1"/>
          </p:cNvSpPr>
          <p:nvPr>
            <p:ph type="sldNum" sz="quarter" idx="5"/>
          </p:nvPr>
        </p:nvSpPr>
        <p:spPr/>
        <p:txBody>
          <a:bodyPr/>
          <a:lstStyle/>
          <a:p>
            <a:fld id="{EF6104C9-81B3-6C4F-AF41-68E9F5293BD6}" type="slidenum">
              <a:rPr lang="en-US" smtClean="0"/>
              <a:t>4</a:t>
            </a:fld>
            <a:endParaRPr lang="en-US"/>
          </a:p>
        </p:txBody>
      </p:sp>
    </p:spTree>
    <p:extLst>
      <p:ext uri="{BB962C8B-B14F-4D97-AF65-F5344CB8AC3E}">
        <p14:creationId xmlns:p14="http://schemas.microsoft.com/office/powerpoint/2010/main" val="328564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8040E-18D0-AE89-AE22-66494361C6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921EA-4BAF-394C-BE6B-99020061FA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4F4BC-78CA-B627-940B-A28A89787721}"/>
              </a:ext>
            </a:extLst>
          </p:cNvPr>
          <p:cNvSpPr>
            <a:spLocks noGrp="1"/>
          </p:cNvSpPr>
          <p:nvPr>
            <p:ph type="body" idx="1"/>
          </p:nvPr>
        </p:nvSpPr>
        <p:spPr/>
        <p:txBody>
          <a:bodyPr/>
          <a:lstStyle/>
          <a:p>
            <a:endParaRPr lang="en-US" dirty="0">
              <a:solidFill>
                <a:schemeClr val="accent1"/>
              </a:solidFill>
            </a:endParaRPr>
          </a:p>
        </p:txBody>
      </p:sp>
      <p:sp>
        <p:nvSpPr>
          <p:cNvPr id="4" name="Slide Number Placeholder 3">
            <a:extLst>
              <a:ext uri="{FF2B5EF4-FFF2-40B4-BE49-F238E27FC236}">
                <a16:creationId xmlns:a16="http://schemas.microsoft.com/office/drawing/2014/main" id="{73367310-4192-46EB-302F-EC5C41861CCE}"/>
              </a:ext>
            </a:extLst>
          </p:cNvPr>
          <p:cNvSpPr>
            <a:spLocks noGrp="1"/>
          </p:cNvSpPr>
          <p:nvPr>
            <p:ph type="sldNum" sz="quarter" idx="5"/>
          </p:nvPr>
        </p:nvSpPr>
        <p:spPr/>
        <p:txBody>
          <a:bodyPr/>
          <a:lstStyle/>
          <a:p>
            <a:fld id="{EF6104C9-81B3-6C4F-AF41-68E9F5293BD6}" type="slidenum">
              <a:rPr lang="en-US" smtClean="0"/>
              <a:t>5</a:t>
            </a:fld>
            <a:endParaRPr lang="en-US"/>
          </a:p>
        </p:txBody>
      </p:sp>
    </p:spTree>
    <p:extLst>
      <p:ext uri="{BB962C8B-B14F-4D97-AF65-F5344CB8AC3E}">
        <p14:creationId xmlns:p14="http://schemas.microsoft.com/office/powerpoint/2010/main" val="2431375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62476-2782-B552-10C7-7B3C40E63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94C41-55F7-BDE3-F31F-6B0B6FA830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98A8C-0035-C765-0E97-F84A527D21AD}"/>
              </a:ext>
            </a:extLst>
          </p:cNvPr>
          <p:cNvSpPr>
            <a:spLocks noGrp="1"/>
          </p:cNvSpPr>
          <p:nvPr>
            <p:ph type="body" idx="1"/>
          </p:nvPr>
        </p:nvSpPr>
        <p:spPr/>
        <p:txBody>
          <a:bodyPr/>
          <a:lstStyle/>
          <a:p>
            <a:endParaRPr lang="en-US" dirty="0">
              <a:solidFill>
                <a:schemeClr val="accent1"/>
              </a:solidFill>
            </a:endParaRPr>
          </a:p>
        </p:txBody>
      </p:sp>
      <p:sp>
        <p:nvSpPr>
          <p:cNvPr id="4" name="Slide Number Placeholder 3">
            <a:extLst>
              <a:ext uri="{FF2B5EF4-FFF2-40B4-BE49-F238E27FC236}">
                <a16:creationId xmlns:a16="http://schemas.microsoft.com/office/drawing/2014/main" id="{67E2C74B-EC99-6D00-6370-18C9BF3A8A87}"/>
              </a:ext>
            </a:extLst>
          </p:cNvPr>
          <p:cNvSpPr>
            <a:spLocks noGrp="1"/>
          </p:cNvSpPr>
          <p:nvPr>
            <p:ph type="sldNum" sz="quarter" idx="5"/>
          </p:nvPr>
        </p:nvSpPr>
        <p:spPr/>
        <p:txBody>
          <a:bodyPr/>
          <a:lstStyle/>
          <a:p>
            <a:fld id="{EF6104C9-81B3-6C4F-AF41-68E9F5293BD6}" type="slidenum">
              <a:rPr lang="en-US" smtClean="0"/>
              <a:t>6</a:t>
            </a:fld>
            <a:endParaRPr lang="en-US"/>
          </a:p>
        </p:txBody>
      </p:sp>
    </p:spTree>
    <p:extLst>
      <p:ext uri="{BB962C8B-B14F-4D97-AF65-F5344CB8AC3E}">
        <p14:creationId xmlns:p14="http://schemas.microsoft.com/office/powerpoint/2010/main" val="1128175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FAA61-2246-45FD-C9E6-AD603849D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70F61-343E-BC74-43CE-983A26F84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F10A92-C74D-F5B9-3C12-1DD62EBFF412}"/>
              </a:ext>
            </a:extLst>
          </p:cNvPr>
          <p:cNvSpPr>
            <a:spLocks noGrp="1"/>
          </p:cNvSpPr>
          <p:nvPr>
            <p:ph type="body" idx="1"/>
          </p:nvPr>
        </p:nvSpPr>
        <p:spPr/>
        <p:txBody>
          <a:bodyPr/>
          <a:lstStyle/>
          <a:p>
            <a:endParaRPr lang="en-US" dirty="0">
              <a:solidFill>
                <a:schemeClr val="accent1"/>
              </a:solidFill>
            </a:endParaRPr>
          </a:p>
        </p:txBody>
      </p:sp>
      <p:sp>
        <p:nvSpPr>
          <p:cNvPr id="4" name="Slide Number Placeholder 3">
            <a:extLst>
              <a:ext uri="{FF2B5EF4-FFF2-40B4-BE49-F238E27FC236}">
                <a16:creationId xmlns:a16="http://schemas.microsoft.com/office/drawing/2014/main" id="{8F701E8A-0D5D-BF77-6D62-DD5672F19DB6}"/>
              </a:ext>
            </a:extLst>
          </p:cNvPr>
          <p:cNvSpPr>
            <a:spLocks noGrp="1"/>
          </p:cNvSpPr>
          <p:nvPr>
            <p:ph type="sldNum" sz="quarter" idx="5"/>
          </p:nvPr>
        </p:nvSpPr>
        <p:spPr/>
        <p:txBody>
          <a:bodyPr/>
          <a:lstStyle/>
          <a:p>
            <a:fld id="{EF6104C9-81B3-6C4F-AF41-68E9F5293BD6}" type="slidenum">
              <a:rPr lang="en-US" smtClean="0"/>
              <a:t>7</a:t>
            </a:fld>
            <a:endParaRPr lang="en-US"/>
          </a:p>
        </p:txBody>
      </p:sp>
    </p:spTree>
    <p:extLst>
      <p:ext uri="{BB962C8B-B14F-4D97-AF65-F5344CB8AC3E}">
        <p14:creationId xmlns:p14="http://schemas.microsoft.com/office/powerpoint/2010/main" val="2722004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5" name="Picture 4" descr="A blue rectangular object with text&#10;&#10;AI-generated content may be incorrect.">
            <a:extLst>
              <a:ext uri="{FF2B5EF4-FFF2-40B4-BE49-F238E27FC236}">
                <a16:creationId xmlns:a16="http://schemas.microsoft.com/office/drawing/2014/main" id="{59E759B7-2371-DDEF-6190-BC23F46F31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254"/>
          </a:xfrm>
          <a:prstGeom prst="rect">
            <a:avLst/>
          </a:prstGeom>
        </p:spPr>
      </p:pic>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409599375"/>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4111511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2508362395"/>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3748438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26950762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3631384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407992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3329973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1465646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a:effectLst/>
                <a:latin typeface="Minion Pro" panose="02040503050306020203" pitchFamily="18" charset="0"/>
              </a:rPr>
              <a:t>f19330</a:t>
            </a:r>
          </a:p>
        </p:txBody>
      </p:sp>
    </p:spTree>
    <p:extLst>
      <p:ext uri="{BB962C8B-B14F-4D97-AF65-F5344CB8AC3E}">
        <p14:creationId xmlns:p14="http://schemas.microsoft.com/office/powerpoint/2010/main" val="2956799330"/>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4207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5/12/2026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63950345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svg"/><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sp>
        <p:nvSpPr>
          <p:cNvPr id="20" name="Title 1">
            <a:extLst>
              <a:ext uri="{FF2B5EF4-FFF2-40B4-BE49-F238E27FC236}">
                <a16:creationId xmlns:a16="http://schemas.microsoft.com/office/drawing/2014/main" id="{E0EA740F-89F6-3931-9240-33C024F5350B}"/>
              </a:ext>
            </a:extLst>
          </p:cNvPr>
          <p:cNvSpPr>
            <a:spLocks noGrp="1"/>
          </p:cNvSpPr>
          <p:nvPr>
            <p:ph type="ctrTitle"/>
          </p:nvPr>
        </p:nvSpPr>
        <p:spPr>
          <a:xfrm>
            <a:off x="398878" y="3601726"/>
            <a:ext cx="8139332" cy="812866"/>
          </a:xfrm>
        </p:spPr>
        <p:txBody>
          <a:bodyPr>
            <a:noAutofit/>
          </a:bodyPr>
          <a:lstStyle/>
          <a:p>
            <a:r>
              <a:rPr lang="en-US" sz="5600" b="0" dirty="0">
                <a:latin typeface="Ems bolder font" pitchFamily="50" charset="0"/>
                <a:cs typeface="Arial"/>
              </a:rPr>
              <a:t>Ethics Competency Quiz</a:t>
            </a:r>
          </a:p>
        </p:txBody>
      </p:sp>
      <p:sp>
        <p:nvSpPr>
          <p:cNvPr id="21" name="Subtitle 2">
            <a:extLst>
              <a:ext uri="{FF2B5EF4-FFF2-40B4-BE49-F238E27FC236}">
                <a16:creationId xmlns:a16="http://schemas.microsoft.com/office/drawing/2014/main" id="{C2D60492-B507-46EF-F5FD-B2A793B4A601}"/>
              </a:ext>
            </a:extLst>
          </p:cNvPr>
          <p:cNvSpPr>
            <a:spLocks noGrp="1"/>
          </p:cNvSpPr>
          <p:nvPr>
            <p:ph type="subTitle" idx="1"/>
          </p:nvPr>
        </p:nvSpPr>
        <p:spPr>
          <a:xfrm>
            <a:off x="480704" y="4418493"/>
            <a:ext cx="4831611" cy="535476"/>
          </a:xfrm>
        </p:spPr>
        <p:txBody>
          <a:bodyPr lIns="91440" tIns="45720" rIns="91440" bIns="45720" anchor="t"/>
          <a:lstStyle/>
          <a:p>
            <a:r>
              <a:rPr lang="en-US" sz="3600" dirty="0">
                <a:latin typeface="Ems bolder font"/>
                <a:cs typeface="Arial"/>
              </a:rPr>
              <a:t>Session 6</a:t>
            </a:r>
          </a:p>
        </p:txBody>
      </p:sp>
      <p:pic>
        <p:nvPicPr>
          <p:cNvPr id="22" name="Picture 21" descr="A logo of a person with a globe and arrows&#10;&#10;AI-generated content may be incorrect.">
            <a:extLst>
              <a:ext uri="{FF2B5EF4-FFF2-40B4-BE49-F238E27FC236}">
                <a16:creationId xmlns:a16="http://schemas.microsoft.com/office/drawing/2014/main" id="{540A0F86-2065-7504-2E3B-F950820C701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0582302-ABDF-8BB3-11C3-40547E771D8A}"/>
            </a:ext>
          </a:extLst>
        </p:cNvPr>
        <p:cNvGrpSpPr/>
        <p:nvPr/>
      </p:nvGrpSpPr>
      <p:grpSpPr>
        <a:xfrm>
          <a:off x="0" y="0"/>
          <a:ext cx="0" cy="0"/>
          <a:chOff x="0" y="0"/>
          <a:chExt cx="0" cy="0"/>
        </a:xfrm>
      </p:grpSpPr>
      <p:pic>
        <p:nvPicPr>
          <p:cNvPr id="11" name="Picture 10" descr="A blue rectangular object with black edges&#10;&#10;Description automatically generated">
            <a:extLst>
              <a:ext uri="{FF2B5EF4-FFF2-40B4-BE49-F238E27FC236}">
                <a16:creationId xmlns:a16="http://schemas.microsoft.com/office/drawing/2014/main" id="{2EF17A36-D6B6-CD50-858E-EF3BACBEE2D1}"/>
              </a:ext>
            </a:extLst>
          </p:cNvPr>
          <p:cNvPicPr>
            <a:picLocks noChangeAspect="1"/>
          </p:cNvPicPr>
          <p:nvPr/>
        </p:nvPicPr>
        <p:blipFill>
          <a:blip r:embed="rId4">
            <a:alphaModFix amt="52000"/>
          </a:blip>
          <a:stretch>
            <a:fillRect/>
          </a:stretch>
        </p:blipFill>
        <p:spPr>
          <a:xfrm>
            <a:off x="1779677" y="1358728"/>
            <a:ext cx="8632646" cy="5499272"/>
          </a:xfrm>
          <a:prstGeom prst="rect">
            <a:avLst/>
          </a:prstGeom>
        </p:spPr>
      </p:pic>
      <p:sp>
        <p:nvSpPr>
          <p:cNvPr id="12" name="Title 11">
            <a:extLst>
              <a:ext uri="{FF2B5EF4-FFF2-40B4-BE49-F238E27FC236}">
                <a16:creationId xmlns:a16="http://schemas.microsoft.com/office/drawing/2014/main" id="{E234559B-C460-3D00-1001-FC0485BAEE69}"/>
              </a:ext>
            </a:extLst>
          </p:cNvPr>
          <p:cNvSpPr>
            <a:spLocks noGrp="1"/>
          </p:cNvSpPr>
          <p:nvPr>
            <p:ph type="title"/>
          </p:nvPr>
        </p:nvSpPr>
        <p:spPr>
          <a:xfrm>
            <a:off x="3432020" y="522589"/>
            <a:ext cx="5327959" cy="535531"/>
          </a:xfrm>
        </p:spPr>
        <p:txBody>
          <a:bodyPr/>
          <a:lstStyle/>
          <a:p>
            <a:pPr algn="ctr"/>
            <a:r>
              <a:rPr lang="en-GB" sz="4000" dirty="0">
                <a:latin typeface="Ems bolder font" pitchFamily="50" charset="0"/>
                <a:ea typeface="Calibri" panose="020F0502020204030204" pitchFamily="34" charset="0"/>
                <a:cs typeface="Arial" panose="020B0604020202020204" pitchFamily="34" charset="0"/>
              </a:rPr>
              <a:t>Question one</a:t>
            </a:r>
          </a:p>
        </p:txBody>
      </p:sp>
      <p:sp>
        <p:nvSpPr>
          <p:cNvPr id="5" name="TextBox 4">
            <a:extLst>
              <a:ext uri="{FF2B5EF4-FFF2-40B4-BE49-F238E27FC236}">
                <a16:creationId xmlns:a16="http://schemas.microsoft.com/office/drawing/2014/main" id="{2113EE68-7906-8C54-5B4C-3BE632DDD346}"/>
              </a:ext>
            </a:extLst>
          </p:cNvPr>
          <p:cNvSpPr txBox="1"/>
          <p:nvPr/>
        </p:nvSpPr>
        <p:spPr>
          <a:xfrm>
            <a:off x="2901551" y="1787385"/>
            <a:ext cx="638889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u="sng" dirty="0">
                <a:solidFill>
                  <a:srgbClr val="265378"/>
                </a:solidFill>
                <a:latin typeface="Montserrat"/>
                <a:cs typeface="Segoe UI"/>
              </a:rPr>
              <a:t>Match a definition in orange to a word in blue:</a:t>
            </a:r>
            <a:endParaRPr lang="en-US" sz="2000" dirty="0">
              <a:solidFill>
                <a:srgbClr val="265378"/>
              </a:solidFill>
              <a:latin typeface="Montserrat"/>
              <a:ea typeface="Calibri"/>
              <a:cs typeface="Segoe UI"/>
            </a:endParaRPr>
          </a:p>
        </p:txBody>
      </p:sp>
      <p:sp>
        <p:nvSpPr>
          <p:cNvPr id="2" name="TextBox 1">
            <a:extLst>
              <a:ext uri="{FF2B5EF4-FFF2-40B4-BE49-F238E27FC236}">
                <a16:creationId xmlns:a16="http://schemas.microsoft.com/office/drawing/2014/main" id="{5F995E9C-D0B8-BAC2-1F61-D0C3132FD964}"/>
              </a:ext>
            </a:extLst>
          </p:cNvPr>
          <p:cNvSpPr txBox="1"/>
          <p:nvPr/>
        </p:nvSpPr>
        <p:spPr>
          <a:xfrm>
            <a:off x="2901551" y="2888475"/>
            <a:ext cx="222377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Montserrat"/>
                <a:ea typeface="Calibri"/>
                <a:cs typeface="Segoe UI"/>
              </a:rPr>
              <a:t>Confidentiality</a:t>
            </a:r>
            <a:endParaRPr lang="en-US" sz="2000" dirty="0">
              <a:latin typeface="Montserrat"/>
              <a:ea typeface="Calibri"/>
              <a:cs typeface="Segoe UI"/>
            </a:endParaRPr>
          </a:p>
        </p:txBody>
      </p:sp>
      <p:sp>
        <p:nvSpPr>
          <p:cNvPr id="3" name="TextBox 2">
            <a:extLst>
              <a:ext uri="{FF2B5EF4-FFF2-40B4-BE49-F238E27FC236}">
                <a16:creationId xmlns:a16="http://schemas.microsoft.com/office/drawing/2014/main" id="{BBC56960-1759-9975-A22E-EACEBCAF86DA}"/>
              </a:ext>
            </a:extLst>
          </p:cNvPr>
          <p:cNvSpPr txBox="1"/>
          <p:nvPr/>
        </p:nvSpPr>
        <p:spPr>
          <a:xfrm>
            <a:off x="7289793" y="2888475"/>
            <a:ext cx="171704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Montserrat"/>
                <a:ea typeface="Calibri"/>
                <a:cs typeface="Segoe UI"/>
              </a:rPr>
              <a:t>Anonymity</a:t>
            </a:r>
            <a:endParaRPr lang="en-US" sz="2000" dirty="0">
              <a:latin typeface="Montserrat"/>
              <a:ea typeface="Calibri"/>
              <a:cs typeface="Segoe UI"/>
            </a:endParaRPr>
          </a:p>
        </p:txBody>
      </p:sp>
      <p:sp>
        <p:nvSpPr>
          <p:cNvPr id="4" name="TextBox 3">
            <a:extLst>
              <a:ext uri="{FF2B5EF4-FFF2-40B4-BE49-F238E27FC236}">
                <a16:creationId xmlns:a16="http://schemas.microsoft.com/office/drawing/2014/main" id="{F96AD99E-DD36-E80B-B718-167B4B51ADAE}"/>
              </a:ext>
            </a:extLst>
          </p:cNvPr>
          <p:cNvSpPr txBox="1"/>
          <p:nvPr/>
        </p:nvSpPr>
        <p:spPr>
          <a:xfrm>
            <a:off x="2901551" y="4175833"/>
            <a:ext cx="222377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solidFill>
                  <a:schemeClr val="accent2"/>
                </a:solidFill>
                <a:latin typeface="Montserrat"/>
                <a:ea typeface="Calibri"/>
                <a:cs typeface="Segoe UI"/>
              </a:rPr>
              <a:t>When you don’t know who the participant is.</a:t>
            </a:r>
            <a:endParaRPr lang="en-US" sz="2000" dirty="0">
              <a:solidFill>
                <a:schemeClr val="accent2"/>
              </a:solidFill>
              <a:latin typeface="Montserrat"/>
              <a:ea typeface="Calibri"/>
              <a:cs typeface="Segoe UI"/>
            </a:endParaRPr>
          </a:p>
        </p:txBody>
      </p:sp>
      <p:sp>
        <p:nvSpPr>
          <p:cNvPr id="7" name="TextBox 6">
            <a:extLst>
              <a:ext uri="{FF2B5EF4-FFF2-40B4-BE49-F238E27FC236}">
                <a16:creationId xmlns:a16="http://schemas.microsoft.com/office/drawing/2014/main" id="{3242EB97-4011-9187-E603-A96A0C9DFADC}"/>
              </a:ext>
            </a:extLst>
          </p:cNvPr>
          <p:cNvSpPr txBox="1"/>
          <p:nvPr/>
        </p:nvSpPr>
        <p:spPr>
          <a:xfrm>
            <a:off x="6461512" y="4175833"/>
            <a:ext cx="337360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solidFill>
                  <a:schemeClr val="accent2"/>
                </a:solidFill>
                <a:latin typeface="Montserrat" pitchFamily="2" charset="0"/>
              </a:rPr>
              <a:t>When you might know who the participant is, but you ensure that no personal data is shared with any other person.</a:t>
            </a:r>
          </a:p>
        </p:txBody>
      </p:sp>
    </p:spTree>
    <p:extLst>
      <p:ext uri="{BB962C8B-B14F-4D97-AF65-F5344CB8AC3E}">
        <p14:creationId xmlns:p14="http://schemas.microsoft.com/office/powerpoint/2010/main" val="3856008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A27FEE1-D134-9E2A-51A0-CA269E487127}"/>
            </a:ext>
          </a:extLst>
        </p:cNvPr>
        <p:cNvGrpSpPr/>
        <p:nvPr/>
      </p:nvGrpSpPr>
      <p:grpSpPr>
        <a:xfrm>
          <a:off x="0" y="0"/>
          <a:ext cx="0" cy="0"/>
          <a:chOff x="0" y="0"/>
          <a:chExt cx="0" cy="0"/>
        </a:xfrm>
      </p:grpSpPr>
      <p:pic>
        <p:nvPicPr>
          <p:cNvPr id="11" name="Picture 10" descr="A blue rectangular object with black edges&#10;&#10;Description automatically generated">
            <a:extLst>
              <a:ext uri="{FF2B5EF4-FFF2-40B4-BE49-F238E27FC236}">
                <a16:creationId xmlns:a16="http://schemas.microsoft.com/office/drawing/2014/main" id="{0A01A3E3-A9C9-6D46-FABB-32A2B2426E7D}"/>
              </a:ext>
            </a:extLst>
          </p:cNvPr>
          <p:cNvPicPr>
            <a:picLocks noChangeAspect="1"/>
          </p:cNvPicPr>
          <p:nvPr/>
        </p:nvPicPr>
        <p:blipFill>
          <a:blip r:embed="rId4">
            <a:alphaModFix amt="52000"/>
          </a:blip>
          <a:stretch>
            <a:fillRect/>
          </a:stretch>
        </p:blipFill>
        <p:spPr>
          <a:xfrm>
            <a:off x="1779677" y="1358728"/>
            <a:ext cx="8632646" cy="5499272"/>
          </a:xfrm>
          <a:prstGeom prst="rect">
            <a:avLst/>
          </a:prstGeom>
        </p:spPr>
      </p:pic>
      <p:sp>
        <p:nvSpPr>
          <p:cNvPr id="12" name="Title 11">
            <a:extLst>
              <a:ext uri="{FF2B5EF4-FFF2-40B4-BE49-F238E27FC236}">
                <a16:creationId xmlns:a16="http://schemas.microsoft.com/office/drawing/2014/main" id="{D687BB0C-17F1-B884-8F71-DAE867683EED}"/>
              </a:ext>
            </a:extLst>
          </p:cNvPr>
          <p:cNvSpPr>
            <a:spLocks noGrp="1"/>
          </p:cNvSpPr>
          <p:nvPr>
            <p:ph type="title"/>
          </p:nvPr>
        </p:nvSpPr>
        <p:spPr>
          <a:xfrm>
            <a:off x="3432020" y="522589"/>
            <a:ext cx="5327959" cy="535531"/>
          </a:xfrm>
        </p:spPr>
        <p:txBody>
          <a:bodyPr/>
          <a:lstStyle/>
          <a:p>
            <a:pPr algn="ctr"/>
            <a:r>
              <a:rPr lang="en-GB" sz="4000" dirty="0">
                <a:latin typeface="Ems bolder font" pitchFamily="50" charset="0"/>
                <a:ea typeface="Calibri" panose="020F0502020204030204" pitchFamily="34" charset="0"/>
                <a:cs typeface="Arial" panose="020B0604020202020204" pitchFamily="34" charset="0"/>
              </a:rPr>
              <a:t>Question two</a:t>
            </a:r>
          </a:p>
        </p:txBody>
      </p:sp>
      <p:sp>
        <p:nvSpPr>
          <p:cNvPr id="5" name="TextBox 4">
            <a:extLst>
              <a:ext uri="{FF2B5EF4-FFF2-40B4-BE49-F238E27FC236}">
                <a16:creationId xmlns:a16="http://schemas.microsoft.com/office/drawing/2014/main" id="{7D7A784E-5A18-BCD2-DF99-522D89E5BF1B}"/>
              </a:ext>
            </a:extLst>
          </p:cNvPr>
          <p:cNvSpPr txBox="1"/>
          <p:nvPr/>
        </p:nvSpPr>
        <p:spPr>
          <a:xfrm>
            <a:off x="2791894" y="1801172"/>
            <a:ext cx="660820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u="sng" dirty="0">
                <a:solidFill>
                  <a:srgbClr val="265378"/>
                </a:solidFill>
                <a:latin typeface="Montserrat"/>
                <a:cs typeface="Segoe UI"/>
              </a:rPr>
              <a:t>Match a definition in orange to a phrase in blue:</a:t>
            </a:r>
            <a:endParaRPr lang="en-US" sz="2000" dirty="0">
              <a:solidFill>
                <a:srgbClr val="265378"/>
              </a:solidFill>
              <a:latin typeface="Montserrat"/>
              <a:ea typeface="Calibri"/>
              <a:cs typeface="Segoe UI"/>
            </a:endParaRPr>
          </a:p>
        </p:txBody>
      </p:sp>
      <p:sp>
        <p:nvSpPr>
          <p:cNvPr id="2" name="TextBox 1">
            <a:extLst>
              <a:ext uri="{FF2B5EF4-FFF2-40B4-BE49-F238E27FC236}">
                <a16:creationId xmlns:a16="http://schemas.microsoft.com/office/drawing/2014/main" id="{FCD80AF5-6F67-CFCB-EA62-F287022F2172}"/>
              </a:ext>
            </a:extLst>
          </p:cNvPr>
          <p:cNvSpPr txBox="1"/>
          <p:nvPr/>
        </p:nvSpPr>
        <p:spPr>
          <a:xfrm>
            <a:off x="2901551" y="2888475"/>
            <a:ext cx="261913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Montserrat"/>
                <a:ea typeface="Calibri"/>
                <a:cs typeface="Segoe UI"/>
              </a:rPr>
              <a:t>Informed consent</a:t>
            </a:r>
            <a:endParaRPr lang="en-US" sz="2000" dirty="0">
              <a:latin typeface="Montserrat"/>
              <a:ea typeface="Calibri"/>
              <a:cs typeface="Segoe UI"/>
            </a:endParaRPr>
          </a:p>
        </p:txBody>
      </p:sp>
      <p:sp>
        <p:nvSpPr>
          <p:cNvPr id="3" name="TextBox 2">
            <a:extLst>
              <a:ext uri="{FF2B5EF4-FFF2-40B4-BE49-F238E27FC236}">
                <a16:creationId xmlns:a16="http://schemas.microsoft.com/office/drawing/2014/main" id="{28E9EF45-37BE-987F-2222-BE99BCF74E04}"/>
              </a:ext>
            </a:extLst>
          </p:cNvPr>
          <p:cNvSpPr txBox="1"/>
          <p:nvPr/>
        </p:nvSpPr>
        <p:spPr>
          <a:xfrm>
            <a:off x="7399447" y="2734587"/>
            <a:ext cx="200065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Montserrat"/>
                <a:ea typeface="Calibri"/>
                <a:cs typeface="Segoe UI"/>
              </a:rPr>
              <a:t>Voluntary participation</a:t>
            </a:r>
            <a:endParaRPr lang="en-US" sz="2000" dirty="0">
              <a:latin typeface="Montserrat"/>
              <a:ea typeface="Calibri"/>
              <a:cs typeface="Segoe UI"/>
            </a:endParaRPr>
          </a:p>
        </p:txBody>
      </p:sp>
      <p:sp>
        <p:nvSpPr>
          <p:cNvPr id="4" name="TextBox 3">
            <a:extLst>
              <a:ext uri="{FF2B5EF4-FFF2-40B4-BE49-F238E27FC236}">
                <a16:creationId xmlns:a16="http://schemas.microsoft.com/office/drawing/2014/main" id="{6D21EFEE-CFAE-BCEE-A214-1BC0C98A7FAA}"/>
              </a:ext>
            </a:extLst>
          </p:cNvPr>
          <p:cNvSpPr txBox="1"/>
          <p:nvPr/>
        </p:nvSpPr>
        <p:spPr>
          <a:xfrm>
            <a:off x="2251035" y="3637224"/>
            <a:ext cx="373912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solidFill>
                  <a:schemeClr val="accent2"/>
                </a:solidFill>
                <a:latin typeface="Montserrat" pitchFamily="2" charset="0"/>
              </a:rPr>
              <a:t>a participant has made a free choice to be involved, they have not been coerced in any way, and they are able to choose not to answer a question or stop answering questions at any point. The participant has been told that they can withdraw their data up until the point when it has been analysed</a:t>
            </a:r>
          </a:p>
        </p:txBody>
      </p:sp>
      <p:sp>
        <p:nvSpPr>
          <p:cNvPr id="7" name="TextBox 6">
            <a:extLst>
              <a:ext uri="{FF2B5EF4-FFF2-40B4-BE49-F238E27FC236}">
                <a16:creationId xmlns:a16="http://schemas.microsoft.com/office/drawing/2014/main" id="{EC9F44FF-B02D-622D-D1DA-4BA51FAFA44A}"/>
              </a:ext>
            </a:extLst>
          </p:cNvPr>
          <p:cNvSpPr txBox="1"/>
          <p:nvPr/>
        </p:nvSpPr>
        <p:spPr>
          <a:xfrm>
            <a:off x="6620123" y="3975778"/>
            <a:ext cx="321715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solidFill>
                  <a:schemeClr val="accent2"/>
                </a:solidFill>
                <a:latin typeface="Montserrat" pitchFamily="2" charset="0"/>
              </a:rPr>
              <a:t>a participant understands the purpose of the research, knows exactly what will happen to them and is in a position and able to agree to take part or not</a:t>
            </a:r>
          </a:p>
        </p:txBody>
      </p:sp>
    </p:spTree>
    <p:extLst>
      <p:ext uri="{BB962C8B-B14F-4D97-AF65-F5344CB8AC3E}">
        <p14:creationId xmlns:p14="http://schemas.microsoft.com/office/powerpoint/2010/main" val="3587328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981C2A1-103B-8832-29E6-FF6FF2D46D59}"/>
            </a:ext>
          </a:extLst>
        </p:cNvPr>
        <p:cNvGrpSpPr/>
        <p:nvPr/>
      </p:nvGrpSpPr>
      <p:grpSpPr>
        <a:xfrm>
          <a:off x="0" y="0"/>
          <a:ext cx="0" cy="0"/>
          <a:chOff x="0" y="0"/>
          <a:chExt cx="0" cy="0"/>
        </a:xfrm>
      </p:grpSpPr>
      <p:pic>
        <p:nvPicPr>
          <p:cNvPr id="11" name="Picture 10" descr="A blue rectangular object with black edges&#10;&#10;Description automatically generated">
            <a:extLst>
              <a:ext uri="{FF2B5EF4-FFF2-40B4-BE49-F238E27FC236}">
                <a16:creationId xmlns:a16="http://schemas.microsoft.com/office/drawing/2014/main" id="{2FDCB858-D2F0-4ABC-F481-EB15C4152E51}"/>
              </a:ext>
            </a:extLst>
          </p:cNvPr>
          <p:cNvPicPr>
            <a:picLocks noChangeAspect="1"/>
          </p:cNvPicPr>
          <p:nvPr/>
        </p:nvPicPr>
        <p:blipFill>
          <a:blip r:embed="rId4">
            <a:alphaModFix amt="52000"/>
          </a:blip>
          <a:stretch>
            <a:fillRect/>
          </a:stretch>
        </p:blipFill>
        <p:spPr>
          <a:xfrm>
            <a:off x="1779677" y="1358728"/>
            <a:ext cx="8632646" cy="5499272"/>
          </a:xfrm>
          <a:prstGeom prst="rect">
            <a:avLst/>
          </a:prstGeom>
        </p:spPr>
      </p:pic>
      <p:sp>
        <p:nvSpPr>
          <p:cNvPr id="12" name="Title 11">
            <a:extLst>
              <a:ext uri="{FF2B5EF4-FFF2-40B4-BE49-F238E27FC236}">
                <a16:creationId xmlns:a16="http://schemas.microsoft.com/office/drawing/2014/main" id="{926A1B0D-27FC-9AB7-3B60-42023DA253EB}"/>
              </a:ext>
            </a:extLst>
          </p:cNvPr>
          <p:cNvSpPr>
            <a:spLocks noGrp="1"/>
          </p:cNvSpPr>
          <p:nvPr>
            <p:ph type="title"/>
          </p:nvPr>
        </p:nvSpPr>
        <p:spPr>
          <a:xfrm>
            <a:off x="3432020" y="522589"/>
            <a:ext cx="5327959" cy="535531"/>
          </a:xfrm>
        </p:spPr>
        <p:txBody>
          <a:bodyPr/>
          <a:lstStyle/>
          <a:p>
            <a:pPr algn="ctr"/>
            <a:r>
              <a:rPr lang="en-GB" sz="4000" dirty="0">
                <a:latin typeface="Ems bolder font" pitchFamily="50" charset="0"/>
                <a:ea typeface="Calibri" panose="020F0502020204030204" pitchFamily="34" charset="0"/>
                <a:cs typeface="Arial" panose="020B0604020202020204" pitchFamily="34" charset="0"/>
              </a:rPr>
              <a:t>Question three</a:t>
            </a:r>
          </a:p>
        </p:txBody>
      </p:sp>
      <p:sp>
        <p:nvSpPr>
          <p:cNvPr id="5" name="TextBox 4">
            <a:extLst>
              <a:ext uri="{FF2B5EF4-FFF2-40B4-BE49-F238E27FC236}">
                <a16:creationId xmlns:a16="http://schemas.microsoft.com/office/drawing/2014/main" id="{5A4E5BB6-9CF6-7A87-36B2-2A6FBDA904AA}"/>
              </a:ext>
            </a:extLst>
          </p:cNvPr>
          <p:cNvSpPr txBox="1"/>
          <p:nvPr/>
        </p:nvSpPr>
        <p:spPr>
          <a:xfrm>
            <a:off x="2049780" y="1732145"/>
            <a:ext cx="809244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r>
              <a:rPr lang="en-GB" sz="1600" b="1" dirty="0">
                <a:latin typeface="Montserrat" pitchFamily="2" charset="0"/>
              </a:rPr>
              <a:t>Research integrity</a:t>
            </a:r>
            <a:r>
              <a:rPr lang="en-GB" sz="1600" dirty="0">
                <a:latin typeface="Montserrat" pitchFamily="2" charset="0"/>
              </a:rPr>
              <a:t> means carrying out your research in such a way that allows others to have confidence and trust in the methods you have used and in your findings. This covers both how the research is carried out and how you behave as researchers. </a:t>
            </a:r>
          </a:p>
          <a:p>
            <a:pPr lvl="0"/>
            <a:r>
              <a:rPr lang="en-GB" sz="1600" i="1" dirty="0">
                <a:latin typeface="Montserrat" pitchFamily="2" charset="0"/>
              </a:rPr>
              <a:t>Circle any of the following which you think are examples of good research practice:</a:t>
            </a:r>
          </a:p>
        </p:txBody>
      </p:sp>
      <p:sp>
        <p:nvSpPr>
          <p:cNvPr id="7" name="TextBox 6">
            <a:extLst>
              <a:ext uri="{FF2B5EF4-FFF2-40B4-BE49-F238E27FC236}">
                <a16:creationId xmlns:a16="http://schemas.microsoft.com/office/drawing/2014/main" id="{29805537-FA65-5B4E-CCB8-1C3F7248D086}"/>
              </a:ext>
            </a:extLst>
          </p:cNvPr>
          <p:cNvSpPr txBox="1"/>
          <p:nvPr/>
        </p:nvSpPr>
        <p:spPr>
          <a:xfrm>
            <a:off x="1779677" y="3429000"/>
            <a:ext cx="8218170"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200150" lvl="2" indent="-285750">
              <a:buFont typeface="Arial" panose="020B0604020202020204" pitchFamily="34" charset="0"/>
              <a:buChar char="•"/>
            </a:pPr>
            <a:r>
              <a:rPr lang="en-GB" sz="1600" dirty="0">
                <a:latin typeface="Montserrat" pitchFamily="2" charset="0"/>
              </a:rPr>
              <a:t>Ensuring that your participants know the purpose of your research</a:t>
            </a:r>
          </a:p>
          <a:p>
            <a:pPr marL="1200150" lvl="2" indent="-285750">
              <a:buFont typeface="Arial" panose="020B0604020202020204" pitchFamily="34" charset="0"/>
              <a:buChar char="•"/>
            </a:pPr>
            <a:r>
              <a:rPr lang="en-GB" sz="1600" dirty="0">
                <a:latin typeface="Montserrat" pitchFamily="2" charset="0"/>
              </a:rPr>
              <a:t>Choosing who your participants are, so you know you will get the right answers</a:t>
            </a:r>
          </a:p>
          <a:p>
            <a:pPr marL="1200150" lvl="2" indent="-285750">
              <a:buFont typeface="Arial" panose="020B0604020202020204" pitchFamily="34" charset="0"/>
              <a:buChar char="•"/>
            </a:pPr>
            <a:r>
              <a:rPr lang="en-GB" sz="1600" dirty="0">
                <a:latin typeface="Montserrat" pitchFamily="2" charset="0"/>
              </a:rPr>
              <a:t>Asking questions that allow participants to give their honest thoughts</a:t>
            </a:r>
          </a:p>
          <a:p>
            <a:pPr marL="1200150" lvl="2" indent="-285750">
              <a:buFont typeface="Arial" panose="020B0604020202020204" pitchFamily="34" charset="0"/>
              <a:buChar char="•"/>
            </a:pPr>
            <a:r>
              <a:rPr lang="en-GB" sz="1600" dirty="0">
                <a:latin typeface="Montserrat" pitchFamily="2" charset="0"/>
              </a:rPr>
              <a:t>Disagreeing with what your participant says and telling them they are wrong</a:t>
            </a:r>
          </a:p>
          <a:p>
            <a:pPr marL="1200150" lvl="2" indent="-285750">
              <a:buFont typeface="Arial" panose="020B0604020202020204" pitchFamily="34" charset="0"/>
              <a:buChar char="•"/>
            </a:pPr>
            <a:r>
              <a:rPr lang="en-GB" sz="1600" dirty="0">
                <a:latin typeface="Montserrat" pitchFamily="2" charset="0"/>
              </a:rPr>
              <a:t>Neither agreeing nor disagreeing with what your participants say, simply recording their responses</a:t>
            </a:r>
          </a:p>
          <a:p>
            <a:pPr marL="1200150" lvl="2" indent="-285750">
              <a:buFont typeface="Arial" panose="020B0604020202020204" pitchFamily="34" charset="0"/>
              <a:buChar char="•"/>
            </a:pPr>
            <a:r>
              <a:rPr lang="en-GB" sz="1600" dirty="0">
                <a:latin typeface="Montserrat" pitchFamily="2" charset="0"/>
              </a:rPr>
              <a:t>Expecting your participants to turn up at a time and place of your choosing, which may be inconvenient to them</a:t>
            </a:r>
          </a:p>
        </p:txBody>
      </p:sp>
    </p:spTree>
    <p:extLst>
      <p:ext uri="{BB962C8B-B14F-4D97-AF65-F5344CB8AC3E}">
        <p14:creationId xmlns:p14="http://schemas.microsoft.com/office/powerpoint/2010/main" val="3660477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8D336EC-2737-BBE7-1403-3A5923075D3C}"/>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17F63CC-8B35-943E-1B38-8E1539BF6841}"/>
              </a:ext>
            </a:extLst>
          </p:cNvPr>
          <p:cNvSpPr>
            <a:spLocks noGrp="1"/>
          </p:cNvSpPr>
          <p:nvPr>
            <p:ph type="title"/>
          </p:nvPr>
        </p:nvSpPr>
        <p:spPr>
          <a:xfrm>
            <a:off x="3432020" y="522589"/>
            <a:ext cx="5327959" cy="535531"/>
          </a:xfrm>
        </p:spPr>
        <p:txBody>
          <a:bodyPr/>
          <a:lstStyle/>
          <a:p>
            <a:pPr algn="ctr"/>
            <a:r>
              <a:rPr lang="en-GB" sz="4000" dirty="0">
                <a:latin typeface="Ems bolder font" pitchFamily="50" charset="0"/>
                <a:ea typeface="Calibri" panose="020F0502020204030204" pitchFamily="34" charset="0"/>
                <a:cs typeface="Arial" panose="020B0604020202020204" pitchFamily="34" charset="0"/>
              </a:rPr>
              <a:t>Question four</a:t>
            </a:r>
          </a:p>
        </p:txBody>
      </p:sp>
      <p:grpSp>
        <p:nvGrpSpPr>
          <p:cNvPr id="8" name="Group 7">
            <a:extLst>
              <a:ext uri="{FF2B5EF4-FFF2-40B4-BE49-F238E27FC236}">
                <a16:creationId xmlns:a16="http://schemas.microsoft.com/office/drawing/2014/main" id="{8B5B8C26-1544-B01D-F47C-E81FBE390254}"/>
              </a:ext>
            </a:extLst>
          </p:cNvPr>
          <p:cNvGrpSpPr/>
          <p:nvPr/>
        </p:nvGrpSpPr>
        <p:grpSpPr>
          <a:xfrm>
            <a:off x="1737360" y="1301578"/>
            <a:ext cx="8632646" cy="5499272"/>
            <a:chOff x="0" y="1310275"/>
            <a:chExt cx="8632646" cy="5499272"/>
          </a:xfrm>
        </p:grpSpPr>
        <p:pic>
          <p:nvPicPr>
            <p:cNvPr id="11" name="Picture 10" descr="A blue rectangular object with black edges&#10;&#10;Description automatically generated">
              <a:extLst>
                <a:ext uri="{FF2B5EF4-FFF2-40B4-BE49-F238E27FC236}">
                  <a16:creationId xmlns:a16="http://schemas.microsoft.com/office/drawing/2014/main" id="{3073AB0A-BBEE-E563-1C66-6A1790ADDAE5}"/>
                </a:ext>
              </a:extLst>
            </p:cNvPr>
            <p:cNvPicPr>
              <a:picLocks noChangeAspect="1"/>
            </p:cNvPicPr>
            <p:nvPr/>
          </p:nvPicPr>
          <p:blipFill>
            <a:blip r:embed="rId4">
              <a:alphaModFix amt="52000"/>
            </a:blip>
            <a:stretch>
              <a:fillRect/>
            </a:stretch>
          </p:blipFill>
          <p:spPr>
            <a:xfrm>
              <a:off x="0" y="1310275"/>
              <a:ext cx="8632646" cy="5499272"/>
            </a:xfrm>
            <a:prstGeom prst="rect">
              <a:avLst/>
            </a:prstGeom>
          </p:spPr>
        </p:pic>
        <p:sp>
          <p:nvSpPr>
            <p:cNvPr id="5" name="TextBox 4">
              <a:extLst>
                <a:ext uri="{FF2B5EF4-FFF2-40B4-BE49-F238E27FC236}">
                  <a16:creationId xmlns:a16="http://schemas.microsoft.com/office/drawing/2014/main" id="{93BB0260-C9DF-E289-01CA-1C540AD74B1D}"/>
                </a:ext>
              </a:extLst>
            </p:cNvPr>
            <p:cNvSpPr txBox="1"/>
            <p:nvPr/>
          </p:nvSpPr>
          <p:spPr>
            <a:xfrm>
              <a:off x="803909" y="2065542"/>
              <a:ext cx="710946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r>
                <a:rPr lang="en-GB" sz="1600" dirty="0">
                  <a:latin typeface="Montserrat" pitchFamily="2" charset="0"/>
                </a:rPr>
                <a:t>When considering </a:t>
              </a:r>
              <a:r>
                <a:rPr lang="en-GB" sz="1600" b="1" dirty="0">
                  <a:latin typeface="Montserrat" pitchFamily="2" charset="0"/>
                </a:rPr>
                <a:t>safety, </a:t>
              </a:r>
              <a:r>
                <a:rPr lang="en-GB" sz="1600" dirty="0">
                  <a:latin typeface="Montserrat" pitchFamily="2" charset="0"/>
                </a:rPr>
                <a:t>imagine a situation, where a young researcher is interviewing a young person, on their own about their out-of-school activities. As the interview progresses, the young person becomes distressed when thinking about something that recently happened. They become agitated and angry, and the young researcher feels uncomfortable. The young person leaves the interview, and the young researcher is left on their own.</a:t>
              </a:r>
            </a:p>
          </p:txBody>
        </p:sp>
        <p:sp>
          <p:nvSpPr>
            <p:cNvPr id="7" name="TextBox 6">
              <a:extLst>
                <a:ext uri="{FF2B5EF4-FFF2-40B4-BE49-F238E27FC236}">
                  <a16:creationId xmlns:a16="http://schemas.microsoft.com/office/drawing/2014/main" id="{BD132924-B48E-0ED5-C455-521A29EC582D}"/>
                </a:ext>
              </a:extLst>
            </p:cNvPr>
            <p:cNvSpPr txBox="1"/>
            <p:nvPr/>
          </p:nvSpPr>
          <p:spPr>
            <a:xfrm>
              <a:off x="803909" y="4466596"/>
              <a:ext cx="5048251"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lphaLcParenR"/>
              </a:pPr>
              <a:r>
                <a:rPr lang="en-GB" sz="1600" dirty="0">
                  <a:latin typeface="Montserrat" pitchFamily="2" charset="0"/>
                </a:rPr>
                <a:t>Who is unsafe in the situation above?</a:t>
              </a:r>
            </a:p>
            <a:p>
              <a:endParaRPr lang="en-GB" sz="1600" dirty="0">
                <a:latin typeface="Montserrat" pitchFamily="2" charset="0"/>
              </a:endParaRPr>
            </a:p>
            <a:p>
              <a:pPr lvl="0"/>
              <a:r>
                <a:rPr lang="en-GB" sz="1600" dirty="0">
                  <a:latin typeface="Montserrat" pitchFamily="2" charset="0"/>
                </a:rPr>
                <a:t>The participant</a:t>
              </a:r>
            </a:p>
            <a:p>
              <a:pPr lvl="0"/>
              <a:r>
                <a:rPr lang="en-GB" sz="1600" dirty="0">
                  <a:latin typeface="Montserrat" pitchFamily="2" charset="0"/>
                </a:rPr>
                <a:t>The young researcher</a:t>
              </a:r>
            </a:p>
            <a:p>
              <a:pPr lvl="0"/>
              <a:r>
                <a:rPr lang="en-GB" sz="1600" dirty="0">
                  <a:latin typeface="Montserrat" pitchFamily="2" charset="0"/>
                </a:rPr>
                <a:t>Both</a:t>
              </a:r>
            </a:p>
            <a:p>
              <a:pPr marL="1200150" lvl="2" indent="-285750">
                <a:buFont typeface="Arial" panose="020B0604020202020204" pitchFamily="34" charset="0"/>
                <a:buChar char="•"/>
              </a:pPr>
              <a:endParaRPr lang="en-GB" sz="1600" dirty="0">
                <a:latin typeface="Montserrat" pitchFamily="2" charset="0"/>
              </a:endParaRPr>
            </a:p>
          </p:txBody>
        </p:sp>
      </p:grpSp>
      <p:sp>
        <p:nvSpPr>
          <p:cNvPr id="3" name="TextBox 2">
            <a:extLst>
              <a:ext uri="{FF2B5EF4-FFF2-40B4-BE49-F238E27FC236}">
                <a16:creationId xmlns:a16="http://schemas.microsoft.com/office/drawing/2014/main" id="{BAEB8EC6-D877-82E1-5170-C4D2FB842324}"/>
              </a:ext>
            </a:extLst>
          </p:cNvPr>
          <p:cNvSpPr txBox="1"/>
          <p:nvPr/>
        </p:nvSpPr>
        <p:spPr>
          <a:xfrm>
            <a:off x="1889076" y="1431194"/>
            <a:ext cx="589736" cy="769441"/>
          </a:xfrm>
          <a:prstGeom prst="rect">
            <a:avLst/>
          </a:prstGeom>
          <a:noFill/>
        </p:spPr>
        <p:txBody>
          <a:bodyPr wrap="square">
            <a:spAutoFit/>
          </a:bodyPr>
          <a:lstStyle/>
          <a:p>
            <a:pPr lvl="0"/>
            <a:r>
              <a:rPr lang="en-GB" sz="4400" dirty="0">
                <a:latin typeface="Ems bolder font" pitchFamily="50" charset="0"/>
                <a:ea typeface="Calibri" panose="020F0502020204030204" pitchFamily="34" charset="0"/>
              </a:rPr>
              <a:t>A</a:t>
            </a:r>
            <a:endParaRPr lang="en-GB" sz="4400" dirty="0">
              <a:effectLst/>
              <a:latin typeface="Ems bolder font" pitchFamily="50" charset="0"/>
              <a:ea typeface="Calibri" panose="020F0502020204030204" pitchFamily="34" charset="0"/>
            </a:endParaRPr>
          </a:p>
        </p:txBody>
      </p:sp>
    </p:spTree>
    <p:extLst>
      <p:ext uri="{BB962C8B-B14F-4D97-AF65-F5344CB8AC3E}">
        <p14:creationId xmlns:p14="http://schemas.microsoft.com/office/powerpoint/2010/main" val="1782591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3DDBFFE-2400-3937-0A19-8D1A0FBB083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0FE4DD1-F4DC-B689-56E7-114B3BD6AB3D}"/>
              </a:ext>
            </a:extLst>
          </p:cNvPr>
          <p:cNvSpPr>
            <a:spLocks noGrp="1"/>
          </p:cNvSpPr>
          <p:nvPr>
            <p:ph type="title"/>
          </p:nvPr>
        </p:nvSpPr>
        <p:spPr>
          <a:xfrm>
            <a:off x="3432020" y="522589"/>
            <a:ext cx="5327959" cy="535531"/>
          </a:xfrm>
        </p:spPr>
        <p:txBody>
          <a:bodyPr/>
          <a:lstStyle/>
          <a:p>
            <a:pPr algn="ctr"/>
            <a:r>
              <a:rPr lang="en-GB" sz="4000" dirty="0">
                <a:latin typeface="Ems bolder font" pitchFamily="50" charset="0"/>
                <a:ea typeface="Calibri" panose="020F0502020204030204" pitchFamily="34" charset="0"/>
                <a:cs typeface="Arial" panose="020B0604020202020204" pitchFamily="34" charset="0"/>
              </a:rPr>
              <a:t>Question four</a:t>
            </a:r>
          </a:p>
        </p:txBody>
      </p:sp>
      <p:pic>
        <p:nvPicPr>
          <p:cNvPr id="8" name="Picture 7" descr="A blue rectangular object with black edges&#10;&#10;Description automatically generated">
            <a:extLst>
              <a:ext uri="{FF2B5EF4-FFF2-40B4-BE49-F238E27FC236}">
                <a16:creationId xmlns:a16="http://schemas.microsoft.com/office/drawing/2014/main" id="{F30998D4-76E2-2BA2-F4E6-D27D23B37797}"/>
              </a:ext>
            </a:extLst>
          </p:cNvPr>
          <p:cNvPicPr>
            <a:picLocks noChangeAspect="1"/>
          </p:cNvPicPr>
          <p:nvPr/>
        </p:nvPicPr>
        <p:blipFill>
          <a:blip r:embed="rId4">
            <a:alphaModFix amt="52000"/>
          </a:blip>
          <a:stretch>
            <a:fillRect/>
          </a:stretch>
        </p:blipFill>
        <p:spPr>
          <a:xfrm>
            <a:off x="1905407" y="1358728"/>
            <a:ext cx="8632646" cy="5499272"/>
          </a:xfrm>
          <a:prstGeom prst="rect">
            <a:avLst/>
          </a:prstGeom>
        </p:spPr>
      </p:pic>
      <p:sp>
        <p:nvSpPr>
          <p:cNvPr id="7" name="TextBox 6">
            <a:extLst>
              <a:ext uri="{FF2B5EF4-FFF2-40B4-BE49-F238E27FC236}">
                <a16:creationId xmlns:a16="http://schemas.microsoft.com/office/drawing/2014/main" id="{FAECC689-64E9-9E42-F620-C4D44F85818D}"/>
              </a:ext>
            </a:extLst>
          </p:cNvPr>
          <p:cNvSpPr txBox="1"/>
          <p:nvPr/>
        </p:nvSpPr>
        <p:spPr>
          <a:xfrm>
            <a:off x="2814572" y="1688721"/>
            <a:ext cx="7578497" cy="51090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latin typeface="Montserrat" pitchFamily="2" charset="0"/>
              </a:rPr>
              <a:t>Before any qualitative work, whether a focus group or individual interview, you should always state what your participants could do if they feel distressed, e.g., “</a:t>
            </a:r>
            <a:r>
              <a:rPr lang="en-GB" sz="1600" i="1" dirty="0">
                <a:latin typeface="Montserrat" pitchFamily="2" charset="0"/>
              </a:rPr>
              <a:t>If you feel uncomfortable at any point during this interview, there are these people or organisations you could talk to; NxtGen trainer / school / organisation / a trusted adult at a youth organisation or charity.”</a:t>
            </a:r>
          </a:p>
          <a:p>
            <a:endParaRPr lang="en-GB" sz="1600" i="1" dirty="0">
              <a:latin typeface="Montserrat" pitchFamily="2" charset="0"/>
            </a:endParaRPr>
          </a:p>
          <a:p>
            <a:r>
              <a:rPr lang="en-GB" sz="1600" dirty="0">
                <a:latin typeface="Montserrat" pitchFamily="2" charset="0"/>
              </a:rPr>
              <a:t>Give 2 other ways that the young researcher could reduce the risk of harm to themselves and their participant:</a:t>
            </a:r>
          </a:p>
          <a:p>
            <a:r>
              <a:rPr lang="en-GB" dirty="0"/>
              <a:t> </a:t>
            </a:r>
          </a:p>
          <a:p>
            <a:r>
              <a:rPr lang="en-GB" sz="1600" dirty="0" err="1">
                <a:latin typeface="Montserrat" pitchFamily="2" charset="0"/>
              </a:rPr>
              <a:t>i</a:t>
            </a:r>
            <a:r>
              <a:rPr lang="en-GB" sz="1600" dirty="0">
                <a:latin typeface="Montserrat" pitchFamily="2" charset="0"/>
              </a:rPr>
              <a:t>) ________________________________________________________________________</a:t>
            </a:r>
          </a:p>
          <a:p>
            <a:r>
              <a:rPr lang="en-GB" sz="1600" dirty="0">
                <a:latin typeface="Montserrat" pitchFamily="2" charset="0"/>
              </a:rPr>
              <a:t>_______________________________________________________________________</a:t>
            </a:r>
          </a:p>
          <a:p>
            <a:r>
              <a:rPr lang="en-GB" sz="1600" dirty="0">
                <a:latin typeface="Montserrat" pitchFamily="2" charset="0"/>
              </a:rPr>
              <a:t>_______________________________________________________________________</a:t>
            </a:r>
          </a:p>
          <a:p>
            <a:r>
              <a:rPr lang="en-GB" sz="1600" dirty="0">
                <a:latin typeface="Montserrat" pitchFamily="2" charset="0"/>
              </a:rPr>
              <a:t> </a:t>
            </a:r>
          </a:p>
          <a:p>
            <a:r>
              <a:rPr lang="en-GB" sz="1600" dirty="0">
                <a:latin typeface="Montserrat" pitchFamily="2" charset="0"/>
              </a:rPr>
              <a:t>ii) ________________________________________________________________________________________________________________________________________________</a:t>
            </a:r>
          </a:p>
          <a:p>
            <a:r>
              <a:rPr lang="en-GB" sz="1600" dirty="0">
                <a:latin typeface="Montserrat" pitchFamily="2" charset="0"/>
              </a:rPr>
              <a:t>________________________________________________________________________</a:t>
            </a:r>
          </a:p>
          <a:p>
            <a:endParaRPr lang="en-GB" sz="1600" dirty="0">
              <a:latin typeface="Montserrat" pitchFamily="2" charset="0"/>
            </a:endParaRPr>
          </a:p>
        </p:txBody>
      </p:sp>
      <p:sp>
        <p:nvSpPr>
          <p:cNvPr id="4" name="TextBox 3">
            <a:extLst>
              <a:ext uri="{FF2B5EF4-FFF2-40B4-BE49-F238E27FC236}">
                <a16:creationId xmlns:a16="http://schemas.microsoft.com/office/drawing/2014/main" id="{7728C261-1F51-3534-1559-325DCD85D30A}"/>
              </a:ext>
            </a:extLst>
          </p:cNvPr>
          <p:cNvSpPr txBox="1"/>
          <p:nvPr/>
        </p:nvSpPr>
        <p:spPr>
          <a:xfrm>
            <a:off x="2079853" y="1570790"/>
            <a:ext cx="589736" cy="769441"/>
          </a:xfrm>
          <a:prstGeom prst="rect">
            <a:avLst/>
          </a:prstGeom>
          <a:noFill/>
        </p:spPr>
        <p:txBody>
          <a:bodyPr wrap="square">
            <a:spAutoFit/>
          </a:bodyPr>
          <a:lstStyle/>
          <a:p>
            <a:pPr lvl="0"/>
            <a:r>
              <a:rPr lang="en-GB" sz="4400" dirty="0">
                <a:effectLst/>
                <a:latin typeface="Ems bolder font" pitchFamily="50" charset="0"/>
                <a:ea typeface="Calibri" panose="020F0502020204030204" pitchFamily="34" charset="0"/>
              </a:rPr>
              <a:t>B</a:t>
            </a:r>
          </a:p>
        </p:txBody>
      </p:sp>
    </p:spTree>
    <p:extLst>
      <p:ext uri="{BB962C8B-B14F-4D97-AF65-F5344CB8AC3E}">
        <p14:creationId xmlns:p14="http://schemas.microsoft.com/office/powerpoint/2010/main" val="300023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3549973-9ADE-B807-2821-C85D5B5BBB2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C57BD43A-E218-1E3B-C19E-B01D98BED564}"/>
              </a:ext>
            </a:extLst>
          </p:cNvPr>
          <p:cNvSpPr>
            <a:spLocks noGrp="1"/>
          </p:cNvSpPr>
          <p:nvPr>
            <p:ph type="title"/>
          </p:nvPr>
        </p:nvSpPr>
        <p:spPr>
          <a:xfrm>
            <a:off x="3432020" y="522589"/>
            <a:ext cx="5327959" cy="535531"/>
          </a:xfrm>
        </p:spPr>
        <p:txBody>
          <a:bodyPr/>
          <a:lstStyle/>
          <a:p>
            <a:pPr algn="ctr"/>
            <a:r>
              <a:rPr lang="en-GB" sz="4000" dirty="0">
                <a:latin typeface="Ems bolder font" pitchFamily="50" charset="0"/>
                <a:ea typeface="Calibri" panose="020F0502020204030204" pitchFamily="34" charset="0"/>
                <a:cs typeface="Arial" panose="020B0604020202020204" pitchFamily="34" charset="0"/>
              </a:rPr>
              <a:t>Question five</a:t>
            </a:r>
          </a:p>
        </p:txBody>
      </p:sp>
      <p:pic>
        <p:nvPicPr>
          <p:cNvPr id="8" name="Picture 7" descr="A blue rectangular object with black edges&#10;&#10;Description automatically generated">
            <a:extLst>
              <a:ext uri="{FF2B5EF4-FFF2-40B4-BE49-F238E27FC236}">
                <a16:creationId xmlns:a16="http://schemas.microsoft.com/office/drawing/2014/main" id="{B605F662-CA52-7C4E-DB07-CF8D1A360F98}"/>
              </a:ext>
            </a:extLst>
          </p:cNvPr>
          <p:cNvPicPr>
            <a:picLocks noChangeAspect="1"/>
          </p:cNvPicPr>
          <p:nvPr/>
        </p:nvPicPr>
        <p:blipFill>
          <a:blip r:embed="rId4">
            <a:alphaModFix amt="52000"/>
          </a:blip>
          <a:stretch>
            <a:fillRect/>
          </a:stretch>
        </p:blipFill>
        <p:spPr>
          <a:xfrm>
            <a:off x="1905407" y="1358728"/>
            <a:ext cx="8632646" cy="5499272"/>
          </a:xfrm>
          <a:prstGeom prst="rect">
            <a:avLst/>
          </a:prstGeom>
        </p:spPr>
      </p:pic>
      <p:sp>
        <p:nvSpPr>
          <p:cNvPr id="3" name="TextBox 2">
            <a:extLst>
              <a:ext uri="{FF2B5EF4-FFF2-40B4-BE49-F238E27FC236}">
                <a16:creationId xmlns:a16="http://schemas.microsoft.com/office/drawing/2014/main" id="{71AC562D-2749-7B63-AECC-F5354CAFEF69}"/>
              </a:ext>
            </a:extLst>
          </p:cNvPr>
          <p:cNvSpPr txBox="1"/>
          <p:nvPr/>
        </p:nvSpPr>
        <p:spPr>
          <a:xfrm>
            <a:off x="2369820" y="1822007"/>
            <a:ext cx="7452359" cy="3539430"/>
          </a:xfrm>
          <a:prstGeom prst="rect">
            <a:avLst/>
          </a:prstGeom>
          <a:noFill/>
        </p:spPr>
        <p:txBody>
          <a:bodyPr wrap="square">
            <a:spAutoFit/>
          </a:bodyPr>
          <a:lstStyle/>
          <a:p>
            <a:pPr lvl="0"/>
            <a:r>
              <a:rPr lang="en-GB" sz="1600" dirty="0">
                <a:effectLst/>
                <a:latin typeface="Montserrat" pitchFamily="2" charset="0"/>
                <a:ea typeface="Times New Roman" panose="02020603050405020304" pitchFamily="18" charset="0"/>
              </a:rPr>
              <a:t>Which of the following sentences is correct about communicating the results from your study?</a:t>
            </a:r>
            <a:endParaRPr lang="en-GB" sz="1600" dirty="0">
              <a:effectLst/>
              <a:latin typeface="Montserrat" pitchFamily="2" charset="0"/>
              <a:ea typeface="Calibri" panose="020F0502020204030204" pitchFamily="34" charset="0"/>
            </a:endParaRPr>
          </a:p>
          <a:p>
            <a:pPr marL="270510">
              <a:buNone/>
            </a:pPr>
            <a:r>
              <a:rPr lang="en-GB" sz="1600" dirty="0">
                <a:effectLst/>
                <a:latin typeface="Montserrat" pitchFamily="2" charset="0"/>
                <a:ea typeface="Calibri" panose="020F0502020204030204" pitchFamily="34" charset="0"/>
              </a:rPr>
              <a:t> </a:t>
            </a:r>
          </a:p>
          <a:p>
            <a:pPr marL="342900" lvl="0" indent="-342900">
              <a:buFont typeface="Symbol" panose="05050102010706020507" pitchFamily="18" charset="2"/>
              <a:buChar char=""/>
            </a:pPr>
            <a:r>
              <a:rPr lang="en-GB" sz="1600" dirty="0">
                <a:effectLst/>
                <a:latin typeface="Montserrat" pitchFamily="2" charset="0"/>
                <a:ea typeface="Calibri" panose="020F0502020204030204" pitchFamily="34" charset="0"/>
              </a:rPr>
              <a:t>You present your results accurately with no exaggeration </a:t>
            </a:r>
          </a:p>
          <a:p>
            <a:pPr marL="540385">
              <a:buNone/>
            </a:pPr>
            <a:r>
              <a:rPr lang="en-GB" sz="1600" dirty="0">
                <a:effectLst/>
                <a:latin typeface="Montserrat" pitchFamily="2" charset="0"/>
                <a:ea typeface="Calibri" panose="020F0502020204030204" pitchFamily="34" charset="0"/>
              </a:rPr>
              <a:t> </a:t>
            </a:r>
          </a:p>
          <a:p>
            <a:pPr marL="342900" lvl="0" indent="-342900">
              <a:buFont typeface="Symbol" panose="05050102010706020507" pitchFamily="18" charset="2"/>
              <a:buChar char=""/>
            </a:pPr>
            <a:r>
              <a:rPr lang="en-GB" sz="1600" dirty="0">
                <a:effectLst/>
                <a:latin typeface="Montserrat" pitchFamily="2" charset="0"/>
                <a:ea typeface="Calibri" panose="020F0502020204030204" pitchFamily="34" charset="0"/>
              </a:rPr>
              <a:t>You have thought about the audience you are presenting to and written your results in a way that is understandable</a:t>
            </a:r>
          </a:p>
          <a:p>
            <a:pPr marL="540385">
              <a:buNone/>
            </a:pPr>
            <a:r>
              <a:rPr lang="en-GB" sz="1600" dirty="0">
                <a:effectLst/>
                <a:latin typeface="Montserrat" pitchFamily="2" charset="0"/>
                <a:ea typeface="Calibri" panose="020F0502020204030204" pitchFamily="34" charset="0"/>
              </a:rPr>
              <a:t> </a:t>
            </a:r>
          </a:p>
          <a:p>
            <a:pPr marL="342900" lvl="0" indent="-342900">
              <a:buFont typeface="Symbol" panose="05050102010706020507" pitchFamily="18" charset="2"/>
              <a:buChar char=""/>
            </a:pPr>
            <a:r>
              <a:rPr lang="en-GB" sz="1600" dirty="0">
                <a:effectLst/>
                <a:latin typeface="Montserrat" pitchFamily="2" charset="0"/>
                <a:ea typeface="Calibri" panose="020F0502020204030204" pitchFamily="34" charset="0"/>
              </a:rPr>
              <a:t>You have presented your thoughts about whether you would have got the same results if you had used a different group of participants</a:t>
            </a:r>
          </a:p>
          <a:p>
            <a:pPr marL="540385">
              <a:buNone/>
            </a:pPr>
            <a:r>
              <a:rPr lang="en-GB" sz="1600" dirty="0">
                <a:effectLst/>
                <a:latin typeface="Montserrat" pitchFamily="2" charset="0"/>
                <a:ea typeface="Calibri" panose="020F0502020204030204" pitchFamily="34" charset="0"/>
              </a:rPr>
              <a:t> </a:t>
            </a:r>
          </a:p>
          <a:p>
            <a:pPr marL="342900" lvl="0" indent="-342900">
              <a:buFont typeface="Symbol" panose="05050102010706020507" pitchFamily="18" charset="2"/>
              <a:buChar char=""/>
            </a:pPr>
            <a:r>
              <a:rPr lang="en-GB" sz="1600" dirty="0">
                <a:effectLst/>
                <a:latin typeface="Montserrat" pitchFamily="2" charset="0"/>
                <a:ea typeface="Calibri" panose="020F0502020204030204" pitchFamily="34" charset="0"/>
              </a:rPr>
              <a:t>All of the above</a:t>
            </a:r>
          </a:p>
          <a:p>
            <a:pPr marL="270510">
              <a:buNone/>
            </a:pPr>
            <a:endParaRPr lang="en-GB" sz="1600" dirty="0">
              <a:effectLst/>
              <a:latin typeface="Montserrat" pitchFamily="2" charset="0"/>
              <a:ea typeface="Calibri" panose="020F0502020204030204" pitchFamily="34" charset="0"/>
            </a:endParaRPr>
          </a:p>
        </p:txBody>
      </p:sp>
    </p:spTree>
    <p:extLst>
      <p:ext uri="{BB962C8B-B14F-4D97-AF65-F5344CB8AC3E}">
        <p14:creationId xmlns:p14="http://schemas.microsoft.com/office/powerpoint/2010/main" val="916559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1174866521"/>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161710-389F-444D-B56C-41B3B72C0CE2}">
  <we:reference id="3e0fcce7-415c-4081-926c-b4e449c650e4" version="1.1.0.2" store="EXCatalog" storeType="EXCatalog"/>
  <we:alternateReferences>
    <we:reference id="WA200004709" version="1.1.0.2"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2.xml><?xml version="1.0" encoding="utf-8"?>
<ds:datastoreItem xmlns:ds="http://schemas.openxmlformats.org/officeDocument/2006/customXml" ds:itemID="{3CF0D04B-9CAA-4260-86C6-57542FD776F5}">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F3CDE03-B663-4496-9984-BF4BF86FF770}">
  <ds:schemaRefs>
    <ds:schemaRef ds:uri="http://schemas.microsoft.com/office/2006/metadata/properties"/>
    <ds:schemaRef ds:uri="http://schemas.microsoft.com/office/2006/documentManagement/types"/>
    <ds:schemaRef ds:uri="http://schemas.openxmlformats.org/package/2006/metadata/core-properties"/>
    <ds:schemaRef ds:uri="http://purl.org/dc/terms/"/>
    <ds:schemaRef ds:uri="http://www.w3.org/XML/1998/namespace"/>
    <ds:schemaRef ds:uri="http://purl.org/dc/dcmitype/"/>
    <ds:schemaRef ds:uri="http://schemas.microsoft.com/office/infopath/2007/PartnerControls"/>
    <ds:schemaRef ds:uri="01421b7c-f39e-4aed-a843-4c814a3eb1eb"/>
    <ds:schemaRef ds:uri="ecfe38cb-df63-4e2d-9794-c5b0ab1c669a"/>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1419</TotalTime>
  <Words>628</Words>
  <Application>Microsoft Office PowerPoint</Application>
  <PresentationFormat>Widescreen</PresentationFormat>
  <Paragraphs>63</Paragraphs>
  <Slides>8</Slides>
  <Notes>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8</vt:i4>
      </vt:variant>
    </vt:vector>
  </HeadingPairs>
  <TitlesOfParts>
    <vt:vector size="20" baseType="lpstr">
      <vt:lpstr>Aptos</vt:lpstr>
      <vt:lpstr>Arial</vt:lpstr>
      <vt:lpstr>Calibri</vt:lpstr>
      <vt:lpstr>Ems bolder font</vt:lpstr>
      <vt:lpstr>Futura Medium</vt:lpstr>
      <vt:lpstr>Futura Medium</vt:lpstr>
      <vt:lpstr>Minion Pro</vt:lpstr>
      <vt:lpstr>Montserrat</vt:lpstr>
      <vt:lpstr>Symbol</vt:lpstr>
      <vt:lpstr>System Font Regular</vt:lpstr>
      <vt:lpstr>Office Theme</vt:lpstr>
      <vt:lpstr>1_Office Theme</vt:lpstr>
      <vt:lpstr>Ethics Competency Quiz</vt:lpstr>
      <vt:lpstr>Question one</vt:lpstr>
      <vt:lpstr>Question two</vt:lpstr>
      <vt:lpstr>Question three</vt:lpstr>
      <vt:lpstr>Question four</vt:lpstr>
      <vt:lpstr>Question four</vt:lpstr>
      <vt:lpstr>Question five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research?</dc:title>
  <dc:creator>Genevieve Brothwood</dc:creator>
  <cp:lastModifiedBy>Tracey Forshaw</cp:lastModifiedBy>
  <cp:revision>2</cp:revision>
  <dcterms:created xsi:type="dcterms:W3CDTF">2024-07-01T09:27:15Z</dcterms:created>
  <dcterms:modified xsi:type="dcterms:W3CDTF">2026-05-12T10:50:44Z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