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283" r:id="rId5"/>
    <p:sldId id="284" r:id="rId6"/>
    <p:sldId id="286" r:id="rId7"/>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 id="2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BAAB1"/>
    <a:srgbClr val="F39231"/>
    <a:srgbClr val="2CADB0"/>
    <a:srgbClr val="D1F3F3"/>
    <a:srgbClr val="2AAAB1"/>
    <a:srgbClr val="88CDD6"/>
    <a:srgbClr val="89CDD6"/>
    <a:srgbClr val="193E72"/>
    <a:srgbClr val="104575"/>
    <a:srgbClr val="BFD0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D6573EE-F528-83FA-4CFE-61EDF8384E1B}"/>
    <pc:docChg chg="modSld">
      <pc:chgData name="" userId="" providerId="" clId="Web-{3D6573EE-F528-83FA-4CFE-61EDF8384E1B}" dt="2024-10-02T21:03:23.229" v="1"/>
      <pc:docMkLst>
        <pc:docMk/>
      </pc:docMkLst>
      <pc:sldChg chg="modSp">
        <pc:chgData name="" userId="" providerId="" clId="Web-{3D6573EE-F528-83FA-4CFE-61EDF8384E1B}" dt="2024-10-02T21:03:23.229" v="1"/>
        <pc:sldMkLst>
          <pc:docMk/>
          <pc:sldMk cId="3072529019" sldId="283"/>
        </pc:sldMkLst>
      </pc:sldChg>
    </pc:docChg>
  </pc:docChgLst>
  <pc:docChgLst>
    <pc:chgData name="Kath Woods-Townsend" userId="6818a262-d99a-4b23-bcfa-16532cfac47a" providerId="ADAL" clId="{C7C723E9-386C-4CBE-B335-506128EF30CD}"/>
    <pc:docChg chg="undo custSel delSld modSld modSection">
      <pc:chgData name="Kath Woods-Townsend" userId="6818a262-d99a-4b23-bcfa-16532cfac47a" providerId="ADAL" clId="{C7C723E9-386C-4CBE-B335-506128EF30CD}" dt="2024-10-02T21:01:05.868" v="1611" actId="20577"/>
      <pc:docMkLst>
        <pc:docMk/>
      </pc:docMkLst>
      <pc:sldChg chg="modSp mod">
        <pc:chgData name="Kath Woods-Townsend" userId="6818a262-d99a-4b23-bcfa-16532cfac47a" providerId="ADAL" clId="{C7C723E9-386C-4CBE-B335-506128EF30CD}" dt="2024-10-02T20:54:28.910" v="1043"/>
        <pc:sldMkLst>
          <pc:docMk/>
          <pc:sldMk cId="1181860117" sldId="284"/>
        </pc:sldMkLst>
      </pc:sldChg>
      <pc:sldChg chg="modSp del mod">
        <pc:chgData name="Kath Woods-Townsend" userId="6818a262-d99a-4b23-bcfa-16532cfac47a" providerId="ADAL" clId="{C7C723E9-386C-4CBE-B335-506128EF30CD}" dt="2024-10-02T20:33:01.816" v="745" actId="47"/>
        <pc:sldMkLst>
          <pc:docMk/>
          <pc:sldMk cId="38549597" sldId="285"/>
        </pc:sldMkLst>
      </pc:sldChg>
      <pc:sldChg chg="modSp mod">
        <pc:chgData name="Kath Woods-Townsend" userId="6818a262-d99a-4b23-bcfa-16532cfac47a" providerId="ADAL" clId="{C7C723E9-386C-4CBE-B335-506128EF30CD}" dt="2024-10-02T21:01:05.868" v="1611" actId="20577"/>
        <pc:sldMkLst>
          <pc:docMk/>
          <pc:sldMk cId="2867066095" sldId="286"/>
        </pc:sldMkLst>
      </pc:sldChg>
    </pc:docChg>
  </pc:docChgLst>
  <pc:docChgLst>
    <pc:chgData name="Naomi Leonard" userId="S::nl1v22@soton.ac.uk::aac58b25-e4b8-4396-be41-69c922faabae" providerId="AD" clId="Web-{78AB38B5-D9CC-B273-B585-25977BF7BAFF}"/>
    <pc:docChg chg="mod modSld">
      <pc:chgData name="Naomi Leonard" userId="S::nl1v22@soton.ac.uk::aac58b25-e4b8-4396-be41-69c922faabae" providerId="AD" clId="Web-{78AB38B5-D9CC-B273-B585-25977BF7BAFF}" dt="2025-09-05T16:33:31.622" v="390"/>
      <pc:docMkLst>
        <pc:docMk/>
      </pc:docMkLst>
      <pc:sldChg chg="modSp">
        <pc:chgData name="Naomi Leonard" userId="S::nl1v22@soton.ac.uk::aac58b25-e4b8-4396-be41-69c922faabae" providerId="AD" clId="Web-{78AB38B5-D9CC-B273-B585-25977BF7BAFF}" dt="2025-09-05T16:33:31.622" v="390"/>
        <pc:sldMkLst>
          <pc:docMk/>
          <pc:sldMk cId="1181860117" sldId="284"/>
        </pc:sldMkLst>
      </pc:sldChg>
      <pc:sldChg chg="modSp">
        <pc:chgData name="Naomi Leonard" userId="S::nl1v22@soton.ac.uk::aac58b25-e4b8-4396-be41-69c922faabae" providerId="AD" clId="Web-{78AB38B5-D9CC-B273-B585-25977BF7BAFF}" dt="2025-09-05T16:31:46.903" v="228"/>
        <pc:sldMkLst>
          <pc:docMk/>
          <pc:sldMk cId="2867066095" sldId="286"/>
        </pc:sldMkLst>
      </pc:sldChg>
    </pc:docChg>
  </pc:docChgLst>
  <pc:docChgLst>
    <pc:chgData name="Nikhil Mistry" userId="700342fd-c651-4806-9df0-80e3953b3ca8" providerId="ADAL" clId="{4DC5D41C-81D5-41EE-A3A3-1F44A476005D}"/>
    <pc:docChg chg="modSld">
      <pc:chgData name="Nikhil Mistry" userId="700342fd-c651-4806-9df0-80e3953b3ca8" providerId="ADAL" clId="{4DC5D41C-81D5-41EE-A3A3-1F44A476005D}" dt="2025-08-20T10:08:29.153" v="3" actId="1076"/>
      <pc:docMkLst>
        <pc:docMk/>
      </pc:docMkLst>
      <pc:sldChg chg="modSp mod">
        <pc:chgData name="Nikhil Mistry" userId="700342fd-c651-4806-9df0-80e3953b3ca8" providerId="ADAL" clId="{4DC5D41C-81D5-41EE-A3A3-1F44A476005D}" dt="2025-08-20T10:08:02.783" v="1" actId="20577"/>
        <pc:sldMkLst>
          <pc:docMk/>
          <pc:sldMk cId="1181860117" sldId="284"/>
        </pc:sldMkLst>
      </pc:sldChg>
      <pc:sldChg chg="modSp mod">
        <pc:chgData name="Nikhil Mistry" userId="700342fd-c651-4806-9df0-80e3953b3ca8" providerId="ADAL" clId="{4DC5D41C-81D5-41EE-A3A3-1F44A476005D}" dt="2025-08-20T10:08:29.153" v="3" actId="1076"/>
        <pc:sldMkLst>
          <pc:docMk/>
          <pc:sldMk cId="2867066095" sldId="286"/>
        </pc:sldMkLst>
      </pc:sldChg>
    </pc:docChg>
  </pc:docChgLst>
  <pc:docChgLst>
    <pc:chgData name="Sue Nottingham" userId="S::svn1d23@soton.ac.uk::9b0bd6ce-53c6-43b6-8406-b4239f34bcc2" providerId="AD" clId="Web-{D9E586DD-D910-6E24-0E0D-76C104B387AC}"/>
    <pc:docChg chg="modSld">
      <pc:chgData name="Sue Nottingham" userId="S::svn1d23@soton.ac.uk::9b0bd6ce-53c6-43b6-8406-b4239f34bcc2" providerId="AD" clId="Web-{D9E586DD-D910-6E24-0E0D-76C104B387AC}" dt="2024-11-13T16:36:52.665" v="1"/>
      <pc:docMkLst>
        <pc:docMk/>
      </pc:docMkLst>
      <pc:sldChg chg="modSp">
        <pc:chgData name="Sue Nottingham" userId="S::svn1d23@soton.ac.uk::9b0bd6ce-53c6-43b6-8406-b4239f34bcc2" providerId="AD" clId="Web-{D9E586DD-D910-6E24-0E0D-76C104B387AC}" dt="2024-11-13T16:36:52.665" v="1"/>
        <pc:sldMkLst>
          <pc:docMk/>
          <pc:sldMk cId="3072529019" sldId="283"/>
        </pc:sldMkLst>
      </pc:sldChg>
    </pc:docChg>
  </pc:docChgLst>
  <pc:docChgLst>
    <pc:chgData name="Naomi Leonard" userId="S::nl1v22@soton.ac.uk::aac58b25-e4b8-4396-be41-69c922faabae" providerId="AD" clId="Web-{E385E9A3-946C-F9D1-C9C0-411132E70586}"/>
    <pc:docChg chg="modSld">
      <pc:chgData name="Naomi Leonard" userId="S::nl1v22@soton.ac.uk::aac58b25-e4b8-4396-be41-69c922faabae" providerId="AD" clId="Web-{E385E9A3-946C-F9D1-C9C0-411132E70586}" dt="2025-08-21T07:49:50.904" v="3"/>
      <pc:docMkLst>
        <pc:docMk/>
      </pc:docMkLst>
      <pc:sldChg chg="modSp">
        <pc:chgData name="Naomi Leonard" userId="S::nl1v22@soton.ac.uk::aac58b25-e4b8-4396-be41-69c922faabae" providerId="AD" clId="Web-{E385E9A3-946C-F9D1-C9C0-411132E70586}" dt="2025-08-21T07:49:50.904" v="3"/>
        <pc:sldMkLst>
          <pc:docMk/>
          <pc:sldMk cId="3072529019" sldId="283"/>
        </pc:sldMkLst>
      </pc:sldChg>
    </pc:docChg>
  </pc:docChgLst>
  <pc:docChgLst>
    <pc:chgData name="Sue Nottingham" userId="9b0bd6ce-53c6-43b6-8406-b4239f34bcc2" providerId="ADAL" clId="{2A3F12F8-BCFB-4C66-83A1-820852BFC96A}"/>
    <pc:docChg chg="undo custSel modSld modNotesMaster">
      <pc:chgData name="Sue Nottingham" userId="9b0bd6ce-53c6-43b6-8406-b4239f34bcc2" providerId="ADAL" clId="{2A3F12F8-BCFB-4C66-83A1-820852BFC96A}" dt="2024-10-25T17:47:24.824" v="481" actId="20577"/>
      <pc:docMkLst>
        <pc:docMk/>
      </pc:docMkLst>
      <pc:sldChg chg="addSp modSp mod">
        <pc:chgData name="Sue Nottingham" userId="9b0bd6ce-53c6-43b6-8406-b4239f34bcc2" providerId="ADAL" clId="{2A3F12F8-BCFB-4C66-83A1-820852BFC96A}" dt="2024-10-25T14:56:59.180" v="430" actId="1076"/>
        <pc:sldMkLst>
          <pc:docMk/>
          <pc:sldMk cId="3072529019" sldId="283"/>
        </pc:sldMkLst>
      </pc:sldChg>
      <pc:sldChg chg="modSp mod">
        <pc:chgData name="Sue Nottingham" userId="9b0bd6ce-53c6-43b6-8406-b4239f34bcc2" providerId="ADAL" clId="{2A3F12F8-BCFB-4C66-83A1-820852BFC96A}" dt="2024-10-25T17:47:05.200" v="473" actId="20577"/>
        <pc:sldMkLst>
          <pc:docMk/>
          <pc:sldMk cId="1181860117" sldId="284"/>
        </pc:sldMkLst>
      </pc:sldChg>
      <pc:sldChg chg="addSp modSp mod">
        <pc:chgData name="Sue Nottingham" userId="9b0bd6ce-53c6-43b6-8406-b4239f34bcc2" providerId="ADAL" clId="{2A3F12F8-BCFB-4C66-83A1-820852BFC96A}" dt="2024-10-25T17:47:24.824" v="481" actId="20577"/>
        <pc:sldMkLst>
          <pc:docMk/>
          <pc:sldMk cId="2867066095" sldId="286"/>
        </pc:sldMkLst>
      </pc:sldChg>
    </pc:docChg>
  </pc:docChgLst>
  <pc:docChgLst>
    <pc:chgData name="Sue Nottingham" userId="9b0bd6ce-53c6-43b6-8406-b4239f34bcc2" providerId="ADAL" clId="{A59EB820-7AC9-4AFC-86E1-4FD932793613}"/>
    <pc:docChg chg="modSld">
      <pc:chgData name="Sue Nottingham" userId="9b0bd6ce-53c6-43b6-8406-b4239f34bcc2" providerId="ADAL" clId="{A59EB820-7AC9-4AFC-86E1-4FD932793613}" dt="2024-11-13T16:38:42.349" v="78" actId="1076"/>
      <pc:docMkLst>
        <pc:docMk/>
      </pc:docMkLst>
      <pc:sldChg chg="modSp mod">
        <pc:chgData name="Sue Nottingham" userId="9b0bd6ce-53c6-43b6-8406-b4239f34bcc2" providerId="ADAL" clId="{A59EB820-7AC9-4AFC-86E1-4FD932793613}" dt="2024-11-13T16:26:42.886" v="72" actId="20577"/>
        <pc:sldMkLst>
          <pc:docMk/>
          <pc:sldMk cId="3072529019" sldId="283"/>
        </pc:sldMkLst>
      </pc:sldChg>
      <pc:sldChg chg="modSp mod">
        <pc:chgData name="Sue Nottingham" userId="9b0bd6ce-53c6-43b6-8406-b4239f34bcc2" providerId="ADAL" clId="{A59EB820-7AC9-4AFC-86E1-4FD932793613}" dt="2024-11-13T16:38:42.349" v="78" actId="1076"/>
        <pc:sldMkLst>
          <pc:docMk/>
          <pc:sldMk cId="2867066095" sldId="286"/>
        </pc:sldMkLst>
      </pc:sldChg>
    </pc:docChg>
  </pc:docChgLst>
  <pc:docChgLst>
    <pc:chgData name="Naomi Leonard" userId="S::nl1v22@soton.ac.uk::aac58b25-e4b8-4396-be41-69c922faabae" providerId="AD" clId="Web-{081CFC86-3E65-4757-B74E-CB479F0CDAEE}"/>
    <pc:docChg chg="modSld">
      <pc:chgData name="Naomi Leonard" userId="S::nl1v22@soton.ac.uk::aac58b25-e4b8-4396-be41-69c922faabae" providerId="AD" clId="Web-{081CFC86-3E65-4757-B74E-CB479F0CDAEE}" dt="2025-08-21T09:18:08.643" v="13"/>
      <pc:docMkLst>
        <pc:docMk/>
      </pc:docMkLst>
      <pc:sldChg chg="modSp">
        <pc:chgData name="Naomi Leonard" userId="S::nl1v22@soton.ac.uk::aac58b25-e4b8-4396-be41-69c922faabae" providerId="AD" clId="Web-{081CFC86-3E65-4757-B74E-CB479F0CDAEE}" dt="2025-08-21T09:18:08.643" v="13"/>
        <pc:sldMkLst>
          <pc:docMk/>
          <pc:sldMk cId="3072529019" sldId="283"/>
        </pc:sldMkLst>
      </pc:sldChg>
    </pc:docChg>
  </pc:docChgLst>
  <pc:docChgLst>
    <pc:chgData name="Naomi Leonard" userId="S::nl1v22@soton.ac.uk::aac58b25-e4b8-4396-be41-69c922faabae" providerId="AD" clId="Web-{F7EB836A-F3CB-8FA1-7766-E1D97624FE18}"/>
    <pc:docChg chg="modSld sldOrd">
      <pc:chgData name="Naomi Leonard" userId="S::nl1v22@soton.ac.uk::aac58b25-e4b8-4396-be41-69c922faabae" providerId="AD" clId="Web-{F7EB836A-F3CB-8FA1-7766-E1D97624FE18}" dt="2025-09-12T12:44:29.391" v="42"/>
      <pc:docMkLst>
        <pc:docMk/>
      </pc:docMkLst>
      <pc:sldChg chg="modSp modCm">
        <pc:chgData name="Naomi Leonard" userId="S::nl1v22@soton.ac.uk::aac58b25-e4b8-4396-be41-69c922faabae" providerId="AD" clId="Web-{F7EB836A-F3CB-8FA1-7766-E1D97624FE18}" dt="2025-09-12T12:43:51.295" v="29"/>
        <pc:sldMkLst>
          <pc:docMk/>
          <pc:sldMk cId="3072529019" sldId="283"/>
        </pc:sldMkLst>
        <pc:extLst>
          <p:ext xmlns:p="http://schemas.openxmlformats.org/presentationml/2006/main" uri="{D6D511B9-2390-475A-947B-AFAB55BFBCF1}">
            <pc226:cmChg xmlns:pc226="http://schemas.microsoft.com/office/powerpoint/2022/06/main/command" chg="mod">
              <pc226:chgData name="Naomi Leonard" userId="S::nl1v22@soton.ac.uk::aac58b25-e4b8-4396-be41-69c922faabae" providerId="AD" clId="Web-{F7EB836A-F3CB-8FA1-7766-E1D97624FE18}" dt="2025-09-12T12:43:51.279" v="28"/>
              <pc2:cmMkLst xmlns:pc2="http://schemas.microsoft.com/office/powerpoint/2019/9/main/command">
                <pc:docMk/>
                <pc:sldMk cId="3072529019" sldId="283"/>
                <pc2:cmMk id="{FB75DF63-146A-493D-9405-623DB40263E9}"/>
              </pc2:cmMkLst>
            </pc226:cmChg>
          </p:ext>
        </pc:extLst>
      </pc:sldChg>
      <pc:sldChg chg="modSp ord">
        <pc:chgData name="Naomi Leonard" userId="S::nl1v22@soton.ac.uk::aac58b25-e4b8-4396-be41-69c922faabae" providerId="AD" clId="Web-{F7EB836A-F3CB-8FA1-7766-E1D97624FE18}" dt="2025-09-12T12:44:29.391" v="42"/>
        <pc:sldMkLst>
          <pc:docMk/>
          <pc:sldMk cId="1181860117" sldId="284"/>
        </pc:sldMkLst>
      </pc:sldChg>
    </pc:docChg>
  </pc:docChgLst>
  <pc:docChgLst>
    <pc:chgData name="Naomi Leonard" userId="S::nl1v22@soton.ac.uk::aac58b25-e4b8-4396-be41-69c922faabae" providerId="AD" clId="Web-{DC9DFC21-F832-1644-CF33-CBB4A1DA8579}"/>
    <pc:docChg chg="modSld">
      <pc:chgData name="Naomi Leonard" userId="S::nl1v22@soton.ac.uk::aac58b25-e4b8-4396-be41-69c922faabae" providerId="AD" clId="Web-{DC9DFC21-F832-1644-CF33-CBB4A1DA8579}" dt="2025-09-12T12:46:22.572" v="35"/>
      <pc:docMkLst>
        <pc:docMk/>
      </pc:docMkLst>
      <pc:sldChg chg="modSp modCm">
        <pc:chgData name="Naomi Leonard" userId="S::nl1v22@soton.ac.uk::aac58b25-e4b8-4396-be41-69c922faabae" providerId="AD" clId="Web-{DC9DFC21-F832-1644-CF33-CBB4A1DA8579}" dt="2025-09-12T12:46:22.572" v="35"/>
        <pc:sldMkLst>
          <pc:docMk/>
          <pc:sldMk cId="3072529019" sldId="283"/>
        </pc:sldMkLst>
        <pc:extLst>
          <p:ext xmlns:p="http://schemas.openxmlformats.org/presentationml/2006/main" uri="{D6D511B9-2390-475A-947B-AFAB55BFBCF1}">
            <pc226:cmChg xmlns:pc226="http://schemas.microsoft.com/office/powerpoint/2022/06/main/command" chg="mod">
              <pc226:chgData name="Naomi Leonard" userId="S::nl1v22@soton.ac.uk::aac58b25-e4b8-4396-be41-69c922faabae" providerId="AD" clId="Web-{DC9DFC21-F832-1644-CF33-CBB4A1DA8579}" dt="2025-09-12T12:46:22.572" v="34"/>
              <pc2:cmMkLst xmlns:pc2="http://schemas.microsoft.com/office/powerpoint/2019/9/main/command">
                <pc:docMk/>
                <pc:sldMk cId="3072529019" sldId="283"/>
                <pc2:cmMk id="{FB75DF63-146A-493D-9405-623DB40263E9}"/>
              </pc2:cmMkLst>
            </pc226:cmChg>
          </p:ext>
        </pc:extLst>
      </pc:sldChg>
    </pc:docChg>
  </pc:docChgLst>
  <pc:docChgLst>
    <pc:chgData name="Naomi Leonard" userId="aac58b25-e4b8-4396-be41-69c922faabae" providerId="ADAL" clId="{30FC7F53-D216-47A4-843F-37BADA152B3A}"/>
    <pc:docChg chg="modSld">
      <pc:chgData name="Naomi Leonard" userId="aac58b25-e4b8-4396-be41-69c922faabae" providerId="ADAL" clId="{30FC7F53-D216-47A4-843F-37BADA152B3A}" dt="2025-09-24T17:13:27.434" v="4" actId="20577"/>
      <pc:docMkLst>
        <pc:docMk/>
      </pc:docMkLst>
      <pc:sldChg chg="modSp mod modCm">
        <pc:chgData name="Naomi Leonard" userId="aac58b25-e4b8-4396-be41-69c922faabae" providerId="ADAL" clId="{30FC7F53-D216-47A4-843F-37BADA152B3A}" dt="2025-09-24T17:13:27.434" v="4" actId="20577"/>
        <pc:sldMkLst>
          <pc:docMk/>
          <pc:sldMk cId="3072529019" sldId="283"/>
        </pc:sldMkLst>
        <pc:graphicFrameChg chg="mod modGraphic">
          <ac:chgData name="Naomi Leonard" userId="aac58b25-e4b8-4396-be41-69c922faabae" providerId="ADAL" clId="{30FC7F53-D216-47A4-843F-37BADA152B3A}" dt="2025-09-24T17:13:27.434" v="4" actId="20577"/>
          <ac:graphicFrameMkLst>
            <pc:docMk/>
            <pc:sldMk cId="3072529019" sldId="283"/>
            <ac:graphicFrameMk id="34" creationId="{DFA01330-CFDC-0AD9-E9DE-7DCDEF4AC54F}"/>
          </ac:graphicFrameMkLst>
        </pc:graphicFrameChg>
        <pc:extLst>
          <p:ext xmlns:p="http://schemas.openxmlformats.org/presentationml/2006/main" uri="{D6D511B9-2390-475A-947B-AFAB55BFBCF1}">
            <pc226:cmChg xmlns:pc226="http://schemas.microsoft.com/office/powerpoint/2022/06/main/command" chg="mod">
              <pc226:chgData name="Naomi Leonard" userId="aac58b25-e4b8-4396-be41-69c922faabae" providerId="ADAL" clId="{30FC7F53-D216-47A4-843F-37BADA152B3A}" dt="2025-09-24T17:13:27.434" v="4" actId="20577"/>
              <pc2:cmMkLst xmlns:pc2="http://schemas.microsoft.com/office/powerpoint/2019/9/main/command">
                <pc:docMk/>
                <pc:sldMk cId="3072529019" sldId="283"/>
                <pc2:cmMk id="{FB75DF63-146A-493D-9405-623DB40263E9}"/>
              </pc2:cmMkLst>
            </pc226:cmChg>
          </p:ext>
        </pc:extLst>
      </pc:sldChg>
    </pc:docChg>
  </pc:docChgLst>
  <pc:docChgLst>
    <pc:chgData name="Naomi Leonard" userId="S::nl1v22@soton.ac.uk::aac58b25-e4b8-4396-be41-69c922faabae" providerId="AD" clId="Web-{A768FC17-5D04-9E71-0C53-BA6DD35C160A}"/>
    <pc:docChg chg="modSld">
      <pc:chgData name="Naomi Leonard" userId="S::nl1v22@soton.ac.uk::aac58b25-e4b8-4396-be41-69c922faabae" providerId="AD" clId="Web-{A768FC17-5D04-9E71-0C53-BA6DD35C160A}" dt="2025-06-17T12:14:49.445" v="4" actId="20577"/>
      <pc:docMkLst>
        <pc:docMk/>
      </pc:docMkLst>
      <pc:sldChg chg="modSp">
        <pc:chgData name="Naomi Leonard" userId="S::nl1v22@soton.ac.uk::aac58b25-e4b8-4396-be41-69c922faabae" providerId="AD" clId="Web-{A768FC17-5D04-9E71-0C53-BA6DD35C160A}" dt="2025-06-17T12:14:47.195" v="3" actId="20577"/>
        <pc:sldMkLst>
          <pc:docMk/>
          <pc:sldMk cId="1181860117" sldId="284"/>
        </pc:sldMkLst>
      </pc:sldChg>
      <pc:sldChg chg="modSp">
        <pc:chgData name="Naomi Leonard" userId="S::nl1v22@soton.ac.uk::aac58b25-e4b8-4396-be41-69c922faabae" providerId="AD" clId="Web-{A768FC17-5D04-9E71-0C53-BA6DD35C160A}" dt="2025-06-17T12:14:49.445" v="4" actId="20577"/>
        <pc:sldMkLst>
          <pc:docMk/>
          <pc:sldMk cId="2867066095" sldId="286"/>
        </pc:sldMkLst>
      </pc:sldChg>
    </pc:docChg>
  </pc:docChgLst>
  <pc:docChgLst>
    <pc:chgData name="Naomi Leonard" userId="S::nl1v22@soton.ac.uk::aac58b25-e4b8-4396-be41-69c922faabae" providerId="AD" clId="Web-{D6DCEFEB-F06F-F39B-CC18-897D5881FB5F}"/>
    <pc:docChg chg="modSld">
      <pc:chgData name="Naomi Leonard" userId="S::nl1v22@soton.ac.uk::aac58b25-e4b8-4396-be41-69c922faabae" providerId="AD" clId="Web-{D6DCEFEB-F06F-F39B-CC18-897D5881FB5F}" dt="2025-09-09T15:09:32.662" v="21"/>
      <pc:docMkLst>
        <pc:docMk/>
      </pc:docMkLst>
      <pc:sldChg chg="modSp">
        <pc:chgData name="Naomi Leonard" userId="S::nl1v22@soton.ac.uk::aac58b25-e4b8-4396-be41-69c922faabae" providerId="AD" clId="Web-{D6DCEFEB-F06F-F39B-CC18-897D5881FB5F}" dt="2025-09-09T15:09:32.662" v="21"/>
        <pc:sldMkLst>
          <pc:docMk/>
          <pc:sldMk cId="2867066095" sldId="286"/>
        </pc:sldMkLst>
      </pc:sldChg>
    </pc:docChg>
  </pc:docChgLst>
  <pc:docChgLst>
    <pc:chgData name="Kath Woods-Townsend" userId="S::kwt1b06@soton.ac.uk::6818a262-d99a-4b23-bcfa-16532cfac47a" providerId="AD" clId="Web-{3D6573EE-F528-83FA-4CFE-61EDF8384E1B}"/>
    <pc:docChg chg="modSld">
      <pc:chgData name="Kath Woods-Townsend" userId="S::kwt1b06@soton.ac.uk::6818a262-d99a-4b23-bcfa-16532cfac47a" providerId="AD" clId="Web-{3D6573EE-F528-83FA-4CFE-61EDF8384E1B}" dt="2024-10-02T21:03:48.980" v="105"/>
      <pc:docMkLst>
        <pc:docMk/>
      </pc:docMkLst>
    </pc:docChg>
  </pc:docChgLst>
  <pc:docChgLst>
    <pc:chgData name="Sue Nottingham" userId="S::svn1d23@soton.ac.uk::9b0bd6ce-53c6-43b6-8406-b4239f34bcc2" providerId="AD" clId="Web-{1FC3E4B1-1822-13A6-4B7E-D3EE04E960AC}"/>
    <pc:docChg chg="modSld">
      <pc:chgData name="Sue Nottingham" userId="S::svn1d23@soton.ac.uk::9b0bd6ce-53c6-43b6-8406-b4239f34bcc2" providerId="AD" clId="Web-{1FC3E4B1-1822-13A6-4B7E-D3EE04E960AC}" dt="2024-10-25T15:25:34.058" v="5"/>
      <pc:docMkLst>
        <pc:docMk/>
      </pc:docMkLst>
    </pc:docChg>
  </pc:docChgLst>
  <pc:docChgLst>
    <pc:chgData name="Naomi Leonard" userId="aac58b25-e4b8-4396-be41-69c922faabae" providerId="ADAL" clId="{F14E49AC-9EDB-4D94-ADB8-576B2CC8385C}"/>
    <pc:docChg chg="modSld">
      <pc:chgData name="Naomi Leonard" userId="aac58b25-e4b8-4396-be41-69c922faabae" providerId="ADAL" clId="{F14E49AC-9EDB-4D94-ADB8-576B2CC8385C}" dt="2025-10-13T12:36:20.819" v="0" actId="6549"/>
      <pc:docMkLst>
        <pc:docMk/>
      </pc:docMkLst>
      <pc:sldChg chg="modSp mod">
        <pc:chgData name="Naomi Leonard" userId="aac58b25-e4b8-4396-be41-69c922faabae" providerId="ADAL" clId="{F14E49AC-9EDB-4D94-ADB8-576B2CC8385C}" dt="2025-10-13T12:36:20.819" v="0" actId="6549"/>
        <pc:sldMkLst>
          <pc:docMk/>
          <pc:sldMk cId="1181860117" sldId="284"/>
        </pc:sldMkLst>
        <pc:graphicFrameChg chg="modGraphic">
          <ac:chgData name="Naomi Leonard" userId="aac58b25-e4b8-4396-be41-69c922faabae" providerId="ADAL" clId="{F14E49AC-9EDB-4D94-ADB8-576B2CC8385C}" dt="2025-10-13T12:36:20.819" v="0" actId="6549"/>
          <ac:graphicFrameMkLst>
            <pc:docMk/>
            <pc:sldMk cId="1181860117" sldId="284"/>
            <ac:graphicFrameMk id="36" creationId="{46108E86-4AD5-E669-7F9B-85509F76CDA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5/12/2026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eur03.safelinks.protection.outlook.com/?url=https%3A%2F%2Fbit.ly%2FLifeLab_NxtGen_Safeguarding&amp;data=05%7C02%7CN.Leonard%40soton.ac.uk%7C24b98d287d994b64a98208ddf1ea8a1b%7C4a5378f929f44d3ebe89669d03ada9d8%7C0%7C0%7C638932711826955953%7CUnknown%7CTWFpbGZsb3d8eyJFbXB0eU1hcGkiOnRydWUsIlYiOiIwLjAuMDAwMCIsIlAiOiJXaW4zMiIsIkFOIjoiTWFpbCIsIldUIjoyfQ%3D%3D%7C0%7C%7C%7C&amp;sdata=ICmS4HkwESf0QFeottCbA81csckwxCuP4AQ0d3%2F3VHo%3D&amp;reserved=0" TargetMode="External"/><Relationship Id="rId3" Type="http://schemas.openxmlformats.org/officeDocument/2006/relationships/hyperlink" Target="https://bit.ly/LifeLab_NxtGen_ResearchEthics" TargetMode="External"/><Relationship Id="rId7" Type="http://schemas.openxmlformats.org/officeDocument/2006/relationships/hyperlink" Target="https://eur03.safelinks.protection.outlook.com/?url=https%3A%2F%2Fbit.ly%2FLifeLab_NxtGen_ResearchEthicsExpert&amp;data=05%7C02%7CN.Leonard%40soton.ac.uk%7C24b98d287d994b64a98208ddf1ea8a1b%7C4a5378f929f44d3ebe89669d03ada9d8%7C0%7C0%7C638932711826928102%7CUnknown%7CTWFpbGZsb3d8eyJFbXB0eU1hcGkiOnRydWUsIlYiOiIwLjAuMDAwMCIsIlAiOiJXaW4zMiIsIkFOIjoiTWFpbCIsIldUIjoyfQ%3D%3D%7C0%7C%7C%7C&amp;sdata=Q4zhlC5zlr19BSuBx3bsiLx5BPA3VKZnYw%2Bcvv4GLOs%3D&amp;reserved=0" TargetMode="Externa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hyperlink" Target="https://bit.ly/LifeLab_NxtGen_QualitativeDataCollection" TargetMode="External"/><Relationship Id="rId11" Type="http://schemas.openxmlformats.org/officeDocument/2006/relationships/image" Target="../media/image10.png"/><Relationship Id="rId5" Type="http://schemas.openxmlformats.org/officeDocument/2006/relationships/hyperlink" Target="https://bit.ly/LifeLab_NxtGen_Epicollect" TargetMode="External"/><Relationship Id="rId10" Type="http://schemas.openxmlformats.org/officeDocument/2006/relationships/image" Target="../media/image9.png"/><Relationship Id="rId4" Type="http://schemas.openxmlformats.org/officeDocument/2006/relationships/hyperlink" Target="https://bit.ly/NxtGen_Ethics_Competency_Quiz" TargetMode="Externa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r>
              <a:rPr lang="en-GB" sz="3600">
                <a:solidFill>
                  <a:schemeClr val="bg2"/>
                </a:solidFill>
                <a:latin typeface="Calibri"/>
                <a:ea typeface="Calibri"/>
                <a:cs typeface="Calibri"/>
              </a:rPr>
              <a:t>Session 6 – Research ethics</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4142409638"/>
              </p:ext>
            </p:extLst>
          </p:nvPr>
        </p:nvGraphicFramePr>
        <p:xfrm>
          <a:off x="521111" y="1480082"/>
          <a:ext cx="9871586" cy="42672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239432">
                  <a:extLst>
                    <a:ext uri="{9D8B030D-6E8A-4147-A177-3AD203B41FA5}">
                      <a16:colId xmlns:a16="http://schemas.microsoft.com/office/drawing/2014/main" val="997897083"/>
                    </a:ext>
                  </a:extLst>
                </a:gridCol>
              </a:tblGrid>
              <a:tr h="370840">
                <a:tc>
                  <a:txBody>
                    <a:bodyPr/>
                    <a:lstStyle/>
                    <a:p>
                      <a:r>
                        <a:rPr lang="en-GB" sz="1600" b="1" kern="1200">
                          <a:solidFill>
                            <a:schemeClr val="bg2"/>
                          </a:solidFill>
                          <a:latin typeface="Calibri"/>
                          <a:ea typeface="+mn-ea"/>
                          <a:cs typeface="Calibri"/>
                        </a:rPr>
                        <a:t>Session</a:t>
                      </a:r>
                      <a:r>
                        <a:rPr lang="en-GB" b="1">
                          <a:solidFill>
                            <a:schemeClr val="bg2"/>
                          </a:solidFill>
                          <a:latin typeface="Calibri"/>
                          <a:cs typeface="Calibri"/>
                        </a:rPr>
                        <a:t> </a:t>
                      </a:r>
                      <a:r>
                        <a:rPr lang="en-GB" sz="1600" b="1" kern="1200">
                          <a:solidFill>
                            <a:schemeClr val="bg2"/>
                          </a:solidFill>
                          <a:latin typeface="Calibri"/>
                          <a:ea typeface="+mn-ea"/>
                          <a:cs typeface="Calibri"/>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rtl="0" fontAlgn="base"/>
                      <a:r>
                        <a:rPr lang="en-GB" sz="1100" b="0" i="0" kern="1200">
                          <a:solidFill>
                            <a:schemeClr val="tx1"/>
                          </a:solidFill>
                          <a:effectLst/>
                          <a:latin typeface="Calibri"/>
                          <a:ea typeface="+mn-ea"/>
                          <a:cs typeface="Calibri"/>
                        </a:rPr>
                        <a:t>This session introduces the importance of ethics in carrying out research. Researchers look at case studies to consider ethical principles and then learn about the eight ethics principles. Researchers prepare an ethics application for their own research.</a:t>
                      </a:r>
                      <a:endParaRPr lang="en-GB" sz="1100" b="0" i="0">
                        <a:effectLst/>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3882299383"/>
              </p:ext>
            </p:extLst>
          </p:nvPr>
        </p:nvGraphicFramePr>
        <p:xfrm>
          <a:off x="521112" y="4692617"/>
          <a:ext cx="9881417" cy="1823466"/>
        </p:xfrm>
        <a:graphic>
          <a:graphicData uri="http://schemas.openxmlformats.org/drawingml/2006/table">
            <a:tbl>
              <a:tblPr firstRow="1" bandRow="1">
                <a:tableStyleId>{2D5ABB26-0587-4C30-8999-92F81FD0307C}</a:tableStyleId>
              </a:tblPr>
              <a:tblGrid>
                <a:gridCol w="4901433">
                  <a:extLst>
                    <a:ext uri="{9D8B030D-6E8A-4147-A177-3AD203B41FA5}">
                      <a16:colId xmlns:a16="http://schemas.microsoft.com/office/drawing/2014/main" val="1075009048"/>
                    </a:ext>
                  </a:extLst>
                </a:gridCol>
                <a:gridCol w="4979984">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00" b="1" kern="1200">
                          <a:solidFill>
                            <a:schemeClr val="bg2"/>
                          </a:solidFill>
                          <a:latin typeface="Calibri"/>
                          <a:cs typeface="Calibri"/>
                        </a:rPr>
                        <a:t>Learning outcomes:</a:t>
                      </a:r>
                    </a:p>
                    <a:p>
                      <a:pPr marL="0" algn="l" defTabSz="566987" rtl="0" eaLnBrk="1" latinLnBrk="0" hangingPunct="1"/>
                      <a:r>
                        <a:rPr lang="en-GB" sz="1100" b="0" i="1" kern="1200">
                          <a:solidFill>
                            <a:schemeClr val="bg2"/>
                          </a:solidFill>
                          <a:latin typeface="Calibri"/>
                          <a:cs typeface="Calibri"/>
                        </a:rPr>
                        <a:t>By the end of the session the researchers should be able to:</a:t>
                      </a:r>
                      <a:endParaRPr lang="en-GB" sz="1100" b="0" i="1" kern="120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Assessment:</a:t>
                      </a:r>
                    </a:p>
                    <a:p>
                      <a:pPr marL="0" algn="l" defTabSz="566987" rtl="0" eaLnBrk="1" latinLnBrk="0" hangingPunct="1"/>
                      <a:r>
                        <a:rPr lang="en-GB" sz="1100" i="1" kern="1200">
                          <a:solidFill>
                            <a:schemeClr val="bg2"/>
                          </a:solidFill>
                          <a:latin typeface="Calibri"/>
                          <a:ea typeface="+mn-ea"/>
                          <a:cs typeface="Calibri"/>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LO1: </a:t>
                      </a:r>
                      <a:r>
                        <a:rPr lang="en-US" sz="1116" kern="1200">
                          <a:solidFill>
                            <a:schemeClr val="tx1">
                              <a:lumMod val="50000"/>
                            </a:schemeClr>
                          </a:solidFill>
                          <a:latin typeface="Calibri" panose="020F0502020204030204" pitchFamily="34" charset="0"/>
                          <a:ea typeface="+mn-ea"/>
                          <a:cs typeface="Calibri" panose="020F0502020204030204" pitchFamily="34" charset="0"/>
                        </a:rPr>
                        <a:t>Discuss the role of ethics in relation to carrying out research projects.</a:t>
                      </a: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A1: Discussions and interactions during session, including presenting information to the rest of the group, and when thinking about their own research projects, and thinking about what was missing in the two case studies.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LO2: Explain the eight principles of taking an ethical approach.</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A2: Completing the ethics competency quiz. Discussions in small groups, plus answering questions in line with the ethics form.</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LO3: Apply knowledge and prepare an ethics application.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A3: Completing the self-directed task involving writing an ethics application.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2292655923"/>
              </p:ext>
            </p:extLst>
          </p:nvPr>
        </p:nvGraphicFramePr>
        <p:xfrm>
          <a:off x="521111" y="2027424"/>
          <a:ext cx="9881418" cy="2845181"/>
        </p:xfrm>
        <a:graphic>
          <a:graphicData uri="http://schemas.openxmlformats.org/drawingml/2006/table">
            <a:tbl>
              <a:tblPr firstRow="1" bandRow="1">
                <a:tableStyleId>{2D5ABB26-0587-4C30-8999-92F81FD0307C}</a:tableStyleId>
              </a:tblPr>
              <a:tblGrid>
                <a:gridCol w="4886631">
                  <a:extLst>
                    <a:ext uri="{9D8B030D-6E8A-4147-A177-3AD203B41FA5}">
                      <a16:colId xmlns:a16="http://schemas.microsoft.com/office/drawing/2014/main" val="2467334823"/>
                    </a:ext>
                  </a:extLst>
                </a:gridCol>
                <a:gridCol w="4994787">
                  <a:extLst>
                    <a:ext uri="{9D8B030D-6E8A-4147-A177-3AD203B41FA5}">
                      <a16:colId xmlns:a16="http://schemas.microsoft.com/office/drawing/2014/main" val="997897083"/>
                    </a:ext>
                  </a:extLst>
                </a:gridCol>
              </a:tblGrid>
              <a:tr h="370840">
                <a:tc>
                  <a:txBody>
                    <a:bodyPr/>
                    <a:lstStyle/>
                    <a:p>
                      <a:pPr marL="0" algn="l" defTabSz="566987" rtl="0" eaLnBrk="1" latinLnBrk="0" hangingPunct="1"/>
                      <a:r>
                        <a:rPr lang="en-GB" sz="1600" b="1" kern="1200">
                          <a:solidFill>
                            <a:schemeClr val="bg2"/>
                          </a:solidFill>
                          <a:latin typeface="Calibri"/>
                          <a:cs typeface="Calibri"/>
                        </a:rPr>
                        <a:t>Resources</a:t>
                      </a:r>
                      <a:endParaRPr lang="en-GB" sz="1600" b="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a:cs typeface="Calibri"/>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370840">
                <a:tc>
                  <a:txBody>
                    <a:bodyPr/>
                    <a:lstStyle/>
                    <a:p>
                      <a:pPr marL="171450" indent="-171450" algn="l"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Session 6 PowerPoint</a:t>
                      </a:r>
                    </a:p>
                    <a:p>
                      <a:pPr marL="171450" indent="-17145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Session plan</a:t>
                      </a:r>
                    </a:p>
                    <a:p>
                      <a:pPr marL="171450" indent="-171450" algn="l"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a:t>
                      </a:r>
                      <a:r>
                        <a:rPr lang="en-GB" sz="1100" i="1" kern="1200" dirty="0">
                          <a:solidFill>
                            <a:schemeClr val="tx1">
                              <a:lumMod val="50000"/>
                            </a:schemeClr>
                          </a:solidFill>
                          <a:latin typeface="Calibri"/>
                          <a:ea typeface="+mn-ea"/>
                          <a:cs typeface="Calibri"/>
                        </a:rPr>
                        <a:t>Research ethics</a:t>
                      </a:r>
                      <a:r>
                        <a:rPr lang="en-GB" sz="1100" kern="1200" dirty="0">
                          <a:solidFill>
                            <a:schemeClr val="tx1">
                              <a:lumMod val="50000"/>
                            </a:schemeClr>
                          </a:solidFill>
                          <a:latin typeface="Calibri"/>
                          <a:ea typeface="+mn-ea"/>
                          <a:cs typeface="Calibri"/>
                        </a:rPr>
                        <a:t>’ video: </a:t>
                      </a:r>
                      <a:r>
                        <a:rPr lang="en-US" sz="1100" b="0" i="0" u="sng" strike="noStrike" kern="1200" noProof="0" dirty="0">
                          <a:solidFill>
                            <a:schemeClr val="tx1">
                              <a:lumMod val="50000"/>
                            </a:schemeClr>
                          </a:solidFill>
                          <a:latin typeface="Calibri"/>
                          <a:hlinkClick r:id="rId3"/>
                        </a:rPr>
                        <a:t>https://bit.ly/LifeLab_NxtGen_ResearchEthics</a:t>
                      </a:r>
                      <a:r>
                        <a:rPr lang="en-US" sz="1100" b="0" i="0" u="none" strike="noStrike" kern="1200" noProof="0" dirty="0">
                          <a:solidFill>
                            <a:srgbClr val="000000"/>
                          </a:solidFill>
                          <a:latin typeface="Calibri"/>
                        </a:rPr>
                        <a:t> </a:t>
                      </a:r>
                      <a:endParaRPr lang="en-GB" sz="1100" b="0" dirty="0">
                        <a:latin typeface="Calibri"/>
                        <a:cs typeface="Calibri"/>
                      </a:endParaRPr>
                    </a:p>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Ethics principles information slides for printing</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b="0" i="0" u="none" strike="noStrike" kern="1200" noProof="0" dirty="0">
                          <a:solidFill>
                            <a:schemeClr val="tx1">
                              <a:lumMod val="50000"/>
                            </a:schemeClr>
                          </a:solidFill>
                          <a:latin typeface="Calibri"/>
                        </a:rPr>
                        <a:t>NxtGen Workbooks</a:t>
                      </a:r>
                    </a:p>
                    <a:p>
                      <a:pPr marL="171450" lvl="0" indent="-171450" algn="l">
                        <a:buFont typeface="Arial" panose="020B0604020202020204" pitchFamily="34" charset="0"/>
                        <a:buChar char="•"/>
                      </a:pPr>
                      <a:r>
                        <a:rPr lang="en-GB" sz="1100" kern="1200" dirty="0">
                          <a:solidFill>
                            <a:schemeClr val="tx1">
                              <a:lumMod val="50000"/>
                            </a:schemeClr>
                          </a:solidFill>
                          <a:latin typeface="Calibri"/>
                          <a:ea typeface="+mn-ea"/>
                          <a:cs typeface="Calibri"/>
                        </a:rPr>
                        <a:t>Template ethics documents (participant information sheet, consent form)</a:t>
                      </a:r>
                    </a:p>
                    <a:p>
                      <a:pPr marL="171450" indent="-171450" algn="l"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Self-directed tasks worksheet</a:t>
                      </a:r>
                    </a:p>
                    <a:p>
                      <a:pPr marL="171450" indent="-17145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Ethics competency quiz</a:t>
                      </a:r>
                      <a:r>
                        <a:rPr lang="en-GB" sz="1100" kern="1200">
                          <a:solidFill>
                            <a:schemeClr val="tx1">
                              <a:lumMod val="50000"/>
                            </a:schemeClr>
                          </a:solidFill>
                          <a:latin typeface="Calibri"/>
                          <a:ea typeface="+mn-ea"/>
                          <a:cs typeface="Calibri"/>
                        </a:rPr>
                        <a:t>: </a:t>
                      </a:r>
                      <a:r>
                        <a:rPr lang="en-GB" sz="1116" b="0" i="0" kern="1200">
                          <a:solidFill>
                            <a:schemeClr val="tx1"/>
                          </a:solidFill>
                          <a:effectLst/>
                          <a:latin typeface="+mn-lt"/>
                          <a:ea typeface="+mn-ea"/>
                          <a:cs typeface="+mn-cs"/>
                          <a:hlinkClick r:id="rId4"/>
                        </a:rPr>
                        <a:t>https://bit.ly/NxtGen_Ethics_Competency_Quiz</a:t>
                      </a:r>
                      <a:endParaRPr lang="en-GB" sz="1116" b="0" i="0" kern="1200">
                        <a:solidFill>
                          <a:schemeClr val="tx1"/>
                        </a:solidFill>
                        <a:effectLst/>
                        <a:latin typeface="+mn-lt"/>
                        <a:ea typeface="+mn-ea"/>
                        <a:cs typeface="+mn-cs"/>
                      </a:endParaRPr>
                    </a:p>
                    <a:p>
                      <a:pPr marL="171450" indent="-171450" algn="l" defTabSz="566987" rtl="0" eaLnBrk="1" latinLnBrk="0" hangingPunct="1">
                        <a:buFont typeface="Arial" panose="020B0604020202020204" pitchFamily="34" charset="0"/>
                        <a:buChar char="•"/>
                      </a:pPr>
                      <a:r>
                        <a:rPr lang="en-GB" sz="1100" b="0" kern="1200">
                          <a:solidFill>
                            <a:schemeClr val="tx1">
                              <a:lumMod val="50000"/>
                            </a:schemeClr>
                          </a:solidFill>
                          <a:latin typeface="Calibri"/>
                          <a:ea typeface="+mn-ea"/>
                          <a:cs typeface="Calibri"/>
                        </a:rPr>
                        <a:t>Data </a:t>
                      </a:r>
                      <a:r>
                        <a:rPr lang="en-GB" sz="1100" b="0" kern="1200" dirty="0">
                          <a:solidFill>
                            <a:schemeClr val="tx1">
                              <a:lumMod val="50000"/>
                            </a:schemeClr>
                          </a:solidFill>
                          <a:latin typeface="Calibri"/>
                          <a:ea typeface="+mn-ea"/>
                          <a:cs typeface="Calibri"/>
                        </a:rPr>
                        <a:t>collection videos: </a:t>
                      </a:r>
                      <a:r>
                        <a:rPr lang="en-US" sz="1100" b="0" i="0" u="sng" strike="noStrike" kern="1200" noProof="0" dirty="0">
                          <a:solidFill>
                            <a:schemeClr val="tx1">
                              <a:lumMod val="50000"/>
                            </a:schemeClr>
                          </a:solidFill>
                          <a:latin typeface="Calibri"/>
                          <a:hlinkClick r:id="rId5"/>
                        </a:rPr>
                        <a:t>https://bit.ly/LifeLab_NxtGen_Epicollect</a:t>
                      </a:r>
                      <a:r>
                        <a:rPr lang="en-US" sz="1100" b="0" i="0" u="none" strike="noStrike" kern="1200" noProof="0" dirty="0">
                          <a:solidFill>
                            <a:srgbClr val="000000"/>
                          </a:solidFill>
                          <a:latin typeface="Calibri"/>
                        </a:rPr>
                        <a:t> and </a:t>
                      </a:r>
                      <a:r>
                        <a:rPr lang="en-US" sz="1100" b="0" i="0" u="sng" strike="noStrike" kern="1200" noProof="0" dirty="0">
                          <a:solidFill>
                            <a:srgbClr val="000000"/>
                          </a:solidFill>
                          <a:latin typeface="Calibri"/>
                          <a:hlinkClick r:id="rId6"/>
                        </a:rPr>
                        <a:t>https://bit.ly/LifeLab_NxtGen_QualitativeDataCollection</a:t>
                      </a:r>
                      <a:r>
                        <a:rPr lang="en-US" sz="1100" b="0" i="0" u="none" strike="noStrike" kern="1200" noProof="0" dirty="0">
                          <a:solidFill>
                            <a:srgbClr val="000000"/>
                          </a:solidFill>
                          <a:latin typeface="Calibri"/>
                        </a:rPr>
                        <a:t> </a:t>
                      </a:r>
                      <a:endParaRPr lang="en-GB" sz="1100" b="0" dirty="0">
                        <a:latin typeface="Calibri"/>
                        <a:cs typeface="Calibri"/>
                      </a:endParaRPr>
                    </a:p>
                    <a:p>
                      <a:pPr marL="171450" marR="0" lvl="0" indent="-171450" algn="l">
                        <a:lnSpc>
                          <a:spcPct val="100000"/>
                        </a:lnSpc>
                        <a:spcBef>
                          <a:spcPts val="0"/>
                        </a:spcBef>
                        <a:spcAft>
                          <a:spcPts val="0"/>
                        </a:spcAft>
                        <a:buClrTx/>
                        <a:buSzTx/>
                        <a:buFont typeface="Arial" panose="020B0604020202020204" pitchFamily="34" charset="0"/>
                        <a:buChar char="•"/>
                      </a:pPr>
                      <a:r>
                        <a:rPr lang="en-US" sz="1100" b="0" i="0" u="none" strike="noStrike" kern="1200" noProof="0" dirty="0">
                          <a:solidFill>
                            <a:srgbClr val="000000"/>
                          </a:solidFill>
                          <a:latin typeface="Calibri"/>
                        </a:rPr>
                        <a:t>Optional trainer video: </a:t>
                      </a:r>
                      <a:r>
                        <a:rPr lang="en-US" sz="1200" b="0" i="0" u="sng" strike="noStrike" kern="1200" noProof="0" dirty="0">
                          <a:solidFill>
                            <a:srgbClr val="000000"/>
                          </a:solidFill>
                          <a:latin typeface="Calibri"/>
                          <a:hlinkClick r:id="rId7"/>
                        </a:rPr>
                        <a:t>https://bit.ly/LifeLab_NxtGen_ResearchEthicsExpert</a:t>
                      </a:r>
                      <a:endParaRPr lang="en-US" sz="1200" b="0" i="0" u="none" strike="noStrike" kern="1200" noProof="0" dirty="0">
                        <a:solidFill>
                          <a:srgbClr val="000000"/>
                        </a:solidFill>
                        <a:latin typeface="Calibri"/>
                      </a:endParaRPr>
                    </a:p>
                    <a:p>
                      <a:pPr marL="171450" marR="0" lvl="0" indent="-171450" algn="l">
                        <a:lnSpc>
                          <a:spcPct val="100000"/>
                        </a:lnSpc>
                        <a:spcBef>
                          <a:spcPts val="0"/>
                        </a:spcBef>
                        <a:spcAft>
                          <a:spcPts val="0"/>
                        </a:spcAft>
                        <a:buClrTx/>
                        <a:buSzTx/>
                        <a:buFont typeface="Arial" panose="020B0604020202020204" pitchFamily="34" charset="0"/>
                        <a:buChar char="•"/>
                      </a:pPr>
                      <a:r>
                        <a:rPr lang="en-US" sz="1200" b="0" i="0" u="sng" strike="noStrike" kern="1200" noProof="0" dirty="0">
                          <a:solidFill>
                            <a:srgbClr val="000000"/>
                          </a:solidFill>
                          <a:latin typeface="Calibri"/>
                        </a:rPr>
                        <a:t>Optional trainer video: </a:t>
                      </a:r>
                      <a:r>
                        <a:rPr lang="en-US" sz="1200" b="0" i="0" u="sng" strike="noStrike" kern="1200" noProof="0" dirty="0">
                          <a:solidFill>
                            <a:srgbClr val="000000"/>
                          </a:solidFill>
                          <a:latin typeface="Calibri"/>
                          <a:hlinkClick r:id="rId8"/>
                        </a:rPr>
                        <a:t>https://bit.ly/LifeLab_NxtGen_Safeguarding</a:t>
                      </a:r>
                      <a:endParaRPr lang="en-US" sz="1200" b="0" i="0" u="none" strike="noStrike" kern="1200" noProof="0" dirty="0">
                        <a:solidFill>
                          <a:srgbClr val="000000"/>
                        </a:solidFill>
                        <a:latin typeface="Calibri"/>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GB" sz="1120" b="0" dirty="0">
                        <a:latin typeface="Calibri" panose="020F0502020204030204" pitchFamily="34" charset="0"/>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kern="1200" dirty="0">
                          <a:solidFill>
                            <a:schemeClr val="tx1">
                              <a:lumMod val="50000"/>
                            </a:schemeClr>
                          </a:solidFill>
                          <a:latin typeface="Calibri"/>
                          <a:ea typeface="+mn-ea"/>
                          <a:cs typeface="Calibri"/>
                        </a:rPr>
                        <a:t>Discussion around ethics should lead to a rich discussion, but consideration needs to be given to any concerns that might arise when thinking about the researchers’ own research design and possible harms to researcher or participants.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pic>
        <p:nvPicPr>
          <p:cNvPr id="2" name="Picture 1" descr="A group of papers with text&#10;&#10;Description automatically generated">
            <a:extLst>
              <a:ext uri="{FF2B5EF4-FFF2-40B4-BE49-F238E27FC236}">
                <a16:creationId xmlns:a16="http://schemas.microsoft.com/office/drawing/2014/main" id="{396F16E5-DB54-B127-93F3-6DD0ED1F95A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245138" y="2866215"/>
            <a:ext cx="666750" cy="762000"/>
          </a:xfrm>
          <a:prstGeom prst="rect">
            <a:avLst/>
          </a:prstGeom>
        </p:spPr>
      </p:pic>
      <p:pic>
        <p:nvPicPr>
          <p:cNvPr id="4" name="Picture 3" descr="A blue and white video camera&#10;&#10;Description automatically generated">
            <a:extLst>
              <a:ext uri="{FF2B5EF4-FFF2-40B4-BE49-F238E27FC236}">
                <a16:creationId xmlns:a16="http://schemas.microsoft.com/office/drawing/2014/main" id="{8BA7C3EA-14DF-66DE-FDCA-723A66CE5F6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766786" y="2421061"/>
            <a:ext cx="579120" cy="660400"/>
          </a:xfrm>
          <a:prstGeom prst="rect">
            <a:avLst/>
          </a:prstGeom>
        </p:spPr>
      </p:pic>
      <p:pic>
        <p:nvPicPr>
          <p:cNvPr id="6" name="Picture 5" descr="A blue exclamation mark with a yellow star&#10;&#10;Description automatically generated">
            <a:extLst>
              <a:ext uri="{FF2B5EF4-FFF2-40B4-BE49-F238E27FC236}">
                <a16:creationId xmlns:a16="http://schemas.microsoft.com/office/drawing/2014/main" id="{CB3304E4-A096-1F09-CE04-FE033C25078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337119" y="3141083"/>
            <a:ext cx="710274" cy="809762"/>
          </a:xfrm>
          <a:prstGeom prst="rect">
            <a:avLst/>
          </a:prstGeom>
        </p:spPr>
      </p:pic>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2534154053"/>
              </p:ext>
            </p:extLst>
          </p:nvPr>
        </p:nvGraphicFramePr>
        <p:xfrm>
          <a:off x="439609" y="1417081"/>
          <a:ext cx="9972752" cy="4680135"/>
        </p:xfrm>
        <a:graphic>
          <a:graphicData uri="http://schemas.openxmlformats.org/drawingml/2006/table">
            <a:tbl>
              <a:tblPr firstRow="1" bandRow="1">
                <a:tableStyleId>{2D5ABB26-0587-4C30-8999-92F81FD0307C}</a:tableStyleId>
              </a:tblPr>
              <a:tblGrid>
                <a:gridCol w="1010812">
                  <a:extLst>
                    <a:ext uri="{9D8B030D-6E8A-4147-A177-3AD203B41FA5}">
                      <a16:colId xmlns:a16="http://schemas.microsoft.com/office/drawing/2014/main" val="1075009048"/>
                    </a:ext>
                  </a:extLst>
                </a:gridCol>
                <a:gridCol w="1154172">
                  <a:extLst>
                    <a:ext uri="{9D8B030D-6E8A-4147-A177-3AD203B41FA5}">
                      <a16:colId xmlns:a16="http://schemas.microsoft.com/office/drawing/2014/main" val="3412364443"/>
                    </a:ext>
                  </a:extLst>
                </a:gridCol>
                <a:gridCol w="7807768">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r>
                        <a:rPr lang="en-GB" sz="1100" kern="1200">
                          <a:solidFill>
                            <a:schemeClr val="tx1">
                              <a:lumMod val="50000"/>
                            </a:schemeClr>
                          </a:solidFill>
                          <a:latin typeface="Calibri"/>
                          <a:ea typeface="+mn-ea"/>
                          <a:cs typeface="Calibri"/>
                        </a:rPr>
                        <a:t>	</a:t>
                      </a:r>
                    </a:p>
                    <a:p>
                      <a:r>
                        <a:rPr lang="en-GB" sz="1100" kern="1200">
                          <a:solidFill>
                            <a:schemeClr val="tx1">
                              <a:lumMod val="50000"/>
                            </a:schemeClr>
                          </a:solidFill>
                          <a:latin typeface="Calibri"/>
                          <a:ea typeface="+mn-ea"/>
                          <a:cs typeface="Calibri"/>
                        </a:rPr>
                        <a:t>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rtl="0">
                        <a:buFont typeface="Arial" panose="020B0604020202020204" pitchFamily="34" charset="0"/>
                        <a:buChar char="•"/>
                      </a:pPr>
                      <a:r>
                        <a:rPr lang="en-GB" sz="1100" kern="1200">
                          <a:solidFill>
                            <a:schemeClr val="tx1">
                              <a:lumMod val="50000"/>
                            </a:schemeClr>
                          </a:solidFill>
                          <a:latin typeface="Calibri"/>
                          <a:ea typeface="+mn-ea"/>
                          <a:cs typeface="Calibri"/>
                        </a:rPr>
                        <a:t>Slide 1</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a:solidFill>
                            <a:schemeClr val="tx1">
                              <a:lumMod val="50000"/>
                            </a:schemeClr>
                          </a:solidFill>
                          <a:latin typeface="Calibri"/>
                          <a:ea typeface="+mn-ea"/>
                          <a:cs typeface="Calibri"/>
                        </a:rPr>
                        <a:t>Introductory question on screen for the researchers to discuss and come up with ideas.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37672924"/>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a:solidFill>
                            <a:schemeClr val="tx1">
                              <a:lumMod val="50000"/>
                            </a:schemeClr>
                          </a:solidFill>
                          <a:latin typeface="Calibri"/>
                          <a:ea typeface="+mn-ea"/>
                          <a:cs typeface="Calibri"/>
                        </a:rPr>
                        <a:t>Quick run through learning outcomes and the ‘What are ethics?’ slide. </a:t>
                      </a:r>
                    </a:p>
                    <a:p>
                      <a:pPr rtl="0" fontAlgn="base"/>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004706519"/>
                  </a:ext>
                </a:extLst>
              </a:tr>
              <a:tr h="370840">
                <a:tc>
                  <a:txBody>
                    <a:bodyPr/>
                    <a:lstStyle/>
                    <a:p>
                      <a:pPr marL="0" algn="l" defTabSz="566987" rtl="0" eaLnBrk="1" latinLnBrk="0" hangingPunct="1"/>
                      <a:r>
                        <a:rPr lang="en-GB" sz="1100" kern="1200">
                          <a:solidFill>
                            <a:schemeClr val="tx1">
                              <a:lumMod val="50000"/>
                            </a:schemeClr>
                          </a:solidFill>
                          <a:latin typeface="Calibri"/>
                          <a:ea typeface="+mn-ea"/>
                          <a:cs typeface="Calibri"/>
                        </a:rPr>
                        <a:t>15 mins	</a:t>
                      </a:r>
                    </a:p>
                    <a:p>
                      <a:pPr marL="0" algn="l" defTabSz="566987" rtl="0" eaLnBrk="1" latinLnBrk="0" hangingPunct="1"/>
                      <a:r>
                        <a:rPr lang="en-GB" sz="1100" kern="1200">
                          <a:solidFill>
                            <a:schemeClr val="tx1">
                              <a:lumMod val="50000"/>
                            </a:schemeClr>
                          </a:solidFill>
                          <a:latin typeface="Calibri"/>
                          <a:ea typeface="+mn-ea"/>
                          <a:cs typeface="Calibri"/>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4-6</a:t>
                      </a:r>
                    </a:p>
                    <a:p>
                      <a:pPr marL="88900" marR="0" lvl="0" indent="-8890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a:solidFill>
                            <a:schemeClr val="tx1">
                              <a:lumMod val="50000"/>
                            </a:schemeClr>
                          </a:solidFill>
                          <a:latin typeface="Calibri"/>
                          <a:ea typeface="+mn-ea"/>
                          <a:cs typeface="Calibri"/>
                        </a:rPr>
                        <a:t>Activity 1</a:t>
                      </a:r>
                      <a:r>
                        <a:rPr lang="en-GB" sz="1100" kern="1200">
                          <a:solidFill>
                            <a:schemeClr val="tx1">
                              <a:lumMod val="50000"/>
                            </a:schemeClr>
                          </a:solidFill>
                          <a:latin typeface="Calibri"/>
                          <a:ea typeface="+mn-ea"/>
                          <a:cs typeface="Calibri"/>
                        </a:rPr>
                        <a:t>: Present/tell the researchers a little bit about the two case studies. Divide the group into small groups and ask researchers to go to the relevant page in their </a:t>
                      </a: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 Group discussions focus on identifying ethical issues within their assigned case study (10 mins) and then groups feeding back to the whole group (5 mins).</a:t>
                      </a:r>
                    </a:p>
                    <a:p>
                      <a:pPr rtl="0" fontAlgn="base"/>
                      <a:endParaRPr lang="en-GB" sz="1116" b="1"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 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a:solidFill>
                            <a:schemeClr val="tx1">
                              <a:lumMod val="50000"/>
                            </a:schemeClr>
                          </a:solidFill>
                          <a:latin typeface="Calibri"/>
                          <a:ea typeface="+mn-ea"/>
                          <a:cs typeface="Calibri"/>
                        </a:rPr>
                        <a:t>Show slide with eight ethics principles given. Outline what each principle is, using the comments on the slide if you wish.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30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Slide 8</a:t>
                      </a:r>
                    </a:p>
                    <a:p>
                      <a:pPr marL="88900" indent="-88900" algn="l"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NxtGen Workbooks</a:t>
                      </a:r>
                    </a:p>
                    <a:p>
                      <a:pPr marL="88900" indent="-8890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Ethics principles information slides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a:solidFill>
                            <a:schemeClr val="tx1">
                              <a:lumMod val="50000"/>
                            </a:schemeClr>
                          </a:solidFill>
                          <a:latin typeface="Calibri"/>
                          <a:ea typeface="+mn-ea"/>
                          <a:cs typeface="Calibri"/>
                        </a:rPr>
                        <a:t>Activity 2</a:t>
                      </a:r>
                      <a:r>
                        <a:rPr lang="en-GB" sz="1100" kern="1200">
                          <a:solidFill>
                            <a:schemeClr val="tx1">
                              <a:lumMod val="50000"/>
                            </a:schemeClr>
                          </a:solidFill>
                          <a:latin typeface="Calibri"/>
                          <a:ea typeface="+mn-ea"/>
                          <a:cs typeface="Calibri"/>
                        </a:rPr>
                        <a:t>: Assign each pair/small group one ethics principle. Instructions to researchers – to read and discuss that particular principle and start to relate it to the research they plan to do. They can search for more information online if they like, make notes relating to their own research to share, and be prepared to pass on information to others. </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a:solidFill>
                            <a:schemeClr val="tx1">
                              <a:lumMod val="50000"/>
                            </a:schemeClr>
                          </a:solidFill>
                          <a:latin typeface="Calibri"/>
                          <a:ea typeface="+mn-ea"/>
                          <a:cs typeface="Calibri"/>
                        </a:rPr>
                        <a:t>Approx 4 mins per ethics principle / slide – ensure understanding of each principle for the whole group, with contributions from the researchers who looked at it in their pair or small group and have already started thinking about how it relates to their research.</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a:solidFill>
                            <a:schemeClr val="tx1">
                              <a:lumMod val="50000"/>
                            </a:schemeClr>
                          </a:solidFill>
                          <a:latin typeface="Calibri"/>
                          <a:ea typeface="+mn-ea"/>
                          <a:cs typeface="Calibri"/>
                        </a:rPr>
                        <a:t>Contributions from across the group if time permits, thinking about their own research methods (planned for self-directed task since the last session) and how they relate to each of the eight principles.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bg2"/>
                          </a:solidFill>
                          <a:latin typeface="Calibri"/>
                          <a:ea typeface="+mn-ea"/>
                          <a:cs typeface="Calibri"/>
                        </a:rPr>
                        <a:t>20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88900" indent="-88900" algn="l" defTabSz="566987" rtl="0" eaLnBrk="1" latinLnBrk="0" hangingPunct="1">
                        <a:buFont typeface="Arial" panose="020B0604020202020204" pitchFamily="34" charset="0"/>
                        <a:buChar char="•"/>
                      </a:pPr>
                      <a:r>
                        <a:rPr lang="en-GB" sz="1100" kern="1200">
                          <a:solidFill>
                            <a:schemeClr val="bg2"/>
                          </a:solidFill>
                          <a:latin typeface="Calibri"/>
                          <a:ea typeface="+mn-ea"/>
                          <a:cs typeface="Calibri"/>
                        </a:rPr>
                        <a:t>Slide 9</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BREAK</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27896863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noFill/>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10-11</a:t>
                      </a:r>
                    </a:p>
                    <a:p>
                      <a:pPr marL="88900" indent="-88900" algn="l" defTabSz="566987" rtl="0" eaLnBrk="1" latinLnBrk="0" hangingPunct="1">
                        <a:buFont typeface="Arial" panose="020B0604020202020204" pitchFamily="34" charset="0"/>
                        <a:buChar char="•"/>
                      </a:pPr>
                      <a:endParaRPr lang="en-GB" sz="1116"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no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Talk through the ‘Safeguarding’ and ‘Gatekeeper’ slides (NB: the Gatekeeper slide may not be relevant for every group).</a:t>
                      </a:r>
                    </a:p>
                    <a:p>
                      <a:pPr marL="0" algn="ctr" defTabSz="566987" rtl="0" eaLnBrk="1" latinLnBrk="0" hangingPunct="1"/>
                      <a:endParaRPr lang="en-GB" sz="1116" kern="1200" dirty="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noFill/>
                  </a:tcPr>
                </a:tc>
                <a:extLst>
                  <a:ext uri="{0D108BD9-81ED-4DB2-BD59-A6C34878D82A}">
                    <a16:rowId xmlns:a16="http://schemas.microsoft.com/office/drawing/2014/main" val="2262036812"/>
                  </a:ext>
                </a:extLst>
              </a:tr>
            </a:tbl>
          </a:graphicData>
        </a:graphic>
      </p:graphicFrame>
      <p:sp>
        <p:nvSpPr>
          <p:cNvPr id="2" name="TextBox 1">
            <a:extLst>
              <a:ext uri="{FF2B5EF4-FFF2-40B4-BE49-F238E27FC236}">
                <a16:creationId xmlns:a16="http://schemas.microsoft.com/office/drawing/2014/main" id="{11B956EC-440D-4EEB-B3E5-5E98C77CA83C}"/>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r>
              <a:rPr lang="en-GB" sz="3600">
                <a:solidFill>
                  <a:schemeClr val="bg2"/>
                </a:solidFill>
                <a:latin typeface="Calibri"/>
                <a:ea typeface="Calibri"/>
                <a:cs typeface="Calibri"/>
              </a:rPr>
              <a:t>Session 6 – Research ethics</a:t>
            </a:r>
          </a:p>
        </p:txBody>
      </p:sp>
    </p:spTree>
    <p:extLst>
      <p:ext uri="{BB962C8B-B14F-4D97-AF65-F5344CB8AC3E}">
        <p14:creationId xmlns:p14="http://schemas.microsoft.com/office/powerpoint/2010/main" val="118186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2354718930"/>
              </p:ext>
            </p:extLst>
          </p:nvPr>
        </p:nvGraphicFramePr>
        <p:xfrm>
          <a:off x="364446" y="1358094"/>
          <a:ext cx="9962919" cy="2881793"/>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4008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12-18</a:t>
                      </a:r>
                    </a:p>
                    <a:p>
                      <a:pPr marL="88900" marR="0" lvl="0" indent="-88900" algn="l">
                        <a:lnSpc>
                          <a:spcPct val="100000"/>
                        </a:lnSpc>
                        <a:spcBef>
                          <a:spcPts val="0"/>
                        </a:spcBef>
                        <a:spcAft>
                          <a:spcPts val="0"/>
                        </a:spcAft>
                        <a:buClrTx/>
                        <a:buSzTx/>
                        <a:buFont typeface="Arial" panose="020B0604020202020204" pitchFamily="34" charset="0"/>
                        <a:buChar char="•"/>
                      </a:pP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kern="1200">
                          <a:solidFill>
                            <a:schemeClr val="tx1">
                              <a:lumMod val="50000"/>
                            </a:schemeClr>
                          </a:solidFill>
                          <a:latin typeface="Calibri"/>
                          <a:ea typeface="+mn-ea"/>
                          <a:cs typeface="Calibri"/>
                        </a:rPr>
                        <a:t>Talk through the ethics application slides and ask researchers to find the template in their </a:t>
                      </a: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a:t>
                      </a: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rtl="0" fontAlgn="base"/>
                      <a:r>
                        <a:rPr lang="en-GB" sz="1100" kern="1200">
                          <a:solidFill>
                            <a:schemeClr val="tx1">
                              <a:lumMod val="50000"/>
                            </a:schemeClr>
                          </a:solidFill>
                          <a:latin typeface="Calibri"/>
                          <a:ea typeface="+mn-ea"/>
                          <a:cs typeface="Calibri"/>
                        </a:rPr>
                        <a:t>Highlight the key parts of the ethics form and talk through the ‘guidance’ slides.</a:t>
                      </a:r>
                    </a:p>
                    <a:p>
                      <a:pPr rtl="0" fontAlgn="base"/>
                      <a:r>
                        <a:rPr lang="en-GB" sz="1100" kern="1200">
                          <a:solidFill>
                            <a:schemeClr val="tx1">
                              <a:lumMod val="50000"/>
                            </a:schemeClr>
                          </a:solidFill>
                          <a:latin typeface="Calibri"/>
                          <a:ea typeface="+mn-ea"/>
                          <a:cs typeface="Calibri"/>
                        </a:rPr>
                        <a:t>Ask if they have any questions.  </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349187438"/>
                  </a:ext>
                </a:extLst>
              </a:tr>
              <a:tr h="34008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19</a:t>
                      </a:r>
                    </a:p>
                    <a:p>
                      <a:pPr marL="88900" marR="0" lvl="0" indent="-8890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err="1">
                          <a:solidFill>
                            <a:schemeClr val="tx1">
                              <a:lumMod val="50000"/>
                            </a:schemeClr>
                          </a:solidFill>
                          <a:latin typeface="Calibri"/>
                          <a:ea typeface="+mn-ea"/>
                          <a:cs typeface="Calibri"/>
                        </a:rPr>
                        <a:t>NxtGen</a:t>
                      </a:r>
                      <a:r>
                        <a:rPr lang="en-GB" sz="1100" kern="1200">
                          <a:solidFill>
                            <a:schemeClr val="tx1">
                              <a:lumMod val="50000"/>
                            </a:schemeClr>
                          </a:solidFill>
                          <a:latin typeface="Calibri"/>
                          <a:ea typeface="+mn-ea"/>
                          <a:cs typeface="Calibri"/>
                        </a:rPr>
                        <a:t> Workbooks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GB" sz="1100" b="1" kern="1200">
                          <a:solidFill>
                            <a:schemeClr val="tx1">
                              <a:lumMod val="50000"/>
                            </a:schemeClr>
                          </a:solidFill>
                          <a:latin typeface="Calibri"/>
                          <a:ea typeface="+mn-ea"/>
                          <a:cs typeface="Calibri"/>
                        </a:rPr>
                        <a:t>Activity 3</a:t>
                      </a:r>
                      <a:r>
                        <a:rPr lang="en-GB" sz="1100" kern="1200">
                          <a:solidFill>
                            <a:schemeClr val="tx1">
                              <a:lumMod val="50000"/>
                            </a:schemeClr>
                          </a:solidFill>
                          <a:latin typeface="Calibri"/>
                          <a:ea typeface="+mn-ea"/>
                          <a:cs typeface="Calibri"/>
                        </a:rPr>
                        <a:t>: Researchers should begin to fill out their ethics page in relation to their own research.</a:t>
                      </a:r>
                    </a:p>
                    <a:p>
                      <a:pPr rtl="0" fontAlgn="base"/>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19920055"/>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20</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a:t>
                      </a:r>
                      <a:r>
                        <a:rPr lang="en-GB" sz="1100" i="1" kern="1200">
                          <a:solidFill>
                            <a:schemeClr val="tx1">
                              <a:lumMod val="50000"/>
                            </a:schemeClr>
                          </a:solidFill>
                          <a:latin typeface="Calibri"/>
                          <a:ea typeface="+mn-ea"/>
                          <a:cs typeface="Calibri"/>
                        </a:rPr>
                        <a:t>Research ethics</a:t>
                      </a:r>
                      <a:r>
                        <a:rPr lang="en-GB" sz="1100" kern="1200">
                          <a:solidFill>
                            <a:schemeClr val="tx1">
                              <a:lumMod val="50000"/>
                            </a:schemeClr>
                          </a:solidFill>
                          <a:latin typeface="Calibri"/>
                          <a:ea typeface="+mn-ea"/>
                          <a:cs typeface="Calibri"/>
                        </a:rPr>
                        <a:t>’ video</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a:t>
                      </a:r>
                      <a:r>
                        <a:rPr lang="en-GB" sz="1100" i="1" kern="1200">
                          <a:solidFill>
                            <a:schemeClr val="tx1">
                              <a:lumMod val="50000"/>
                            </a:schemeClr>
                          </a:solidFill>
                          <a:latin typeface="Calibri"/>
                          <a:ea typeface="+mn-ea"/>
                          <a:cs typeface="Calibri"/>
                        </a:rPr>
                        <a:t>Data collection - </a:t>
                      </a:r>
                      <a:r>
                        <a:rPr lang="en-GB" sz="1100" i="1" kern="1200" err="1">
                          <a:solidFill>
                            <a:schemeClr val="tx1">
                              <a:lumMod val="50000"/>
                            </a:schemeClr>
                          </a:solidFill>
                          <a:latin typeface="Calibri"/>
                          <a:ea typeface="+mn-ea"/>
                          <a:cs typeface="Calibri"/>
                        </a:rPr>
                        <a:t>Epicollect</a:t>
                      </a:r>
                      <a:r>
                        <a:rPr lang="en-GB" sz="1100" kern="1200">
                          <a:solidFill>
                            <a:schemeClr val="tx1">
                              <a:lumMod val="50000"/>
                            </a:schemeClr>
                          </a:solidFill>
                          <a:latin typeface="Calibri"/>
                          <a:ea typeface="+mn-ea"/>
                          <a:cs typeface="Calibri"/>
                        </a:rPr>
                        <a:t>’ video</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Set self-directed tasks.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702721666"/>
                  </a:ext>
                </a:extLst>
              </a:tr>
              <a:tr h="5043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a:solidFill>
                            <a:schemeClr val="tx1">
                              <a:lumMod val="50000"/>
                            </a:schemeClr>
                          </a:solidFill>
                          <a:latin typeface="Calibri"/>
                          <a:ea typeface="+mn-ea"/>
                          <a:cs typeface="Calibri"/>
                        </a:rPr>
                        <a:t>Slide 21</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Post-it note evaluation - for every session, ask researcher to do one </a:t>
                      </a:r>
                      <a:r>
                        <a:rPr lang="en-GB" sz="1100" kern="1200" err="1">
                          <a:solidFill>
                            <a:schemeClr val="tx1">
                              <a:lumMod val="50000"/>
                            </a:schemeClr>
                          </a:solidFill>
                          <a:latin typeface="Calibri"/>
                          <a:ea typeface="+mn-ea"/>
                          <a:cs typeface="Calibri"/>
                        </a:rPr>
                        <a:t>post-it</a:t>
                      </a:r>
                      <a:r>
                        <a:rPr lang="en-GB" sz="1100" kern="1200">
                          <a:solidFill>
                            <a:schemeClr val="tx1">
                              <a:lumMod val="50000"/>
                            </a:schemeClr>
                          </a:solidFill>
                          <a:latin typeface="Calibri"/>
                          <a:ea typeface="+mn-ea"/>
                          <a:cs typeface="Calibri"/>
                        </a:rPr>
                        <a:t> note for what went well and one </a:t>
                      </a:r>
                      <a:r>
                        <a:rPr lang="en-GB" sz="1100" kern="1200" err="1">
                          <a:solidFill>
                            <a:schemeClr val="tx1">
                              <a:lumMod val="50000"/>
                            </a:schemeClr>
                          </a:solidFill>
                          <a:latin typeface="Calibri"/>
                          <a:ea typeface="+mn-ea"/>
                          <a:cs typeface="Calibri"/>
                        </a:rPr>
                        <a:t>post-it</a:t>
                      </a:r>
                      <a:r>
                        <a:rPr lang="en-GB" sz="1100" kern="1200">
                          <a:solidFill>
                            <a:schemeClr val="tx1">
                              <a:lumMod val="50000"/>
                            </a:schemeClr>
                          </a:solidFill>
                          <a:latin typeface="Calibri"/>
                          <a:ea typeface="+mn-ea"/>
                          <a:cs typeface="Calibri"/>
                        </a:rPr>
                        <a:t> note for something to be improved.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78697152"/>
                  </a:ext>
                </a:extLst>
              </a:tr>
            </a:tbl>
          </a:graphicData>
        </a:graphic>
      </p:graphicFrame>
      <p:sp>
        <p:nvSpPr>
          <p:cNvPr id="2" name="TextBox 1">
            <a:extLst>
              <a:ext uri="{FF2B5EF4-FFF2-40B4-BE49-F238E27FC236}">
                <a16:creationId xmlns:a16="http://schemas.microsoft.com/office/drawing/2014/main" id="{83F9FA37-198C-CCB9-BF0F-2C8A5EB855F1}"/>
              </a:ext>
            </a:extLst>
          </p:cNvPr>
          <p:cNvSpPr txBox="1"/>
          <p:nvPr/>
        </p:nvSpPr>
        <p:spPr>
          <a:xfrm>
            <a:off x="1509423" y="234440"/>
            <a:ext cx="9182390" cy="646331"/>
          </a:xfrm>
          <a:prstGeom prst="rect">
            <a:avLst/>
          </a:prstGeom>
          <a:noFill/>
        </p:spPr>
        <p:txBody>
          <a:bodyPr wrap="square" lIns="91440" tIns="45720" rIns="91440" bIns="45720" rtlCol="0" anchor="t">
            <a:spAutoFit/>
          </a:bodyPr>
          <a:lstStyle/>
          <a:p>
            <a:r>
              <a:rPr lang="en-GB" sz="3600">
                <a:solidFill>
                  <a:schemeClr val="bg2"/>
                </a:solidFill>
                <a:latin typeface="Calibri"/>
                <a:ea typeface="Calibri"/>
                <a:cs typeface="Calibri"/>
              </a:rPr>
              <a:t>Session 6 – Research ethics</a:t>
            </a:r>
          </a:p>
        </p:txBody>
      </p:sp>
      <p:pic>
        <p:nvPicPr>
          <p:cNvPr id="6" name="Picture 5">
            <a:extLst>
              <a:ext uri="{FF2B5EF4-FFF2-40B4-BE49-F238E27FC236}">
                <a16:creationId xmlns:a16="http://schemas.microsoft.com/office/drawing/2014/main" id="{7EFB0217-84B4-5FFB-8806-9AEF380BFB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73987" y="1679204"/>
            <a:ext cx="619564" cy="707157"/>
          </a:xfrm>
          <a:prstGeom prst="rect">
            <a:avLst/>
          </a:prstGeom>
        </p:spPr>
      </p:pic>
      <p:pic>
        <p:nvPicPr>
          <p:cNvPr id="8" name="Picture 7" descr="A blue and white icon with a question mark above it&#10;&#10;Description automatically generated">
            <a:extLst>
              <a:ext uri="{FF2B5EF4-FFF2-40B4-BE49-F238E27FC236}">
                <a16:creationId xmlns:a16="http://schemas.microsoft.com/office/drawing/2014/main" id="{54BE1111-D328-23CC-7B3B-0F46CD9C29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8352" y="3245332"/>
            <a:ext cx="691376" cy="789122"/>
          </a:xfrm>
          <a:prstGeom prst="rect">
            <a:avLst/>
          </a:prstGeom>
        </p:spPr>
      </p:pic>
      <p:pic>
        <p:nvPicPr>
          <p:cNvPr id="9" name="Picture 8" descr="A blue and white video camera&#10;&#10;Description automatically generated">
            <a:extLst>
              <a:ext uri="{FF2B5EF4-FFF2-40B4-BE49-F238E27FC236}">
                <a16:creationId xmlns:a16="http://schemas.microsoft.com/office/drawing/2014/main" id="{0C112C35-6C24-C085-36FE-DB03CB5640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00817" y="3247255"/>
            <a:ext cx="579120" cy="660400"/>
          </a:xfrm>
          <a:prstGeom prst="rect">
            <a:avLst/>
          </a:prstGeom>
        </p:spPr>
      </p:pic>
      <p:pic>
        <p:nvPicPr>
          <p:cNvPr id="11" name="Picture 10">
            <a:extLst>
              <a:ext uri="{FF2B5EF4-FFF2-40B4-BE49-F238E27FC236}">
                <a16:creationId xmlns:a16="http://schemas.microsoft.com/office/drawing/2014/main" id="{3D97188C-F2EB-203B-DB32-712C75E2B5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43250" y="3068549"/>
            <a:ext cx="892764" cy="1017812"/>
          </a:xfrm>
          <a:prstGeom prst="rect">
            <a:avLst/>
          </a:prstGeom>
        </p:spPr>
      </p:pic>
    </p:spTree>
    <p:extLst>
      <p:ext uri="{BB962C8B-B14F-4D97-AF65-F5344CB8AC3E}">
        <p14:creationId xmlns:p14="http://schemas.microsoft.com/office/powerpoint/2010/main" val="2867066095"/>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2.xml><?xml version="1.0" encoding="utf-8"?>
<ds:datastoreItem xmlns:ds="http://schemas.openxmlformats.org/officeDocument/2006/customXml" ds:itemID="{1F3CDE03-B663-4496-9984-BF4BF86FF770}">
  <ds:schemaRefs>
    <ds:schemaRef ds:uri="http://schemas.microsoft.com/office/2006/metadata/properties"/>
    <ds:schemaRef ds:uri="http://purl.org/dc/elements/1.1/"/>
    <ds:schemaRef ds:uri="http://purl.org/dc/dcmitype/"/>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01421b7c-f39e-4aed-a843-4c814a3eb1eb"/>
    <ds:schemaRef ds:uri="ecfe38cb-df63-4e2d-9794-c5b0ab1c669a"/>
    <ds:schemaRef ds:uri="http://www.w3.org/XML/1998/namespace"/>
  </ds:schemaRefs>
</ds:datastoreItem>
</file>

<file path=customXml/itemProps3.xml><?xml version="1.0" encoding="utf-8"?>
<ds:datastoreItem xmlns:ds="http://schemas.openxmlformats.org/officeDocument/2006/customXml" ds:itemID="{7C522AAA-B1C0-440C-B16B-BEEBFF21CDB3}">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819</Words>
  <Application>Microsoft Office PowerPoint</Application>
  <PresentationFormat>Custom</PresentationFormat>
  <Paragraphs>83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Arial</vt:lpstr>
      <vt:lpstr>Calibri</vt:lpstr>
      <vt:lpstr>Futura Medium</vt:lpstr>
      <vt:lpstr>Futura Medium</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2</cp:revision>
  <cp:lastPrinted>2024-10-25T10:58:52Z</cp:lastPrinted>
  <dcterms:created xsi:type="dcterms:W3CDTF">2024-07-01T09:27:15Z</dcterms:created>
  <dcterms:modified xsi:type="dcterms:W3CDTF">2026-05-12T10:50:58Z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