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 id="2147483857" r:id="rId5"/>
    <p:sldMasterId id="2147483833" r:id="rId6"/>
    <p:sldMasterId id="2147483773" r:id="rId7"/>
    <p:sldMasterId id="2147483797" r:id="rId8"/>
    <p:sldMasterId id="2147483737" r:id="rId9"/>
    <p:sldMasterId id="2147483749" r:id="rId10"/>
    <p:sldMasterId id="2147483845" r:id="rId11"/>
  </p:sldMasterIdLst>
  <p:notesMasterIdLst>
    <p:notesMasterId r:id="rId25"/>
  </p:notesMasterIdLst>
  <p:sldIdLst>
    <p:sldId id="256" r:id="rId12"/>
    <p:sldId id="257" r:id="rId13"/>
    <p:sldId id="312" r:id="rId14"/>
    <p:sldId id="313" r:id="rId15"/>
    <p:sldId id="308" r:id="rId16"/>
    <p:sldId id="309" r:id="rId17"/>
    <p:sldId id="311" r:id="rId18"/>
    <p:sldId id="310" r:id="rId19"/>
    <p:sldId id="262" r:id="rId20"/>
    <p:sldId id="267" r:id="rId21"/>
    <p:sldId id="293" r:id="rId22"/>
    <p:sldId id="268" r:id="rId23"/>
    <p:sldId id="295"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7E83"/>
    <a:srgbClr val="4FA535"/>
    <a:srgbClr val="712E88"/>
    <a:srgbClr val="E26FA9"/>
    <a:srgbClr val="D30D4F"/>
    <a:srgbClr val="E26EA8"/>
    <a:srgbClr val="D2639A"/>
    <a:srgbClr val="3699E0"/>
    <a:srgbClr val="FFA000"/>
    <a:srgbClr val="E720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20D578-76F8-A7D1-5299-D5A2A5EB0CBD}" v="3" dt="2022-03-14T13:07:18.105"/>
    <p1510:client id="{31EB6EBB-B320-15C0-ABD8-688034E9A75A}" v="4" dt="2022-03-21T10:21:47.877"/>
    <p1510:client id="{ECE33639-35AB-764F-BABC-2B90CF269D61}" v="114" dt="2022-03-10T16:49:14.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74" autoAdjust="0"/>
    <p:restoredTop sz="94694"/>
  </p:normalViewPr>
  <p:slideViewPr>
    <p:cSldViewPr snapToGrid="0">
      <p:cViewPr varScale="1">
        <p:scale>
          <a:sx n="76" d="100"/>
          <a:sy n="76" d="100"/>
        </p:scale>
        <p:origin x="1574" y="5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0.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 Woods-Townsend" userId="S::kwt1b06@soton.ac.uk::6818a262-d99a-4b23-bcfa-16532cfac47a" providerId="AD" clId="Web-{31EB6EBB-B320-15C0-ABD8-688034E9A75A}"/>
    <pc:docChg chg="modSld sldOrd">
      <pc:chgData name="Kath Woods-Townsend" userId="S::kwt1b06@soton.ac.uk::6818a262-d99a-4b23-bcfa-16532cfac47a" providerId="AD" clId="Web-{31EB6EBB-B320-15C0-ABD8-688034E9A75A}" dt="2022-03-21T10:21:47.877" v="2"/>
      <pc:docMkLst>
        <pc:docMk/>
      </pc:docMkLst>
      <pc:sldChg chg="modSp">
        <pc:chgData name="Kath Woods-Townsend" userId="S::kwt1b06@soton.ac.uk::6818a262-d99a-4b23-bcfa-16532cfac47a" providerId="AD" clId="Web-{31EB6EBB-B320-15C0-ABD8-688034E9A75A}" dt="2022-03-21T10:20:51.047" v="0" actId="20577"/>
        <pc:sldMkLst>
          <pc:docMk/>
          <pc:sldMk cId="1245678282" sldId="256"/>
        </pc:sldMkLst>
        <pc:spChg chg="mod">
          <ac:chgData name="Kath Woods-Townsend" userId="S::kwt1b06@soton.ac.uk::6818a262-d99a-4b23-bcfa-16532cfac47a" providerId="AD" clId="Web-{31EB6EBB-B320-15C0-ABD8-688034E9A75A}" dt="2022-03-21T10:20:51.047" v="0" actId="20577"/>
          <ac:spMkLst>
            <pc:docMk/>
            <pc:sldMk cId="1245678282" sldId="256"/>
            <ac:spMk id="458" creationId="{00000000-0000-0000-0000-000000000000}"/>
          </ac:spMkLst>
        </pc:spChg>
      </pc:sldChg>
      <pc:sldChg chg="ord">
        <pc:chgData name="Kath Woods-Townsend" userId="S::kwt1b06@soton.ac.uk::6818a262-d99a-4b23-bcfa-16532cfac47a" providerId="AD" clId="Web-{31EB6EBB-B320-15C0-ABD8-688034E9A75A}" dt="2022-03-21T10:21:47.877" v="2"/>
        <pc:sldMkLst>
          <pc:docMk/>
          <pc:sldMk cId="1974776008" sldId="293"/>
        </pc:sldMkLst>
      </pc:sldChg>
    </pc:docChg>
  </pc:docChgLst>
  <pc:docChgLst>
    <pc:chgData name="Natasha Green" userId="95db0ffa-da5b-477d-ae38-1990569217b1" providerId="ADAL" clId="{ECE33639-35AB-764F-BABC-2B90CF269D61}"/>
    <pc:docChg chg="undo custSel delSld modSld sldOrd">
      <pc:chgData name="Natasha Green" userId="95db0ffa-da5b-477d-ae38-1990569217b1" providerId="ADAL" clId="{ECE33639-35AB-764F-BABC-2B90CF269D61}" dt="2022-03-11T15:22:48.390" v="366" actId="1076"/>
      <pc:docMkLst>
        <pc:docMk/>
      </pc:docMkLst>
      <pc:sldChg chg="modSp mod">
        <pc:chgData name="Natasha Green" userId="95db0ffa-da5b-477d-ae38-1990569217b1" providerId="ADAL" clId="{ECE33639-35AB-764F-BABC-2B90CF269D61}" dt="2022-03-10T10:17:32.915" v="6" actId="20577"/>
        <pc:sldMkLst>
          <pc:docMk/>
          <pc:sldMk cId="1245678282" sldId="256"/>
        </pc:sldMkLst>
        <pc:spChg chg="mod">
          <ac:chgData name="Natasha Green" userId="95db0ffa-da5b-477d-ae38-1990569217b1" providerId="ADAL" clId="{ECE33639-35AB-764F-BABC-2B90CF269D61}" dt="2022-03-10T10:17:32.915" v="6" actId="20577"/>
          <ac:spMkLst>
            <pc:docMk/>
            <pc:sldMk cId="1245678282" sldId="256"/>
            <ac:spMk id="458" creationId="{00000000-0000-0000-0000-000000000000}"/>
          </ac:spMkLst>
        </pc:spChg>
      </pc:sldChg>
      <pc:sldChg chg="ord">
        <pc:chgData name="Natasha Green" userId="95db0ffa-da5b-477d-ae38-1990569217b1" providerId="ADAL" clId="{ECE33639-35AB-764F-BABC-2B90CF269D61}" dt="2022-03-10T12:09:03.469" v="290" actId="20578"/>
        <pc:sldMkLst>
          <pc:docMk/>
          <pc:sldMk cId="1448823610" sldId="267"/>
        </pc:sldMkLst>
      </pc:sldChg>
      <pc:sldChg chg="modSp mod">
        <pc:chgData name="Natasha Green" userId="95db0ffa-da5b-477d-ae38-1990569217b1" providerId="ADAL" clId="{ECE33639-35AB-764F-BABC-2B90CF269D61}" dt="2022-03-10T11:22:28.246" v="119" actId="20577"/>
        <pc:sldMkLst>
          <pc:docMk/>
          <pc:sldMk cId="2843721308" sldId="268"/>
        </pc:sldMkLst>
        <pc:spChg chg="mod">
          <ac:chgData name="Natasha Green" userId="95db0ffa-da5b-477d-ae38-1990569217b1" providerId="ADAL" clId="{ECE33639-35AB-764F-BABC-2B90CF269D61}" dt="2022-03-10T11:22:28.246" v="119" actId="20577"/>
          <ac:spMkLst>
            <pc:docMk/>
            <pc:sldMk cId="2843721308" sldId="268"/>
            <ac:spMk id="330" creationId="{00000000-0000-0000-0000-000000000000}"/>
          </ac:spMkLst>
        </pc:spChg>
        <pc:picChg chg="mod">
          <ac:chgData name="Natasha Green" userId="95db0ffa-da5b-477d-ae38-1990569217b1" providerId="ADAL" clId="{ECE33639-35AB-764F-BABC-2B90CF269D61}" dt="2022-03-10T11:22:02.647" v="73" actId="14100"/>
          <ac:picMkLst>
            <pc:docMk/>
            <pc:sldMk cId="2843721308" sldId="268"/>
            <ac:picMk id="331" creationId="{00000000-0000-0000-0000-000000000000}"/>
          </ac:picMkLst>
        </pc:picChg>
      </pc:sldChg>
      <pc:sldChg chg="addSp delSp modSp mod">
        <pc:chgData name="Natasha Green" userId="95db0ffa-da5b-477d-ae38-1990569217b1" providerId="ADAL" clId="{ECE33639-35AB-764F-BABC-2B90CF269D61}" dt="2022-03-11T15:22:48.390" v="366" actId="1076"/>
        <pc:sldMkLst>
          <pc:docMk/>
          <pc:sldMk cId="2269068817" sldId="295"/>
        </pc:sldMkLst>
        <pc:spChg chg="add del mod">
          <ac:chgData name="Natasha Green" userId="95db0ffa-da5b-477d-ae38-1990569217b1" providerId="ADAL" clId="{ECE33639-35AB-764F-BABC-2B90CF269D61}" dt="2022-03-11T15:22:20.880" v="361" actId="478"/>
          <ac:spMkLst>
            <pc:docMk/>
            <pc:sldMk cId="2269068817" sldId="295"/>
            <ac:spMk id="4" creationId="{8883199D-6BF9-F648-8A7D-FE4E8BF8F98E}"/>
          </ac:spMkLst>
        </pc:spChg>
        <pc:spChg chg="mod">
          <ac:chgData name="Natasha Green" userId="95db0ffa-da5b-477d-ae38-1990569217b1" providerId="ADAL" clId="{ECE33639-35AB-764F-BABC-2B90CF269D61}" dt="2022-03-11T15:22:48.390" v="366" actId="1076"/>
          <ac:spMkLst>
            <pc:docMk/>
            <pc:sldMk cId="2269068817" sldId="295"/>
            <ac:spMk id="45" creationId="{CAFAFB36-FBDD-FB48-80B6-FAFA957F8A27}"/>
          </ac:spMkLst>
        </pc:spChg>
        <pc:spChg chg="del mod">
          <ac:chgData name="Natasha Green" userId="95db0ffa-da5b-477d-ae38-1990569217b1" providerId="ADAL" clId="{ECE33639-35AB-764F-BABC-2B90CF269D61}" dt="2022-03-10T11:36:08.261" v="197" actId="478"/>
          <ac:spMkLst>
            <pc:docMk/>
            <pc:sldMk cId="2269068817" sldId="295"/>
            <ac:spMk id="46" creationId="{E10E4D5F-C594-984D-A534-96E035303FE9}"/>
          </ac:spMkLst>
        </pc:spChg>
        <pc:cxnChg chg="add del">
          <ac:chgData name="Natasha Green" userId="95db0ffa-da5b-477d-ae38-1990569217b1" providerId="ADAL" clId="{ECE33639-35AB-764F-BABC-2B90CF269D61}" dt="2022-03-10T16:48:37.611" v="296" actId="478"/>
          <ac:cxnSpMkLst>
            <pc:docMk/>
            <pc:sldMk cId="2269068817" sldId="295"/>
            <ac:cxnSpMk id="3" creationId="{DC1ED91A-0070-B64A-8262-7841EB9802D9}"/>
          </ac:cxnSpMkLst>
        </pc:cxnChg>
      </pc:sldChg>
      <pc:sldChg chg="modSp modAnim">
        <pc:chgData name="Natasha Green" userId="95db0ffa-da5b-477d-ae38-1990569217b1" providerId="ADAL" clId="{ECE33639-35AB-764F-BABC-2B90CF269D61}" dt="2022-03-10T10:32:37.717" v="30" actId="313"/>
        <pc:sldMkLst>
          <pc:docMk/>
          <pc:sldMk cId="52676640" sldId="308"/>
        </pc:sldMkLst>
        <pc:graphicFrameChg chg="mod">
          <ac:chgData name="Natasha Green" userId="95db0ffa-da5b-477d-ae38-1990569217b1" providerId="ADAL" clId="{ECE33639-35AB-764F-BABC-2B90CF269D61}" dt="2022-03-10T10:32:29.735" v="26" actId="313"/>
          <ac:graphicFrameMkLst>
            <pc:docMk/>
            <pc:sldMk cId="52676640" sldId="308"/>
            <ac:graphicFrameMk id="25" creationId="{25A76328-3552-9245-B56B-8431BB3760E8}"/>
          </ac:graphicFrameMkLst>
        </pc:graphicFrameChg>
        <pc:graphicFrameChg chg="mod">
          <ac:chgData name="Natasha Green" userId="95db0ffa-da5b-477d-ae38-1990569217b1" providerId="ADAL" clId="{ECE33639-35AB-764F-BABC-2B90CF269D61}" dt="2022-03-10T10:32:37.717" v="30" actId="313"/>
          <ac:graphicFrameMkLst>
            <pc:docMk/>
            <pc:sldMk cId="52676640" sldId="308"/>
            <ac:graphicFrameMk id="26" creationId="{7D6A1F18-C6E6-F347-9A51-9A128F21BE71}"/>
          </ac:graphicFrameMkLst>
        </pc:graphicFrameChg>
      </pc:sldChg>
      <pc:sldChg chg="modSp mod modAnim">
        <pc:chgData name="Natasha Green" userId="95db0ffa-da5b-477d-ae38-1990569217b1" providerId="ADAL" clId="{ECE33639-35AB-764F-BABC-2B90CF269D61}" dt="2022-03-10T10:33:59.322" v="64"/>
        <pc:sldMkLst>
          <pc:docMk/>
          <pc:sldMk cId="1191134180" sldId="309"/>
        </pc:sldMkLst>
        <pc:spChg chg="mod">
          <ac:chgData name="Natasha Green" userId="95db0ffa-da5b-477d-ae38-1990569217b1" providerId="ADAL" clId="{ECE33639-35AB-764F-BABC-2B90CF269D61}" dt="2022-03-10T10:33:18.057" v="59" actId="313"/>
          <ac:spMkLst>
            <pc:docMk/>
            <pc:sldMk cId="1191134180" sldId="309"/>
            <ac:spMk id="9" creationId="{6E227AF5-C8E5-214A-A8C3-C5776D4CE63D}"/>
          </ac:spMkLst>
        </pc:spChg>
        <pc:spChg chg="mod">
          <ac:chgData name="Natasha Green" userId="95db0ffa-da5b-477d-ae38-1990569217b1" providerId="ADAL" clId="{ECE33639-35AB-764F-BABC-2B90CF269D61}" dt="2022-03-10T10:33:28.996" v="60" actId="20577"/>
          <ac:spMkLst>
            <pc:docMk/>
            <pc:sldMk cId="1191134180" sldId="309"/>
            <ac:spMk id="10" creationId="{9F621F7B-CCDE-3B48-9868-2FF8E149A39D}"/>
          </ac:spMkLst>
        </pc:spChg>
      </pc:sldChg>
      <pc:sldChg chg="modSp mod">
        <pc:chgData name="Natasha Green" userId="95db0ffa-da5b-477d-ae38-1990569217b1" providerId="ADAL" clId="{ECE33639-35AB-764F-BABC-2B90CF269D61}" dt="2022-03-10T10:34:42.818" v="65" actId="5793"/>
        <pc:sldMkLst>
          <pc:docMk/>
          <pc:sldMk cId="2398525906" sldId="310"/>
        </pc:sldMkLst>
        <pc:spChg chg="mod">
          <ac:chgData name="Natasha Green" userId="95db0ffa-da5b-477d-ae38-1990569217b1" providerId="ADAL" clId="{ECE33639-35AB-764F-BABC-2B90CF269D61}" dt="2022-03-10T10:34:42.818" v="65" actId="5793"/>
          <ac:spMkLst>
            <pc:docMk/>
            <pc:sldMk cId="2398525906" sldId="310"/>
            <ac:spMk id="524" creationId="{00000000-0000-0000-0000-000000000000}"/>
          </ac:spMkLst>
        </pc:spChg>
      </pc:sldChg>
      <pc:sldChg chg="del">
        <pc:chgData name="Natasha Green" userId="95db0ffa-da5b-477d-ae38-1990569217b1" providerId="ADAL" clId="{ECE33639-35AB-764F-BABC-2B90CF269D61}" dt="2022-03-11T15:21:59.148" v="311" actId="2696"/>
        <pc:sldMkLst>
          <pc:docMk/>
          <pc:sldMk cId="1560205343" sldId="317"/>
        </pc:sldMkLst>
      </pc:sldChg>
      <pc:sldChg chg="modSp del mod">
        <pc:chgData name="Natasha Green" userId="95db0ffa-da5b-477d-ae38-1990569217b1" providerId="ADAL" clId="{ECE33639-35AB-764F-BABC-2B90CF269D61}" dt="2022-03-11T15:21:59.148" v="311" actId="2696"/>
        <pc:sldMkLst>
          <pc:docMk/>
          <pc:sldMk cId="543197530" sldId="318"/>
        </pc:sldMkLst>
        <pc:spChg chg="mod">
          <ac:chgData name="Natasha Green" userId="95db0ffa-da5b-477d-ae38-1990569217b1" providerId="ADAL" clId="{ECE33639-35AB-764F-BABC-2B90CF269D61}" dt="2022-03-10T17:00:47.999" v="310" actId="1076"/>
          <ac:spMkLst>
            <pc:docMk/>
            <pc:sldMk cId="543197530" sldId="318"/>
            <ac:spMk id="5" creationId="{FD7FE5DB-7605-6F4D-8631-A35653791C48}"/>
          </ac:spMkLst>
        </pc:spChg>
        <pc:spChg chg="mod">
          <ac:chgData name="Natasha Green" userId="95db0ffa-da5b-477d-ae38-1990569217b1" providerId="ADAL" clId="{ECE33639-35AB-764F-BABC-2B90CF269D61}" dt="2022-03-10T16:57:39.725" v="309" actId="207"/>
          <ac:spMkLst>
            <pc:docMk/>
            <pc:sldMk cId="543197530" sldId="318"/>
            <ac:spMk id="6" creationId="{EA285E54-C9EE-2F4C-9FA8-1EC3BD2935A9}"/>
          </ac:spMkLst>
        </pc:spChg>
        <pc:spChg chg="mod">
          <ac:chgData name="Natasha Green" userId="95db0ffa-da5b-477d-ae38-1990569217b1" providerId="ADAL" clId="{ECE33639-35AB-764F-BABC-2B90CF269D61}" dt="2022-03-10T16:57:39.725" v="309" actId="207"/>
          <ac:spMkLst>
            <pc:docMk/>
            <pc:sldMk cId="543197530" sldId="318"/>
            <ac:spMk id="7" creationId="{71DCE975-4B54-A24A-BD49-B548208D6C32}"/>
          </ac:spMkLst>
        </pc:spChg>
        <pc:spChg chg="mod">
          <ac:chgData name="Natasha Green" userId="95db0ffa-da5b-477d-ae38-1990569217b1" providerId="ADAL" clId="{ECE33639-35AB-764F-BABC-2B90CF269D61}" dt="2022-03-10T16:57:39.725" v="309" actId="207"/>
          <ac:spMkLst>
            <pc:docMk/>
            <pc:sldMk cId="543197530" sldId="318"/>
            <ac:spMk id="8" creationId="{3366DF61-7621-5E45-A71F-8F69F37759A5}"/>
          </ac:spMkLst>
        </pc:spChg>
        <pc:spChg chg="mod">
          <ac:chgData name="Natasha Green" userId="95db0ffa-da5b-477d-ae38-1990569217b1" providerId="ADAL" clId="{ECE33639-35AB-764F-BABC-2B90CF269D61}" dt="2022-03-10T16:57:39.725" v="309" actId="207"/>
          <ac:spMkLst>
            <pc:docMk/>
            <pc:sldMk cId="543197530" sldId="318"/>
            <ac:spMk id="15" creationId="{D094C0FE-05AD-434A-A2AD-7C032FB4C3D5}"/>
          </ac:spMkLst>
        </pc:spChg>
        <pc:spChg chg="mod">
          <ac:chgData name="Natasha Green" userId="95db0ffa-da5b-477d-ae38-1990569217b1" providerId="ADAL" clId="{ECE33639-35AB-764F-BABC-2B90CF269D61}" dt="2022-03-10T16:57:39.725" v="309" actId="207"/>
          <ac:spMkLst>
            <pc:docMk/>
            <pc:sldMk cId="543197530" sldId="318"/>
            <ac:spMk id="16" creationId="{479C868D-C22B-924F-8569-2B5CF330AA22}"/>
          </ac:spMkLst>
        </pc:spChg>
        <pc:spChg chg="mod">
          <ac:chgData name="Natasha Green" userId="95db0ffa-da5b-477d-ae38-1990569217b1" providerId="ADAL" clId="{ECE33639-35AB-764F-BABC-2B90CF269D61}" dt="2022-03-10T16:57:39.725" v="309" actId="207"/>
          <ac:spMkLst>
            <pc:docMk/>
            <pc:sldMk cId="543197530" sldId="318"/>
            <ac:spMk id="17" creationId="{057F100C-D4BF-6349-9E11-D8C3D8D9E68C}"/>
          </ac:spMkLst>
        </pc:spChg>
        <pc:spChg chg="mod">
          <ac:chgData name="Natasha Green" userId="95db0ffa-da5b-477d-ae38-1990569217b1" providerId="ADAL" clId="{ECE33639-35AB-764F-BABC-2B90CF269D61}" dt="2022-03-10T16:57:39.725" v="309" actId="207"/>
          <ac:spMkLst>
            <pc:docMk/>
            <pc:sldMk cId="543197530" sldId="318"/>
            <ac:spMk id="18" creationId="{A23D4BB1-A508-7B45-8BEB-A60B11F40551}"/>
          </ac:spMkLst>
        </pc:spChg>
        <pc:spChg chg="mod">
          <ac:chgData name="Natasha Green" userId="95db0ffa-da5b-477d-ae38-1990569217b1" providerId="ADAL" clId="{ECE33639-35AB-764F-BABC-2B90CF269D61}" dt="2022-03-10T16:57:39.725" v="309" actId="207"/>
          <ac:spMkLst>
            <pc:docMk/>
            <pc:sldMk cId="543197530" sldId="318"/>
            <ac:spMk id="19" creationId="{310E6E18-F4FA-2240-ACD4-1672308AB11E}"/>
          </ac:spMkLst>
        </pc:spChg>
        <pc:spChg chg="mod">
          <ac:chgData name="Natasha Green" userId="95db0ffa-da5b-477d-ae38-1990569217b1" providerId="ADAL" clId="{ECE33639-35AB-764F-BABC-2B90CF269D61}" dt="2022-03-10T16:57:39.725" v="309" actId="207"/>
          <ac:spMkLst>
            <pc:docMk/>
            <pc:sldMk cId="543197530" sldId="318"/>
            <ac:spMk id="22" creationId="{6665666C-0AB4-0C4E-8F1C-DEE6F5CDA040}"/>
          </ac:spMkLst>
        </pc:spChg>
        <pc:graphicFrameChg chg="mod">
          <ac:chgData name="Natasha Green" userId="95db0ffa-da5b-477d-ae38-1990569217b1" providerId="ADAL" clId="{ECE33639-35AB-764F-BABC-2B90CF269D61}" dt="2022-03-10T17:00:47.999" v="310" actId="1076"/>
          <ac:graphicFrameMkLst>
            <pc:docMk/>
            <pc:sldMk cId="543197530" sldId="318"/>
            <ac:graphicFrameMk id="4" creationId="{2AB9B734-AE03-4048-8BA1-AACC9A5C8460}"/>
          </ac:graphicFrameMkLst>
        </pc:graphicFrameChg>
        <pc:picChg chg="mod">
          <ac:chgData name="Natasha Green" userId="95db0ffa-da5b-477d-ae38-1990569217b1" providerId="ADAL" clId="{ECE33639-35AB-764F-BABC-2B90CF269D61}" dt="2022-03-10T16:57:39.725" v="309" actId="207"/>
          <ac:picMkLst>
            <pc:docMk/>
            <pc:sldMk cId="543197530" sldId="318"/>
            <ac:picMk id="10" creationId="{589F7DA4-9944-494F-97D8-7431EFE92CD5}"/>
          </ac:picMkLst>
        </pc:picChg>
        <pc:picChg chg="mod">
          <ac:chgData name="Natasha Green" userId="95db0ffa-da5b-477d-ae38-1990569217b1" providerId="ADAL" clId="{ECE33639-35AB-764F-BABC-2B90CF269D61}" dt="2022-03-10T16:57:39.725" v="309" actId="207"/>
          <ac:picMkLst>
            <pc:docMk/>
            <pc:sldMk cId="543197530" sldId="318"/>
            <ac:picMk id="14" creationId="{E91429D5-27CB-AD4E-A3B0-CFAC346EFDC5}"/>
          </ac:picMkLst>
        </pc:picChg>
        <pc:picChg chg="mod">
          <ac:chgData name="Natasha Green" userId="95db0ffa-da5b-477d-ae38-1990569217b1" providerId="ADAL" clId="{ECE33639-35AB-764F-BABC-2B90CF269D61}" dt="2022-03-10T16:57:39.725" v="309" actId="207"/>
          <ac:picMkLst>
            <pc:docMk/>
            <pc:sldMk cId="543197530" sldId="318"/>
            <ac:picMk id="21" creationId="{7CFAFEAB-2AB3-FD4E-BD1D-EE24AC1030EC}"/>
          </ac:picMkLst>
        </pc:picChg>
      </pc:sldChg>
      <pc:sldChg chg="modSp del mod">
        <pc:chgData name="Natasha Green" userId="95db0ffa-da5b-477d-ae38-1990569217b1" providerId="ADAL" clId="{ECE33639-35AB-764F-BABC-2B90CF269D61}" dt="2022-03-11T15:21:59.148" v="311" actId="2696"/>
        <pc:sldMkLst>
          <pc:docMk/>
          <pc:sldMk cId="929198985" sldId="319"/>
        </pc:sldMkLst>
        <pc:spChg chg="mod">
          <ac:chgData name="Natasha Green" userId="95db0ffa-da5b-477d-ae38-1990569217b1" providerId="ADAL" clId="{ECE33639-35AB-764F-BABC-2B90CF269D61}" dt="2022-03-10T10:35:57.617" v="72" actId="1076"/>
          <ac:spMkLst>
            <pc:docMk/>
            <pc:sldMk cId="929198985" sldId="319"/>
            <ac:spMk id="2" creationId="{34A08356-4387-6F44-AC93-F8DE01FF8DC5}"/>
          </ac:spMkLst>
        </pc:spChg>
        <pc:spChg chg="mod">
          <ac:chgData name="Natasha Green" userId="95db0ffa-da5b-477d-ae38-1990569217b1" providerId="ADAL" clId="{ECE33639-35AB-764F-BABC-2B90CF269D61}" dt="2022-03-10T10:35:27.169" v="67" actId="1076"/>
          <ac:spMkLst>
            <pc:docMk/>
            <pc:sldMk cId="929198985" sldId="319"/>
            <ac:spMk id="14" creationId="{29C6D9E1-52E2-AE47-BBD9-D78ED2AA6ED1}"/>
          </ac:spMkLst>
        </pc:spChg>
        <pc:spChg chg="mod">
          <ac:chgData name="Natasha Green" userId="95db0ffa-da5b-477d-ae38-1990569217b1" providerId="ADAL" clId="{ECE33639-35AB-764F-BABC-2B90CF269D61}" dt="2022-03-10T10:35:20.518" v="66" actId="1076"/>
          <ac:spMkLst>
            <pc:docMk/>
            <pc:sldMk cId="929198985" sldId="319"/>
            <ac:spMk id="15" creationId="{E1755442-87A3-3C49-A444-B85F45D37008}"/>
          </ac:spMkLst>
        </pc:spChg>
        <pc:spChg chg="mod">
          <ac:chgData name="Natasha Green" userId="95db0ffa-da5b-477d-ae38-1990569217b1" providerId="ADAL" clId="{ECE33639-35AB-764F-BABC-2B90CF269D61}" dt="2022-03-10T10:35:42.689" v="71" actId="20577"/>
          <ac:spMkLst>
            <pc:docMk/>
            <pc:sldMk cId="929198985" sldId="319"/>
            <ac:spMk id="330" creationId="{00000000-0000-0000-0000-000000000000}"/>
          </ac:spMkLst>
        </pc:spChg>
      </pc:sldChg>
    </pc:docChg>
  </pc:docChgLst>
  <pc:docChgLst>
    <pc:chgData name="Natasha Green" userId="S::ng1v20@soton.ac.uk::95db0ffa-da5b-477d-ae38-1990569217b1" providerId="AD" clId="Web-{649F77DE-6CD6-E69C-0D98-E73B7145D6F5}"/>
    <pc:docChg chg="modSld">
      <pc:chgData name="Natasha Green" userId="S::ng1v20@soton.ac.uk::95db0ffa-da5b-477d-ae38-1990569217b1" providerId="AD" clId="Web-{649F77DE-6CD6-E69C-0D98-E73B7145D6F5}" dt="2022-03-10T10:30:14.086" v="6" actId="20577"/>
      <pc:docMkLst>
        <pc:docMk/>
      </pc:docMkLst>
      <pc:sldChg chg="modSp">
        <pc:chgData name="Natasha Green" userId="S::ng1v20@soton.ac.uk::95db0ffa-da5b-477d-ae38-1990569217b1" providerId="AD" clId="Web-{649F77DE-6CD6-E69C-0D98-E73B7145D6F5}" dt="2022-03-10T10:30:14.086" v="6" actId="20577"/>
        <pc:sldMkLst>
          <pc:docMk/>
          <pc:sldMk cId="2098168830" sldId="313"/>
        </pc:sldMkLst>
        <pc:spChg chg="mod">
          <ac:chgData name="Natasha Green" userId="S::ng1v20@soton.ac.uk::95db0ffa-da5b-477d-ae38-1990569217b1" providerId="AD" clId="Web-{649F77DE-6CD6-E69C-0D98-E73B7145D6F5}" dt="2022-03-10T10:30:14.086" v="6" actId="20577"/>
          <ac:spMkLst>
            <pc:docMk/>
            <pc:sldMk cId="2098168830" sldId="313"/>
            <ac:spMk id="10" creationId="{ADCBAF44-905E-1C4C-867F-C65BAF45A334}"/>
          </ac:spMkLst>
        </pc:spChg>
      </pc:sldChg>
    </pc:docChg>
  </pc:docChgLst>
  <pc:docChgLst>
    <pc:chgData name="Natasha Green" userId="S::ng1v20@soton.ac.uk::95db0ffa-da5b-477d-ae38-1990569217b1" providerId="AD" clId="Web-{0820D578-76F8-A7D1-5299-D5A2A5EB0CBD}"/>
    <pc:docChg chg="modSld">
      <pc:chgData name="Natasha Green" userId="S::ng1v20@soton.ac.uk::95db0ffa-da5b-477d-ae38-1990569217b1" providerId="AD" clId="Web-{0820D578-76F8-A7D1-5299-D5A2A5EB0CBD}" dt="2022-03-14T13:07:18.105" v="2" actId="20577"/>
      <pc:docMkLst>
        <pc:docMk/>
      </pc:docMkLst>
      <pc:sldChg chg="modSp">
        <pc:chgData name="Natasha Green" userId="S::ng1v20@soton.ac.uk::95db0ffa-da5b-477d-ae38-1990569217b1" providerId="AD" clId="Web-{0820D578-76F8-A7D1-5299-D5A2A5EB0CBD}" dt="2022-03-14T13:07:18.105" v="2" actId="20577"/>
        <pc:sldMkLst>
          <pc:docMk/>
          <pc:sldMk cId="1245678282" sldId="256"/>
        </pc:sldMkLst>
        <pc:spChg chg="mod">
          <ac:chgData name="Natasha Green" userId="S::ng1v20@soton.ac.uk::95db0ffa-da5b-477d-ae38-1990569217b1" providerId="AD" clId="Web-{0820D578-76F8-A7D1-5299-D5A2A5EB0CBD}" dt="2022-03-14T13:07:18.105" v="2" actId="20577"/>
          <ac:spMkLst>
            <pc:docMk/>
            <pc:sldMk cId="1245678282" sldId="256"/>
            <ac:spMk id="458" creationId="{00000000-0000-0000-0000-000000000000}"/>
          </ac:spMkLst>
        </pc:spChg>
      </pc:sldChg>
    </pc:docChg>
  </pc:docChgLst>
  <pc:docChgLst>
    <pc:chgData name="Natasha Green" userId="S::ng1v20@soton.ac.uk::95db0ffa-da5b-477d-ae38-1990569217b1" providerId="AD" clId="Web-{DBB1D6EB-CF91-BBBC-CEE7-B36CF28730E1}"/>
    <pc:docChg chg="delSld modSld">
      <pc:chgData name="Natasha Green" userId="S::ng1v20@soton.ac.uk::95db0ffa-da5b-477d-ae38-1990569217b1" providerId="AD" clId="Web-{DBB1D6EB-CF91-BBBC-CEE7-B36CF28730E1}" dt="2022-03-01T09:55:47.443" v="13" actId="20577"/>
      <pc:docMkLst>
        <pc:docMk/>
      </pc:docMkLst>
      <pc:sldChg chg="del">
        <pc:chgData name="Natasha Green" userId="S::ng1v20@soton.ac.uk::95db0ffa-da5b-477d-ae38-1990569217b1" providerId="AD" clId="Web-{DBB1D6EB-CF91-BBBC-CEE7-B36CF28730E1}" dt="2022-03-01T09:45:02.334" v="0"/>
        <pc:sldMkLst>
          <pc:docMk/>
          <pc:sldMk cId="2141227752" sldId="286"/>
        </pc:sldMkLst>
      </pc:sldChg>
      <pc:sldChg chg="del">
        <pc:chgData name="Natasha Green" userId="S::ng1v20@soton.ac.uk::95db0ffa-da5b-477d-ae38-1990569217b1" providerId="AD" clId="Web-{DBB1D6EB-CF91-BBBC-CEE7-B36CF28730E1}" dt="2022-03-01T09:45:14.225" v="2"/>
        <pc:sldMkLst>
          <pc:docMk/>
          <pc:sldMk cId="4201883447" sldId="287"/>
        </pc:sldMkLst>
      </pc:sldChg>
      <pc:sldChg chg="del">
        <pc:chgData name="Natasha Green" userId="S::ng1v20@soton.ac.uk::95db0ffa-da5b-477d-ae38-1990569217b1" providerId="AD" clId="Web-{DBB1D6EB-CF91-BBBC-CEE7-B36CF28730E1}" dt="2022-03-01T09:45:14.225" v="5"/>
        <pc:sldMkLst>
          <pc:docMk/>
          <pc:sldMk cId="1651227424" sldId="288"/>
        </pc:sldMkLst>
      </pc:sldChg>
      <pc:sldChg chg="del">
        <pc:chgData name="Natasha Green" userId="S::ng1v20@soton.ac.uk::95db0ffa-da5b-477d-ae38-1990569217b1" providerId="AD" clId="Web-{DBB1D6EB-CF91-BBBC-CEE7-B36CF28730E1}" dt="2022-03-01T09:45:14.225" v="4"/>
        <pc:sldMkLst>
          <pc:docMk/>
          <pc:sldMk cId="1152563904" sldId="292"/>
        </pc:sldMkLst>
      </pc:sldChg>
      <pc:sldChg chg="del">
        <pc:chgData name="Natasha Green" userId="S::ng1v20@soton.ac.uk::95db0ffa-da5b-477d-ae38-1990569217b1" providerId="AD" clId="Web-{DBB1D6EB-CF91-BBBC-CEE7-B36CF28730E1}" dt="2022-03-01T09:45:14.225" v="3"/>
        <pc:sldMkLst>
          <pc:docMk/>
          <pc:sldMk cId="2675008362" sldId="306"/>
        </pc:sldMkLst>
      </pc:sldChg>
      <pc:sldChg chg="del">
        <pc:chgData name="Natasha Green" userId="S::ng1v20@soton.ac.uk::95db0ffa-da5b-477d-ae38-1990569217b1" providerId="AD" clId="Web-{DBB1D6EB-CF91-BBBC-CEE7-B36CF28730E1}" dt="2022-03-01T09:45:02.334" v="1"/>
        <pc:sldMkLst>
          <pc:docMk/>
          <pc:sldMk cId="1153101724" sldId="307"/>
        </pc:sldMkLst>
      </pc:sldChg>
      <pc:sldChg chg="modSp">
        <pc:chgData name="Natasha Green" userId="S::ng1v20@soton.ac.uk::95db0ffa-da5b-477d-ae38-1990569217b1" providerId="AD" clId="Web-{DBB1D6EB-CF91-BBBC-CEE7-B36CF28730E1}" dt="2022-03-01T09:55:47.443" v="13" actId="20577"/>
        <pc:sldMkLst>
          <pc:docMk/>
          <pc:sldMk cId="929198985" sldId="319"/>
        </pc:sldMkLst>
        <pc:spChg chg="mod">
          <ac:chgData name="Natasha Green" userId="S::ng1v20@soton.ac.uk::95db0ffa-da5b-477d-ae38-1990569217b1" providerId="AD" clId="Web-{DBB1D6EB-CF91-BBBC-CEE7-B36CF28730E1}" dt="2022-03-01T09:55:47.443" v="13" actId="20577"/>
          <ac:spMkLst>
            <pc:docMk/>
            <pc:sldMk cId="929198985" sldId="319"/>
            <ac:spMk id="330" creationId="{00000000-0000-0000-0000-000000000000}"/>
          </ac:spMkLst>
        </pc:spChg>
      </pc:sldChg>
    </pc:docChg>
  </pc:docChgLst>
  <pc:docChgLst>
    <pc:chgData name="Natasha Green" userId="S::ng1v20@soton.ac.uk::95db0ffa-da5b-477d-ae38-1990569217b1" providerId="AD" clId="Web-{2F72A0EF-E184-627B-6D8A-89E2443FCEC7}"/>
    <pc:docChg chg="modSld">
      <pc:chgData name="Natasha Green" userId="S::ng1v20@soton.ac.uk::95db0ffa-da5b-477d-ae38-1990569217b1" providerId="AD" clId="Web-{2F72A0EF-E184-627B-6D8A-89E2443FCEC7}" dt="2022-02-17T09:18:23.613" v="19" actId="1076"/>
      <pc:docMkLst>
        <pc:docMk/>
      </pc:docMkLst>
      <pc:sldChg chg="modSp">
        <pc:chgData name="Natasha Green" userId="S::ng1v20@soton.ac.uk::95db0ffa-da5b-477d-ae38-1990569217b1" providerId="AD" clId="Web-{2F72A0EF-E184-627B-6D8A-89E2443FCEC7}" dt="2022-02-17T09:16:58.595" v="0" actId="20577"/>
        <pc:sldMkLst>
          <pc:docMk/>
          <pc:sldMk cId="2269068817" sldId="295"/>
        </pc:sldMkLst>
        <pc:spChg chg="mod">
          <ac:chgData name="Natasha Green" userId="S::ng1v20@soton.ac.uk::95db0ffa-da5b-477d-ae38-1990569217b1" providerId="AD" clId="Web-{2F72A0EF-E184-627B-6D8A-89E2443FCEC7}" dt="2022-02-17T09:16:58.595" v="0" actId="20577"/>
          <ac:spMkLst>
            <pc:docMk/>
            <pc:sldMk cId="2269068817" sldId="295"/>
            <ac:spMk id="37" creationId="{E8507A0D-CE0F-AF4F-BD7B-93DF495ACC76}"/>
          </ac:spMkLst>
        </pc:spChg>
      </pc:sldChg>
      <pc:sldChg chg="modSp">
        <pc:chgData name="Natasha Green" userId="S::ng1v20@soton.ac.uk::95db0ffa-da5b-477d-ae38-1990569217b1" providerId="AD" clId="Web-{2F72A0EF-E184-627B-6D8A-89E2443FCEC7}" dt="2022-02-17T09:18:23.613" v="19" actId="1076"/>
        <pc:sldMkLst>
          <pc:docMk/>
          <pc:sldMk cId="929198985" sldId="319"/>
        </pc:sldMkLst>
        <pc:spChg chg="mod">
          <ac:chgData name="Natasha Green" userId="S::ng1v20@soton.ac.uk::95db0ffa-da5b-477d-ae38-1990569217b1" providerId="AD" clId="Web-{2F72A0EF-E184-627B-6D8A-89E2443FCEC7}" dt="2022-02-17T09:18:07.519" v="14" actId="1076"/>
          <ac:spMkLst>
            <pc:docMk/>
            <pc:sldMk cId="929198985" sldId="319"/>
            <ac:spMk id="2" creationId="{34A08356-4387-6F44-AC93-F8DE01FF8DC5}"/>
          </ac:spMkLst>
        </pc:spChg>
        <pc:spChg chg="mod">
          <ac:chgData name="Natasha Green" userId="S::ng1v20@soton.ac.uk::95db0ffa-da5b-477d-ae38-1990569217b1" providerId="AD" clId="Web-{2F72A0EF-E184-627B-6D8A-89E2443FCEC7}" dt="2022-02-17T09:17:56.269" v="8" actId="1076"/>
          <ac:spMkLst>
            <pc:docMk/>
            <pc:sldMk cId="929198985" sldId="319"/>
            <ac:spMk id="14" creationId="{29C6D9E1-52E2-AE47-BBD9-D78ED2AA6ED1}"/>
          </ac:spMkLst>
        </pc:spChg>
        <pc:spChg chg="mod">
          <ac:chgData name="Natasha Green" userId="S::ng1v20@soton.ac.uk::95db0ffa-da5b-477d-ae38-1990569217b1" providerId="AD" clId="Web-{2F72A0EF-E184-627B-6D8A-89E2443FCEC7}" dt="2022-02-17T09:18:02.097" v="11" actId="1076"/>
          <ac:spMkLst>
            <pc:docMk/>
            <pc:sldMk cId="929198985" sldId="319"/>
            <ac:spMk id="15" creationId="{E1755442-87A3-3C49-A444-B85F45D37008}"/>
          </ac:spMkLst>
        </pc:spChg>
        <pc:spChg chg="mod">
          <ac:chgData name="Natasha Green" userId="S::ng1v20@soton.ac.uk::95db0ffa-da5b-477d-ae38-1990569217b1" providerId="AD" clId="Web-{2F72A0EF-E184-627B-6D8A-89E2443FCEC7}" dt="2022-02-17T09:17:52.440" v="6" actId="20577"/>
          <ac:spMkLst>
            <pc:docMk/>
            <pc:sldMk cId="929198985" sldId="319"/>
            <ac:spMk id="330" creationId="{00000000-0000-0000-0000-000000000000}"/>
          </ac:spMkLst>
        </pc:spChg>
        <pc:grpChg chg="mod">
          <ac:chgData name="Natasha Green" userId="S::ng1v20@soton.ac.uk::95db0ffa-da5b-477d-ae38-1990569217b1" providerId="AD" clId="Web-{2F72A0EF-E184-627B-6D8A-89E2443FCEC7}" dt="2022-02-17T09:18:19.519" v="17" actId="14100"/>
          <ac:grpSpMkLst>
            <pc:docMk/>
            <pc:sldMk cId="929198985" sldId="319"/>
            <ac:grpSpMk id="5" creationId="{FA018C2D-1CCA-B641-9234-F0C9AA7A752C}"/>
          </ac:grpSpMkLst>
        </pc:grpChg>
        <pc:picChg chg="mod">
          <ac:chgData name="Natasha Green" userId="S::ng1v20@soton.ac.uk::95db0ffa-da5b-477d-ae38-1990569217b1" providerId="AD" clId="Web-{2F72A0EF-E184-627B-6D8A-89E2443FCEC7}" dt="2022-02-17T09:17:59.128" v="10" actId="1076"/>
          <ac:picMkLst>
            <pc:docMk/>
            <pc:sldMk cId="929198985" sldId="319"/>
            <ac:picMk id="3" creationId="{1C25EA43-4A3F-D944-BE99-F0462373271A}"/>
          </ac:picMkLst>
        </pc:picChg>
        <pc:picChg chg="mod">
          <ac:chgData name="Natasha Green" userId="S::ng1v20@soton.ac.uk::95db0ffa-da5b-477d-ae38-1990569217b1" providerId="AD" clId="Web-{2F72A0EF-E184-627B-6D8A-89E2443FCEC7}" dt="2022-02-17T09:18:23.613" v="19" actId="1076"/>
          <ac:picMkLst>
            <pc:docMk/>
            <pc:sldMk cId="929198985" sldId="319"/>
            <ac:picMk id="8" creationId="{2EF57B40-71CE-454E-975F-3FB049D9EFB9}"/>
          </ac:picMkLst>
        </pc:picChg>
        <pc:picChg chg="mod">
          <ac:chgData name="Natasha Green" userId="S::ng1v20@soton.ac.uk::95db0ffa-da5b-477d-ae38-1990569217b1" providerId="AD" clId="Web-{2F72A0EF-E184-627B-6D8A-89E2443FCEC7}" dt="2022-02-17T09:17:57.659" v="9" actId="1076"/>
          <ac:picMkLst>
            <pc:docMk/>
            <pc:sldMk cId="929198985" sldId="319"/>
            <ac:picMk id="9" creationId="{CB7EF68C-BF72-0549-BA75-CA07824CB5A3}"/>
          </ac:picMkLst>
        </pc:picChg>
        <pc:picChg chg="mod">
          <ac:chgData name="Natasha Green" userId="S::ng1v20@soton.ac.uk::95db0ffa-da5b-477d-ae38-1990569217b1" providerId="AD" clId="Web-{2F72A0EF-E184-627B-6D8A-89E2443FCEC7}" dt="2022-02-17T09:18:03.488" v="12" actId="1076"/>
          <ac:picMkLst>
            <pc:docMk/>
            <pc:sldMk cId="929198985" sldId="319"/>
            <ac:picMk id="11" creationId="{AFCC4D0A-7DE9-B74F-B057-E516AB65AE60}"/>
          </ac:picMkLst>
        </pc:picChg>
        <pc:picChg chg="mod">
          <ac:chgData name="Natasha Green" userId="S::ng1v20@soton.ac.uk::95db0ffa-da5b-477d-ae38-1990569217b1" providerId="AD" clId="Web-{2F72A0EF-E184-627B-6D8A-89E2443FCEC7}" dt="2022-02-17T09:18:05.034" v="13" actId="1076"/>
          <ac:picMkLst>
            <pc:docMk/>
            <pc:sldMk cId="929198985" sldId="319"/>
            <ac:picMk id="13" creationId="{07D240C3-C20E-184C-AF4E-6C4FA405D34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958DEB-B5C2-5646-BA51-7B850716E2A3}"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E08E8677-2400-E145-8FAC-BF7A9ADC6BC6}">
      <dgm:prSet custT="1"/>
      <dgm:spPr/>
      <dgm:t>
        <a:bodyPr/>
        <a:lstStyle/>
        <a:p>
          <a:r>
            <a:rPr lang="en-GB" sz="2800" dirty="0">
              <a:latin typeface="Gill Sans MT" panose="020B0502020104020203" pitchFamily="34" charset="77"/>
            </a:rPr>
            <a:t>Now – let’s pretend you have the help of the ‘Vaccine’ to find the germs!</a:t>
          </a:r>
        </a:p>
      </dgm:t>
    </dgm:pt>
    <dgm:pt modelId="{43481D75-3EAF-E84A-A4F4-A398AADB8F5D}" type="parTrans" cxnId="{6A2736C1-976B-834A-9FFA-917E5A40F173}">
      <dgm:prSet/>
      <dgm:spPr/>
      <dgm:t>
        <a:bodyPr/>
        <a:lstStyle/>
        <a:p>
          <a:endParaRPr lang="en-GB"/>
        </a:p>
      </dgm:t>
    </dgm:pt>
    <dgm:pt modelId="{EEEBB2D3-2BD2-3A41-9602-6C83FF90C50D}" type="sibTrans" cxnId="{6A2736C1-976B-834A-9FFA-917E5A40F173}">
      <dgm:prSet/>
      <dgm:spPr/>
      <dgm:t>
        <a:bodyPr/>
        <a:lstStyle/>
        <a:p>
          <a:endParaRPr lang="en-GB"/>
        </a:p>
      </dgm:t>
    </dgm:pt>
    <dgm:pt modelId="{8DBCF2EB-C4EA-E241-B9F2-79F7BD29FC64}" type="pres">
      <dgm:prSet presAssocID="{69958DEB-B5C2-5646-BA51-7B850716E2A3}" presName="Name0" presStyleCnt="0">
        <dgm:presLayoutVars>
          <dgm:dir/>
          <dgm:resizeHandles val="exact"/>
        </dgm:presLayoutVars>
      </dgm:prSet>
      <dgm:spPr/>
    </dgm:pt>
    <dgm:pt modelId="{2B26C203-346B-F14D-BE02-B94B5E5461E1}" type="pres">
      <dgm:prSet presAssocID="{E08E8677-2400-E145-8FAC-BF7A9ADC6BC6}" presName="node" presStyleLbl="node1" presStyleIdx="0" presStyleCnt="1">
        <dgm:presLayoutVars>
          <dgm:bulletEnabled val="1"/>
        </dgm:presLayoutVars>
      </dgm:prSet>
      <dgm:spPr/>
    </dgm:pt>
  </dgm:ptLst>
  <dgm:cxnLst>
    <dgm:cxn modelId="{63EF8A1B-5249-274C-A106-2F6894258BD9}" type="presOf" srcId="{E08E8677-2400-E145-8FAC-BF7A9ADC6BC6}" destId="{2B26C203-346B-F14D-BE02-B94B5E5461E1}" srcOrd="0" destOrd="0" presId="urn:microsoft.com/office/officeart/2005/8/layout/process1"/>
    <dgm:cxn modelId="{2A815EB9-E69C-8D4F-A72D-9C3C79838172}" type="presOf" srcId="{69958DEB-B5C2-5646-BA51-7B850716E2A3}" destId="{8DBCF2EB-C4EA-E241-B9F2-79F7BD29FC64}" srcOrd="0" destOrd="0" presId="urn:microsoft.com/office/officeart/2005/8/layout/process1"/>
    <dgm:cxn modelId="{6A2736C1-976B-834A-9FFA-917E5A40F173}" srcId="{69958DEB-B5C2-5646-BA51-7B850716E2A3}" destId="{E08E8677-2400-E145-8FAC-BF7A9ADC6BC6}" srcOrd="0" destOrd="0" parTransId="{43481D75-3EAF-E84A-A4F4-A398AADB8F5D}" sibTransId="{EEEBB2D3-2BD2-3A41-9602-6C83FF90C50D}"/>
    <dgm:cxn modelId="{9956570F-76C9-4E43-BEAD-E00D453CE648}" type="presParOf" srcId="{8DBCF2EB-C4EA-E241-B9F2-79F7BD29FC64}" destId="{2B26C203-346B-F14D-BE02-B94B5E5461E1}"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2D3130-1D3F-F94B-B6FD-45C58E190B3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47F25C78-7467-0241-8681-B05DDC0E1590}">
      <dgm:prSet/>
      <dgm:spPr/>
      <dgm:t>
        <a:bodyPr/>
        <a:lstStyle/>
        <a:p>
          <a:r>
            <a:rPr lang="en-GB" dirty="0">
              <a:latin typeface="Gill Sans MT" panose="020B0502020104020203" pitchFamily="34" charset="77"/>
            </a:rPr>
            <a:t>Hide the germs in a different place…</a:t>
          </a:r>
        </a:p>
      </dgm:t>
    </dgm:pt>
    <dgm:pt modelId="{F181FBD8-8F4E-3D4D-B34C-D1B081BA114F}" type="parTrans" cxnId="{84139FD5-EBFC-084E-A6C0-6B5AEFE2DB4E}">
      <dgm:prSet/>
      <dgm:spPr/>
      <dgm:t>
        <a:bodyPr/>
        <a:lstStyle/>
        <a:p>
          <a:endParaRPr lang="en-GB"/>
        </a:p>
      </dgm:t>
    </dgm:pt>
    <dgm:pt modelId="{8836BDD1-CEF5-EA44-B530-216A1FFE4B2F}" type="sibTrans" cxnId="{84139FD5-EBFC-084E-A6C0-6B5AEFE2DB4E}">
      <dgm:prSet/>
      <dgm:spPr/>
      <dgm:t>
        <a:bodyPr/>
        <a:lstStyle/>
        <a:p>
          <a:endParaRPr lang="en-GB"/>
        </a:p>
      </dgm:t>
    </dgm:pt>
    <dgm:pt modelId="{9014874B-BAE3-4C4C-9C5D-C53E1724FD4D}" type="pres">
      <dgm:prSet presAssocID="{CF2D3130-1D3F-F94B-B6FD-45C58E190B3C}" presName="linear" presStyleCnt="0">
        <dgm:presLayoutVars>
          <dgm:animLvl val="lvl"/>
          <dgm:resizeHandles val="exact"/>
        </dgm:presLayoutVars>
      </dgm:prSet>
      <dgm:spPr/>
    </dgm:pt>
    <dgm:pt modelId="{060931BF-4243-F842-87E1-2413BACFEC46}" type="pres">
      <dgm:prSet presAssocID="{47F25C78-7467-0241-8681-B05DDC0E1590}" presName="parentText" presStyleLbl="node1" presStyleIdx="0" presStyleCnt="1" custScaleY="103160">
        <dgm:presLayoutVars>
          <dgm:chMax val="0"/>
          <dgm:bulletEnabled val="1"/>
        </dgm:presLayoutVars>
      </dgm:prSet>
      <dgm:spPr/>
    </dgm:pt>
  </dgm:ptLst>
  <dgm:cxnLst>
    <dgm:cxn modelId="{4C386753-81A4-4345-AFCF-DA5386037888}" type="presOf" srcId="{47F25C78-7467-0241-8681-B05DDC0E1590}" destId="{060931BF-4243-F842-87E1-2413BACFEC46}" srcOrd="0" destOrd="0" presId="urn:microsoft.com/office/officeart/2005/8/layout/vList2"/>
    <dgm:cxn modelId="{3845E37E-DC80-8643-B37B-0F1F227EF475}" type="presOf" srcId="{CF2D3130-1D3F-F94B-B6FD-45C58E190B3C}" destId="{9014874B-BAE3-4C4C-9C5D-C53E1724FD4D}" srcOrd="0" destOrd="0" presId="urn:microsoft.com/office/officeart/2005/8/layout/vList2"/>
    <dgm:cxn modelId="{84139FD5-EBFC-084E-A6C0-6B5AEFE2DB4E}" srcId="{CF2D3130-1D3F-F94B-B6FD-45C58E190B3C}" destId="{47F25C78-7467-0241-8681-B05DDC0E1590}" srcOrd="0" destOrd="0" parTransId="{F181FBD8-8F4E-3D4D-B34C-D1B081BA114F}" sibTransId="{8836BDD1-CEF5-EA44-B530-216A1FFE4B2F}"/>
    <dgm:cxn modelId="{909A6AE0-0068-6F44-895B-2FA3E2BE5D41}" type="presParOf" srcId="{9014874B-BAE3-4C4C-9C5D-C53E1724FD4D}" destId="{060931BF-4243-F842-87E1-2413BACFEC46}" srcOrd="0" destOrd="0" presId="urn:microsoft.com/office/officeart/2005/8/layout/vList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96FBD4-3B0F-C64F-AE03-36013DC2EE66}"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A68BD75C-1953-B544-A9D5-B7E9B5933387}">
      <dgm:prSet/>
      <dgm:spPr/>
      <dgm:t>
        <a:bodyPr/>
        <a:lstStyle/>
        <a:p>
          <a:r>
            <a:rPr lang="en-US" dirty="0">
              <a:latin typeface="Gill Sans MT" panose="020B0502020104020203" pitchFamily="34" charset="77"/>
            </a:rPr>
            <a:t> Make a ‘Vaccine’ headband </a:t>
          </a:r>
          <a:endParaRPr lang="en-GB" dirty="0">
            <a:latin typeface="Gill Sans MT" panose="020B0502020104020203" pitchFamily="34" charset="77"/>
          </a:endParaRPr>
        </a:p>
      </dgm:t>
    </dgm:pt>
    <dgm:pt modelId="{FF1A949E-003D-B648-98BA-1C41D64CF6A0}" type="parTrans" cxnId="{AA37B0D9-C18E-6A4D-A78C-20CBE4457E2A}">
      <dgm:prSet/>
      <dgm:spPr/>
      <dgm:t>
        <a:bodyPr/>
        <a:lstStyle/>
        <a:p>
          <a:endParaRPr lang="en-GB"/>
        </a:p>
      </dgm:t>
    </dgm:pt>
    <dgm:pt modelId="{A4E69425-5C00-FA45-A794-B69E0DE3A39D}" type="sibTrans" cxnId="{AA37B0D9-C18E-6A4D-A78C-20CBE4457E2A}">
      <dgm:prSet/>
      <dgm:spPr/>
      <dgm:t>
        <a:bodyPr/>
        <a:lstStyle/>
        <a:p>
          <a:endParaRPr lang="en-GB"/>
        </a:p>
      </dgm:t>
    </dgm:pt>
    <dgm:pt modelId="{6227B66C-53FD-E448-BB88-BF8A80144C8E}" type="pres">
      <dgm:prSet presAssocID="{AF96FBD4-3B0F-C64F-AE03-36013DC2EE66}" presName="Name0" presStyleCnt="0">
        <dgm:presLayoutVars>
          <dgm:dir/>
          <dgm:resizeHandles val="exact"/>
        </dgm:presLayoutVars>
      </dgm:prSet>
      <dgm:spPr/>
    </dgm:pt>
    <dgm:pt modelId="{3F4B0AB1-21B1-C648-9B31-ADD59F5E05B1}" type="pres">
      <dgm:prSet presAssocID="{A68BD75C-1953-B544-A9D5-B7E9B5933387}" presName="node" presStyleLbl="node1" presStyleIdx="0" presStyleCnt="1" custScaleX="100098" custLinFactNeighborX="23134" custLinFactNeighborY="54314">
        <dgm:presLayoutVars>
          <dgm:bulletEnabled val="1"/>
        </dgm:presLayoutVars>
      </dgm:prSet>
      <dgm:spPr/>
    </dgm:pt>
  </dgm:ptLst>
  <dgm:cxnLst>
    <dgm:cxn modelId="{B6D0914E-3902-AC46-A26F-8D362B7C9273}" type="presOf" srcId="{A68BD75C-1953-B544-A9D5-B7E9B5933387}" destId="{3F4B0AB1-21B1-C648-9B31-ADD59F5E05B1}" srcOrd="0" destOrd="0" presId="urn:microsoft.com/office/officeart/2005/8/layout/process1"/>
    <dgm:cxn modelId="{5A6CC19C-A435-CD49-B387-CE1A28C378DC}" type="presOf" srcId="{AF96FBD4-3B0F-C64F-AE03-36013DC2EE66}" destId="{6227B66C-53FD-E448-BB88-BF8A80144C8E}" srcOrd="0" destOrd="0" presId="urn:microsoft.com/office/officeart/2005/8/layout/process1"/>
    <dgm:cxn modelId="{AA37B0D9-C18E-6A4D-A78C-20CBE4457E2A}" srcId="{AF96FBD4-3B0F-C64F-AE03-36013DC2EE66}" destId="{A68BD75C-1953-B544-A9D5-B7E9B5933387}" srcOrd="0" destOrd="0" parTransId="{FF1A949E-003D-B648-98BA-1C41D64CF6A0}" sibTransId="{A4E69425-5C00-FA45-A794-B69E0DE3A39D}"/>
    <dgm:cxn modelId="{DBFD71DA-8CA6-9E47-AAFF-5658AF59D5D2}" type="presParOf" srcId="{6227B66C-53FD-E448-BB88-BF8A80144C8E}" destId="{3F4B0AB1-21B1-C648-9B31-ADD59F5E05B1}" srcOrd="0" destOrd="0" presId="urn:microsoft.com/office/officeart/2005/8/layout/process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26C203-346B-F14D-BE02-B94B5E5461E1}">
      <dsp:nvSpPr>
        <dsp:cNvPr id="0" name=""/>
        <dsp:cNvSpPr/>
      </dsp:nvSpPr>
      <dsp:spPr>
        <a:xfrm>
          <a:off x="2292" y="0"/>
          <a:ext cx="4690532" cy="1853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Gill Sans MT" panose="020B0502020104020203" pitchFamily="34" charset="77"/>
            </a:rPr>
            <a:t>Now – let’s pretend you have the help of the ‘Vaccine’ to find the germs!</a:t>
          </a:r>
        </a:p>
      </dsp:txBody>
      <dsp:txXfrm>
        <a:off x="56592" y="54300"/>
        <a:ext cx="4581932" cy="17453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931BF-4243-F842-87E1-2413BACFEC46}">
      <dsp:nvSpPr>
        <dsp:cNvPr id="0" name=""/>
        <dsp:cNvSpPr/>
      </dsp:nvSpPr>
      <dsp:spPr>
        <a:xfrm>
          <a:off x="0" y="208552"/>
          <a:ext cx="5172882" cy="6034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latin typeface="Gill Sans MT" panose="020B0502020104020203" pitchFamily="34" charset="77"/>
            </a:rPr>
            <a:t>Hide the germs in a different place…</a:t>
          </a:r>
        </a:p>
      </dsp:txBody>
      <dsp:txXfrm>
        <a:off x="29460" y="238012"/>
        <a:ext cx="5113962" cy="5445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4B0AB1-21B1-C648-9B31-ADD59F5E05B1}">
      <dsp:nvSpPr>
        <dsp:cNvPr id="0" name=""/>
        <dsp:cNvSpPr/>
      </dsp:nvSpPr>
      <dsp:spPr>
        <a:xfrm>
          <a:off x="2210" y="0"/>
          <a:ext cx="2264702" cy="12368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Gill Sans MT" panose="020B0502020104020203" pitchFamily="34" charset="77"/>
            </a:rPr>
            <a:t> Make a ‘Vaccine’ headband </a:t>
          </a:r>
          <a:endParaRPr lang="en-GB" sz="2400" kern="1200" dirty="0">
            <a:latin typeface="Gill Sans MT" panose="020B0502020104020203" pitchFamily="34" charset="77"/>
          </a:endParaRPr>
        </a:p>
      </dsp:txBody>
      <dsp:txXfrm>
        <a:off x="38436" y="36226"/>
        <a:ext cx="2192250" cy="116438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B4D785-4AD0-9044-87AD-9AD400C13BA9}" type="datetimeFigureOut">
              <a:rPr lang="en-US" smtClean="0"/>
              <a:t>4/30/2026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5037FC-E5DF-354D-81E8-CB03E839311C}" type="slidenum">
              <a:rPr lang="en-US" smtClean="0"/>
              <a:t>‹#›</a:t>
            </a:fld>
            <a:endParaRPr lang="en-US"/>
          </a:p>
        </p:txBody>
      </p:sp>
    </p:spTree>
    <p:extLst>
      <p:ext uri="{BB962C8B-B14F-4D97-AF65-F5344CB8AC3E}">
        <p14:creationId xmlns:p14="http://schemas.microsoft.com/office/powerpoint/2010/main" val="2758346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5" name="Google Shape;45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6697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b933a4617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1" name="Google Shape;461;gb933a4617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569726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b525822f2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gb525822f2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369612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b525822f2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gb525822f2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024578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b525822f2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gb525822f2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13406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b525822f2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gb525822f2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771779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b7ddb9015f_0_2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6" name="Google Shape;496;gb7ddb9015f_0_2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18650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b65152134c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20" name="Google Shape;520;gb65152134c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69982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abefc0c955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gabefc0c955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08741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af9cfb55a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gaf9cfb55a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39025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07078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30/04/2026</a:t>
            </a:fld>
            <a:endParaRPr lang="en-GB" dirty="0"/>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38497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31318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69002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12267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5476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895074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72538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21045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2840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12941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GB"/>
              <a:t>Click to edit Master subtitle style</a:t>
            </a:r>
            <a:endParaRPr lang="en-GB" dirty="0"/>
          </a:p>
        </p:txBody>
      </p:sp>
    </p:spTree>
    <p:extLst>
      <p:ext uri="{BB962C8B-B14F-4D97-AF65-F5344CB8AC3E}">
        <p14:creationId xmlns:p14="http://schemas.microsoft.com/office/powerpoint/2010/main" val="264140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1179119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423D5-9997-4D3E-AA1C-14E22CF11955}"/>
              </a:ext>
            </a:extLst>
          </p:cNvPr>
          <p:cNvSpPr>
            <a:spLocks noGrp="1"/>
          </p:cNvSpPr>
          <p:nvPr>
            <p:ph type="ctrTitle"/>
          </p:nvPr>
        </p:nvSpPr>
        <p:spPr>
          <a:xfrm>
            <a:off x="1143000" y="1122363"/>
            <a:ext cx="6858000" cy="2387600"/>
          </a:xfrm>
        </p:spPr>
        <p:txBody>
          <a:bodyPr anchor="b"/>
          <a:lstStyle>
            <a:lvl1pPr algn="ctr">
              <a:defRPr sz="6000">
                <a:latin typeface="Gill Sans MT" panose="020B0502020104020203"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57822B6-3FD3-489D-AA69-467F518EB4A3}"/>
              </a:ext>
            </a:extLst>
          </p:cNvPr>
          <p:cNvSpPr>
            <a:spLocks noGrp="1"/>
          </p:cNvSpPr>
          <p:nvPr>
            <p:ph type="subTitle" idx="1"/>
          </p:nvPr>
        </p:nvSpPr>
        <p:spPr>
          <a:xfrm>
            <a:off x="1143000" y="3602038"/>
            <a:ext cx="6858000" cy="1655762"/>
          </a:xfrm>
        </p:spPr>
        <p:txBody>
          <a:bodyPr/>
          <a:lstStyle>
            <a:lvl1pPr marL="0" indent="0" algn="ctr">
              <a:buNone/>
              <a:defRPr sz="2400">
                <a:latin typeface="Gill Sans MT" panose="020B05020201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785E285-94C8-4A8E-9532-8777495785FA}"/>
              </a:ext>
            </a:extLst>
          </p:cNvPr>
          <p:cNvSpPr>
            <a:spLocks noGrp="1"/>
          </p:cNvSpPr>
          <p:nvPr>
            <p:ph type="dt" sz="half" idx="10"/>
          </p:nvPr>
        </p:nvSpPr>
        <p:spPr/>
        <p:txBody>
          <a:bodyPr/>
          <a:lstStyle>
            <a:lvl1pPr>
              <a:defRPr>
                <a:latin typeface="Gill Sans MT" panose="020B0502020104020203" pitchFamily="34" charset="0"/>
              </a:defRPr>
            </a:lvl1pPr>
          </a:lstStyle>
          <a:p>
            <a:fld id="{C6E768C0-30A1-4AC6-9DEC-7D24D7F560BF}" type="datetimeFigureOut">
              <a:rPr lang="en-GB" smtClean="0"/>
              <a:pPr/>
              <a:t>30/04/2026</a:t>
            </a:fld>
            <a:endParaRPr lang="en-GB"/>
          </a:p>
        </p:txBody>
      </p:sp>
      <p:sp>
        <p:nvSpPr>
          <p:cNvPr id="5" name="Footer Placeholder 4">
            <a:extLst>
              <a:ext uri="{FF2B5EF4-FFF2-40B4-BE49-F238E27FC236}">
                <a16:creationId xmlns:a16="http://schemas.microsoft.com/office/drawing/2014/main" id="{C212D3BE-79B6-4B4C-B306-1D6C3D92AA5D}"/>
              </a:ext>
            </a:extLst>
          </p:cNvPr>
          <p:cNvSpPr>
            <a:spLocks noGrp="1"/>
          </p:cNvSpPr>
          <p:nvPr>
            <p:ph type="ftr" sz="quarter" idx="11"/>
          </p:nvPr>
        </p:nvSpPr>
        <p:spPr/>
        <p:txBody>
          <a:bodyPr/>
          <a:lstStyle>
            <a:lvl1pPr>
              <a:defRPr>
                <a:latin typeface="Gill Sans MT" panose="020B0502020104020203" pitchFamily="34" charset="0"/>
              </a:defRPr>
            </a:lvl1pPr>
          </a:lstStyle>
          <a:p>
            <a:endParaRPr lang="en-GB"/>
          </a:p>
        </p:txBody>
      </p:sp>
      <p:sp>
        <p:nvSpPr>
          <p:cNvPr id="6" name="Slide Number Placeholder 5">
            <a:extLst>
              <a:ext uri="{FF2B5EF4-FFF2-40B4-BE49-F238E27FC236}">
                <a16:creationId xmlns:a16="http://schemas.microsoft.com/office/drawing/2014/main" id="{D575A493-3B30-4F38-B7D2-519C70ED8ACC}"/>
              </a:ext>
            </a:extLst>
          </p:cNvPr>
          <p:cNvSpPr>
            <a:spLocks noGrp="1"/>
          </p:cNvSpPr>
          <p:nvPr>
            <p:ph type="sldNum" sz="quarter" idx="12"/>
          </p:nvPr>
        </p:nvSpPr>
        <p:spPr/>
        <p:txBody>
          <a:bodyPr/>
          <a:lstStyle>
            <a:lvl1pPr>
              <a:defRPr>
                <a:latin typeface="Gill Sans MT" panose="020B0502020104020203" pitchFamily="34" charset="0"/>
              </a:defRPr>
            </a:lvl1pPr>
          </a:lstStyle>
          <a:p>
            <a:fld id="{7B13764B-372E-49F7-9A0D-35AC17700F93}" type="slidenum">
              <a:rPr lang="en-GB" smtClean="0"/>
              <a:pPr/>
              <a:t>‹#›</a:t>
            </a:fld>
            <a:endParaRPr lang="en-GB"/>
          </a:p>
        </p:txBody>
      </p:sp>
    </p:spTree>
    <p:extLst>
      <p:ext uri="{BB962C8B-B14F-4D97-AF65-F5344CB8AC3E}">
        <p14:creationId xmlns:p14="http://schemas.microsoft.com/office/powerpoint/2010/main" val="1682092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65A22-4F5B-4AFC-9E46-9DAFB6C297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98F2C8-9ADA-464C-8B53-36F20901A9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D06C7D-0FF8-4EAD-99A9-E8BCCB0E3CCD}"/>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E968DF6E-B841-4C1C-A430-6E46917575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E46D17-0E43-4CF3-9FDD-D40920EDA28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4116014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B67F-6A12-417C-863D-983749753AB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9CCECF-EF8E-4AA7-AF1D-ADC8108C0DD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58404E-2417-4C4F-9737-C0BE2E276D7A}"/>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18717E94-BFC8-4957-AAB1-263A9F0CE2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B1FFD0-BB42-4117-835D-33E3A9A4A185}"/>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58305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A269-D7D2-4D9D-B9F0-C2AB29F86DB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1DE30A-9A6B-455F-8E3B-4E7601ACF797}"/>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1CC3439-2A8E-458D-AEF0-3C685A381B5B}"/>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FBD800-84EF-4030-A8FB-E4F434CC8631}"/>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EFF4C471-1291-4681-A3B6-757EEFF6AB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933233-47C9-4036-AC85-49859871972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721428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D503-C2CD-451F-9BC8-BEC2A9C62A7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C63800-A7AC-4C71-BD9F-242238C7E74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AC122-8995-4803-96ED-305BDDD46E6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79B810-9F78-4CB9-BFBB-79D6AB9D54A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145E8-C99B-4F36-9B16-5A5F4485BAC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08C0B50-0EFD-4182-9BA3-062653C166B9}"/>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8" name="Footer Placeholder 7">
            <a:extLst>
              <a:ext uri="{FF2B5EF4-FFF2-40B4-BE49-F238E27FC236}">
                <a16:creationId xmlns:a16="http://schemas.microsoft.com/office/drawing/2014/main" id="{8FE4819A-C2D8-4379-B01E-2CBBCFCA32D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725A39E-5806-40F2-8267-D73E8123249E}"/>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4009943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642D6-FF05-4A46-A682-5F85BBBF054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DDDE749-E906-4BCC-92F8-6395F837A7B2}"/>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4" name="Footer Placeholder 3">
            <a:extLst>
              <a:ext uri="{FF2B5EF4-FFF2-40B4-BE49-F238E27FC236}">
                <a16:creationId xmlns:a16="http://schemas.microsoft.com/office/drawing/2014/main" id="{BFB01E3C-70D0-4642-9FBE-C51BA4BFFF5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5B1F58E-F7E7-44E7-89E8-D71F4888376E}"/>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37065548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A80FD3-4179-4224-9C51-761E6F542889}"/>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3" name="Footer Placeholder 2">
            <a:extLst>
              <a:ext uri="{FF2B5EF4-FFF2-40B4-BE49-F238E27FC236}">
                <a16:creationId xmlns:a16="http://schemas.microsoft.com/office/drawing/2014/main" id="{0E612D33-ACEF-4F7C-9851-4C8EE7C2352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F155EE-D2DA-4BD0-B65F-E4724043C8A4}"/>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3067450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63681-8CED-4459-A054-F2B0AA857ED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292C7CB-1FA9-42FC-B5A6-1B20BE91ED8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51E1D0-074C-42C2-A7B5-D4A1DA8BB8F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BBA853-7CBE-4874-87AC-80AC2026353A}"/>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B79DB187-E075-4BCF-8E86-3A88692C76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385011-67F1-46F4-8DB4-B28CAA38E460}"/>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7173103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4A13F-E332-4FDB-B81E-3BF63E2A893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2D53CAA-B4A6-400A-AE06-AA65FF0AC7E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3F1C8F3-7CD9-4ED4-B811-4CCBE9780BF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84ABC4-10AD-4E52-8F51-583E434FFF1C}"/>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061E479E-172A-47CC-847D-F1208E72A9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048EF8-F1D9-4940-81F5-BEC1A2C29AA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19554344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EAE9-B026-43CA-9F83-9AE33E685F7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1983E5-6621-4F0F-A20E-1288082408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DEC05B-49D8-4702-909C-09097651BB38}"/>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DE1D548C-15EF-4409-A721-869FB2C633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C8D323-1146-4DB6-A25F-702A83822D30}"/>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2074050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DCF795-2039-4498-A32F-975C8B90CDF7}"/>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60F09D-750F-412B-B9D8-3FBB333784E7}"/>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A1AB76-38D2-4F8B-AB48-8279E580761C}"/>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F611421A-91E5-423D-9462-7380966CA1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F24702-C4D5-47E4-97AE-3603BB1F7DE7}"/>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691064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35462471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336DE-0913-4BD9-85E4-27A17744916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558F5FF-6704-477B-A85F-C954E1A6D18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EB5E8EC-580B-47CF-868C-F5714E5692DA}"/>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3871AF47-C2E1-4318-B999-34B69DE9DA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D9D36E-FD8B-4297-8D0E-59497660E99D}"/>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1077741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9B0C-9973-4C1E-A133-9511597FA3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4A4CFA-1663-47FD-886D-FD45547A9A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9F225-89CB-4B43-90FE-78261832C42E}"/>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2F084B2D-595F-4717-9EA3-B1674C6715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6B0F41-A268-46E7-9EE8-0CDF3B7339F5}"/>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056548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882F6-E786-4DB8-9B30-75ED98DF6A5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CE49FA9-C039-4564-B80B-E4E26191F90A}"/>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602935-76A2-485B-9282-1E7875152629}"/>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9AAD4D8C-F51D-4B35-9400-046307B06E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9B23A6-60D4-40A0-8665-9A116803AFB4}"/>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8064410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1EBF3-4880-4BFA-95C4-7517710055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E47D58-1B81-4C7F-89FA-5C72AE993AED}"/>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F962BEE-B97B-4330-AC2B-0B9999AF5988}"/>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D31566-F18B-4BE2-8FD0-BB500F87659C}"/>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981EF009-3402-4C73-B016-1EF99F33AC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DB5A0B-57BA-4B22-8DAA-B55A1031C9E3}"/>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36076378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E0B8-0EEF-4C75-8096-1FC9AB0D6489}"/>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79B164-7A5C-4155-BFBE-AD1851F370E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7812E9-FADB-4070-BFC9-33509181400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78807E7-ED33-434F-959E-1EFDBF267B6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FF620-18B5-44A9-A938-74D23A654FA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CECFCB-D04F-4310-A1A5-9D5B67DEDC06}"/>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8" name="Footer Placeholder 7">
            <a:extLst>
              <a:ext uri="{FF2B5EF4-FFF2-40B4-BE49-F238E27FC236}">
                <a16:creationId xmlns:a16="http://schemas.microsoft.com/office/drawing/2014/main" id="{07B80B7A-BEFE-417E-8127-14A7F27421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3093DF8-59DA-4FFF-8806-3A76A8E5108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1400998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0C3F6-8F58-4D9F-A721-17986C9162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EF11E66-92AF-4349-AFE8-C63566C104A8}"/>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4" name="Footer Placeholder 3">
            <a:extLst>
              <a:ext uri="{FF2B5EF4-FFF2-40B4-BE49-F238E27FC236}">
                <a16:creationId xmlns:a16="http://schemas.microsoft.com/office/drawing/2014/main" id="{D18DCC9D-7832-4C71-82BC-EC07601802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CD9218-BF93-42A9-B00C-A547AC066E97}"/>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5665313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3B825-0442-45E6-9E86-89337A4AF61D}"/>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3" name="Footer Placeholder 2">
            <a:extLst>
              <a:ext uri="{FF2B5EF4-FFF2-40B4-BE49-F238E27FC236}">
                <a16:creationId xmlns:a16="http://schemas.microsoft.com/office/drawing/2014/main" id="{E416FEEF-59D5-4011-86AD-40589DC042C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FB6610-4591-4032-9649-3323EF5A71B3}"/>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9886747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B55A-8663-4205-AE5A-1CC007C8F20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E358568-49E2-434C-A82B-3C3D02C57E9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2E2630A-AD69-4300-A7F4-4B5479C6E78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9F73CA-4893-49A6-9323-7C2DB5C9019E}"/>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F0E2CFBD-7BCE-4CE3-9A1A-DFC6EA978B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016CD7-5801-4494-ABE9-A4E9A75F4099}"/>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5522695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6782-177A-4E0F-8F62-83997159A4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8F3361-3B67-4753-8471-3F0CE3161C1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407C06B-FF17-46B3-9967-7079DA64107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E1448-F4DC-4600-B9E9-396F8E5E9120}"/>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04E6EDB2-FAA9-407C-8665-B86C6B3877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2D9F49-4234-417B-AA4F-4671BA5D418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3239914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788A-917A-4CF1-BC1F-04D57713860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8DD2C7-53DC-454D-A6F6-0278E6F9FE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2FD431-C10D-4319-8703-AE5AC5FDB220}"/>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A28B19F8-CC67-4C65-9D2D-8F4907C1D9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39A625-B36C-4B66-98B5-96889DE18B6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1477732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76A1B6-D9E8-44C6-A9DE-CFEE3B3AE57D}"/>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A4B8B3-88D1-4EFB-9590-754B0A03B971}"/>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0DC52C-B107-4234-BB74-6F9C826124C3}"/>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E36BCF6B-87B1-4065-AD4C-7F79812C1A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D3AE22-8E71-415A-8F81-5AF2F3927C98}"/>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1071259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1158-F6C1-47B1-A2D4-6C8C5A11E87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D72C4A4-26DB-4347-B592-A38C1F7419B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D10899-4762-4D1D-BC5A-B9EFDB48F0D4}"/>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92682135-B8D8-48D7-9E72-351E6C3AC0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EBABDE-AC8F-4B85-925B-99EF202C5210}"/>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41100438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5535-B55D-4BD2-8111-4EFEABADE0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0CAB92-8FCA-43DC-AB51-78A455B3BD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603836-3CF5-4545-B34C-64757BD4AADE}"/>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980D1895-1E51-40EF-A7E9-9C88C8CCA1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7866A2-EBDA-4F2A-8072-527E91A5CE53}"/>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7584912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B6A8-D236-49DB-9E78-1AF58590980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7AAC29C-8949-4481-99AC-74E549AA72D4}"/>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FCD467-1F2D-474D-ACFD-CCC94A7B80FC}"/>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E1B01083-FD6E-4E53-95BA-8F908B689D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83B80A-CB6B-45C0-8F73-90583B42E6C4}"/>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37476762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583B-B1C6-4264-8D51-2134456B7F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274E1C-891D-4445-99A9-50ADCD1D2D8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E4F8C7-2223-48AA-9338-2D4AF2E9EC34}"/>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4D6A3DE-B842-46C8-A326-7C0B343FFCD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B865D3A3-3DCD-40FC-BFBD-334E9812AC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BA6E37-8E56-4BBA-A336-9AA3BCF30849}"/>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9286048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75548-9AD9-4101-807B-3DC76E32A5B1}"/>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8B6336-50FE-49A9-BFDF-FA7D1D569D2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FFB3EB-8C97-4555-83E4-6C79EE9EAE0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4330A1-D3E2-4036-8E6B-A54848315C1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7091B7-1815-46CC-A82E-BAEFB5A27A8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A0EB603-C4E2-4F23-8B83-595BE053E95B}"/>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8" name="Footer Placeholder 7">
            <a:extLst>
              <a:ext uri="{FF2B5EF4-FFF2-40B4-BE49-F238E27FC236}">
                <a16:creationId xmlns:a16="http://schemas.microsoft.com/office/drawing/2014/main" id="{64137316-D802-43ED-8A25-B770224C673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712F12C-9E25-4145-841A-5FFCCA7C6B9D}"/>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7924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91E64-C9F2-4E9B-AA79-73012B7418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5E4D9B6-7468-4465-A302-FA6732151F31}"/>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4" name="Footer Placeholder 3">
            <a:extLst>
              <a:ext uri="{FF2B5EF4-FFF2-40B4-BE49-F238E27FC236}">
                <a16:creationId xmlns:a16="http://schemas.microsoft.com/office/drawing/2014/main" id="{07A60A60-75B2-44C2-91FB-E9D43BB8605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A74F4D-7A09-48F2-9121-C7BF26EFAA3B}"/>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40755693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C3F87-EBA0-45B7-845F-AEF9F7918B0C}"/>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3" name="Footer Placeholder 2">
            <a:extLst>
              <a:ext uri="{FF2B5EF4-FFF2-40B4-BE49-F238E27FC236}">
                <a16:creationId xmlns:a16="http://schemas.microsoft.com/office/drawing/2014/main" id="{0DF37120-0FE8-44A6-BBAF-47C405862E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74CFE9-31AB-4F62-8456-4592D196F625}"/>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320291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62ED8-FBA8-4196-B209-71F28631B94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27B5BB0-9718-48AB-A789-84051A15A37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D4B411-E521-42DC-A758-2965F3163A8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835C5C-2F6A-44CE-97AA-0E61D064B56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A8E72AE1-F190-4FB0-9338-C35BA32832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5B87B0-3E6E-443A-B3AB-3388DD95B5A2}"/>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31103963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8694E-3BB4-401A-8488-70FB3BF5A2F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B7001D-EC08-4DA5-8F1B-F5C77426F71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3151572-D9BB-4766-BA13-97593292AD5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EC01C8-1182-4944-8CF4-BABAA340062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A7BF394A-FA91-4D69-BAB9-CC4F0EA502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5C8747-A86B-4CAB-8167-E09FAB0473CE}"/>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6577778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E6B8-5FFE-4600-8DFB-8DFDAABC91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5F0E0B-2EF8-4ACB-83BC-17F11D66A1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B476C8-E5C2-4518-A35E-9D4CCBA8159B}"/>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ED88A640-00B7-4F10-B28C-41E7163C18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87A63-A646-4692-9D6A-8FBCE627BE82}"/>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1922575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1F2814-D6B4-4F02-9120-41AC13EB01ED}"/>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4BEB31-D253-4DDF-9661-0D9ACC5621E4}"/>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62F0E8-BAA9-4367-AA89-1704EBE9CB10}"/>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12245086-6A04-4383-B589-76E5AD60B6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4C1ECD-1D96-4BFC-B970-8580D530F3AA}"/>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8316656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581F7-B48D-482B-A3C7-19610A8C228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A3DDA7-96DD-4F77-A917-EFA129D6141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98F4DF-2C51-4325-88FA-C8C6352992FB}"/>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D84A2530-B769-418C-88EF-94A6A0C5E7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0A2783-2314-4CEC-A114-656AB391BDD5}"/>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27015416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77857-9A1F-43B1-A45F-708ED0958F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207F5F4-228E-422C-A9F6-93678C0B07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10978A-22AC-43CF-89E8-95ED32B90703}"/>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4E129A22-9EEF-4518-A262-064852F20B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ACAFA5-7FDC-4EBB-8CD8-263E766B7CFD}"/>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41450327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543C4-C290-42DE-AA32-50089BD038A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3F9281B-EF6A-45D8-AE43-E0EB0AC2B8C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3134C-B6D3-4701-ACAE-B1A74724FF31}"/>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C529B2D4-3CB0-429F-ACB2-443629AD65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3EED48-85B4-4C07-AF70-10880B05F593}"/>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34264424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90677-0A9B-40FB-BA82-247901064D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A4FBFC-4F9C-48E0-9D87-AA4E1A963751}"/>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B7FE200-2C7F-4C03-ACA5-5FFB3DCDE50E}"/>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6DC1CD-1119-49FF-A571-F4535D0E7F36}"/>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EF6D931B-7F04-49F2-9B9A-4F5CEC1A41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403C3C-EA2E-428D-8155-0DFA8E4977D7}"/>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989602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E5059-1633-46FE-A2E8-2087219108CD}"/>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3B099E-1C4F-4D2D-B9C4-11FED52382D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41D616-C27A-4138-8887-1C71579A8ADF}"/>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7EAC18-31AB-4CE4-A934-2BEEEF36699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B9F355-80C6-471A-8023-7332D8F9D7D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CE4B40-8933-429D-8AD2-39F31E06ED4F}"/>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8" name="Footer Placeholder 7">
            <a:extLst>
              <a:ext uri="{FF2B5EF4-FFF2-40B4-BE49-F238E27FC236}">
                <a16:creationId xmlns:a16="http://schemas.microsoft.com/office/drawing/2014/main" id="{252F7879-CB64-4E7C-A035-85301EC83D6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85B3CDE-3491-4540-BAC9-3E57F88675E7}"/>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34414013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9C9D-C0A1-4340-99A3-2B7977358A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3434BC0-127A-4432-B197-B05B6491D66C}"/>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4" name="Footer Placeholder 3">
            <a:extLst>
              <a:ext uri="{FF2B5EF4-FFF2-40B4-BE49-F238E27FC236}">
                <a16:creationId xmlns:a16="http://schemas.microsoft.com/office/drawing/2014/main" id="{BC640084-8F60-4F2D-81B8-2C061DE07B1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0FAFB8D-4BA0-4769-A7A8-531900106105}"/>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6144453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ED6EA-2845-4397-A3A9-8AB1929C5856}"/>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3" name="Footer Placeholder 2">
            <a:extLst>
              <a:ext uri="{FF2B5EF4-FFF2-40B4-BE49-F238E27FC236}">
                <a16:creationId xmlns:a16="http://schemas.microsoft.com/office/drawing/2014/main" id="{BEF04D89-2E7D-4D5D-8E7A-509175652B6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5138CB-7C7C-488C-A31E-DE568D37BA08}"/>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41047206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B3C4-1A6A-4CDF-B380-C836909A1A7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0443964-F7EF-4687-873B-AB282BE477B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08C373-D3A0-40D1-926B-17E3BFCCD3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3FCA24-CA24-4E44-A97B-B6021E5ED1E4}"/>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9D405436-5D09-4F04-93A2-0E9B12901E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FDE383E-3E76-4342-957A-BF4220C934BD}"/>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7743706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04B8-C05A-406A-958E-912AF7BB7F3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FACF11-B8A5-40C4-8051-A560F27E459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BE017B8-D276-4F9F-A588-F88CF5E80B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B3BB3C-B83E-48CD-8633-2695BFE89D47}"/>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6D4EB7FB-040D-4CEB-84DF-376D60DE77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E1F705-D0CA-48D6-A5AC-7C9823B3990A}"/>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25635504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3401-5474-4DAD-9706-2F80509A4D0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A52649-681A-473E-A8E2-3B33CDF05B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36BA9C-CE7D-4551-8CD2-82D0C4A1A40E}"/>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BAE50A8A-72DA-410A-9379-09E09823AE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800D76-9CFB-460F-A31E-936DD777F03F}"/>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5201417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1FE0AF-D91C-4FB1-A618-0D9A51D1DC55}"/>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BB8178-9BF4-470B-B53A-C78A861D4FF7}"/>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F5AD39-A712-4932-8030-F543BB30B31F}"/>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80376A72-0D9B-44B8-ABA5-F72D9CCB2E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D58399-563C-46D4-B9D8-1387E38777F6}"/>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3062218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6"/>
          <p:cNvSpPr txBox="1"/>
          <p:nvPr/>
        </p:nvSpPr>
        <p:spPr>
          <a:xfrm>
            <a:off x="5138226" y="6170500"/>
            <a:ext cx="3907500" cy="5541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3000"/>
              <a:buFont typeface="Arial"/>
              <a:buNone/>
            </a:pPr>
            <a:r>
              <a:rPr lang="en-GB" sz="3000" b="1" i="0" u="none" strike="noStrike" cap="none">
                <a:solidFill>
                  <a:schemeClr val="lt1"/>
                </a:solidFill>
                <a:latin typeface="Calibri"/>
                <a:ea typeface="Calibri"/>
                <a:cs typeface="Calibri"/>
                <a:sym typeface="Calibri"/>
              </a:rPr>
              <a:t>#BePartOfTheSolution</a:t>
            </a:r>
            <a:endParaRPr sz="3000" b="1"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3890377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4B42-AF58-48F4-906D-96E277DDD96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35418B-A686-4F68-ABC7-0031B7F7A23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50D20E0-8A50-468C-B9C2-17E702495517}"/>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C7510383-4C5B-4666-922C-6F45490DA0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8DFDD0-4F98-4A84-9493-A7AB606EC0CF}"/>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2063274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B55BE-34B6-457F-A9A5-D833D5DF1E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66F85A-46F1-4DD6-8E1C-4C8975B18A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250944-7B7A-4A6B-AA6E-DF4F7507C8B9}"/>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97706309-328F-4CC5-964A-B44A283422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7FE2FD-0CD1-4FFA-86E5-99B41B266236}"/>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2787146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ACFBD-631E-4F3C-91D7-02459A2191D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6CC10F-F4BC-47F8-ABEA-72193F3F4C3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7A3597-9A88-4217-A613-47B29ACF3201}"/>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69D2D776-907A-4316-BC98-22E742810E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DC14C8-5B34-4829-8D84-50EA7691BA24}"/>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5838423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28D83-A8C9-4BD0-A112-5DE821585D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C2CB11-018E-4AB4-82F9-848D95C1B25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49B244-D380-4E14-99F4-1D2F42C8806E}"/>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1323762-2540-4516-AF48-8FFA4A044A10}"/>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D7C7DC68-A04C-4D7B-B769-E8EBE2E0A9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4785F0-F675-468C-87F7-66179B9604FD}"/>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40069661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566FD-E1DF-4716-9A2B-1818CC90E37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F3F0A19-0AE4-414A-AB58-C31D17CA0C1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C73DE3-1497-465A-8F20-7528CDD734E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F8B0126-C097-43DC-8649-1DBC09D8134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806FC2-331D-4AE5-830E-4CAFA4F4850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63E1C5E-0CF7-432E-B509-DBE1FDEA2EBA}"/>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8" name="Footer Placeholder 7">
            <a:extLst>
              <a:ext uri="{FF2B5EF4-FFF2-40B4-BE49-F238E27FC236}">
                <a16:creationId xmlns:a16="http://schemas.microsoft.com/office/drawing/2014/main" id="{06FC2065-7D00-4861-A0C8-FB4F9FC64D9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7907199-2737-40D2-B9F8-A0C6AAFC6400}"/>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9561807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CEBD-7655-4E63-B6C4-21C18DA0C6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830A27-5BA1-4F43-9742-D04E8252D476}"/>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4" name="Footer Placeholder 3">
            <a:extLst>
              <a:ext uri="{FF2B5EF4-FFF2-40B4-BE49-F238E27FC236}">
                <a16:creationId xmlns:a16="http://schemas.microsoft.com/office/drawing/2014/main" id="{2C0B25AC-6A05-4CA4-B521-8EE976504B0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CB54BB-3A26-472A-AB38-882D3C5739E3}"/>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748524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5D3F5B-66F0-4890-BEDE-C85128D87F57}"/>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3" name="Footer Placeholder 2">
            <a:extLst>
              <a:ext uri="{FF2B5EF4-FFF2-40B4-BE49-F238E27FC236}">
                <a16:creationId xmlns:a16="http://schemas.microsoft.com/office/drawing/2014/main" id="{FF521752-9B92-4AF7-A41A-57F6B662BF1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69C4012-1780-4167-B95E-936FCDB1249C}"/>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5378995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0E80-EE9B-452F-AB32-DE6CC1617FC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753D99-F1AE-4F33-AA17-D31CFBCAB35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092E115-1865-4348-8BC6-DED22EDDB56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0937B0-CF2F-4134-A7B3-32C1655E82C9}"/>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E31733F2-D00C-416C-BDC5-2DF99B4781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D63FF7-D24A-4AD5-92D7-F07982DABD0A}"/>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1378182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167E-7328-4112-97F5-01A34F570FD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19DAE47-B438-4BBE-B8AC-8CA61BD0026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7B9AF6A-8095-4A65-ABA8-45F2BD1DC46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83FFCB-5309-4B8B-AC0E-D7E8DFEDFC59}"/>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C5B145EC-3905-496A-B222-535AE00D7A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E21A38-7852-4E69-8F6E-33B641084414}"/>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6949152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DF19A-E7FD-43A3-86B2-750C39A6A7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C79DF2-5F3B-4B58-B364-2CF5624073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972B2E-83A7-4C31-A3F1-5857FA2AC0DD}"/>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7D0A87EF-76E7-42FD-9B09-6631CA09D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172280-AE1A-464E-85B6-310E5D295DE7}"/>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565961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65C4A7-6518-4F78-8607-99E02DC7C97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F79A79-B6C2-454F-8ABF-09877E110E3A}"/>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3CE242-60CF-465E-A8BB-59ACC74C5AB4}"/>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CC5ED571-3324-4932-AC05-E7E8D4F9DE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E52E2F-1B82-4ECF-8842-713BB606F7BF}"/>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9112772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C01B-F3D9-45E4-B776-BB5639EB35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4B5C12-4165-4997-8EE0-141EE8516E2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F3DB710-A402-4915-AB78-F47802487CC6}"/>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6083FF19-2905-4731-95BA-9DFB05EFF8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222F25-C7F1-4722-B0C7-AFAB2CB13E13}"/>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27949630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9444F-FEC4-4587-941B-DFB5A37160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037E9C8-07A2-4A84-B52A-37E19799CB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0D98B9-8A0F-4B83-851C-16F62FD3FD6C}"/>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EB40A365-09FD-47F4-88B0-645E5609D8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2C8FD8-6DCA-48B2-9B2F-2E4714B53AEA}"/>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5591290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89077-C505-4F82-822E-6C57B954286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92A8FA7-DD13-48CF-A18F-8F48FA3ED91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029553-3FE9-4D4A-82A2-C5BB12147B72}"/>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E302FCD2-B4DB-4E83-8AEF-0FF16481C4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C9C250-0E8C-4247-B5F0-22AFF8E7C360}"/>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7676386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3EF4A-8C6D-485B-94B2-C54924B6D8F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44C7DB-5982-47FD-9C82-50F1300747AA}"/>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C17BAF-46F3-4F69-8D28-437D9869CFBB}"/>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B08DB5A-77D7-4F0F-80F0-B0563115220C}"/>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9C645421-76C7-4FB0-AE17-B10DD05FC4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7480DD-5346-4438-BEC8-1E499E6F4052}"/>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9384896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A7FCD-8061-40DB-A5AE-B56F161DD295}"/>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83AA68-B51A-41E0-B6F1-A19BDB06208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CA91E7-D8C7-4EFE-BC0E-31DDD2DEF07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4366EFD-4EB6-4624-8EDB-41B4EF13A71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6412E5-8DA2-4DC0-A97F-BF0F992D529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8F6115-60A6-40DB-9BCA-DBFB05DF7CDF}"/>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8" name="Footer Placeholder 7">
            <a:extLst>
              <a:ext uri="{FF2B5EF4-FFF2-40B4-BE49-F238E27FC236}">
                <a16:creationId xmlns:a16="http://schemas.microsoft.com/office/drawing/2014/main" id="{2A77EC97-0318-43A6-9937-1F34B810189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351F1D-F7C8-4FDE-A87C-DFE0B50FA998}"/>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445607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97BB-DD4F-4077-B2D8-AB2B24D897B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57887DF-E219-4590-A072-C32C4402099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4" name="Footer Placeholder 3">
            <a:extLst>
              <a:ext uri="{FF2B5EF4-FFF2-40B4-BE49-F238E27FC236}">
                <a16:creationId xmlns:a16="http://schemas.microsoft.com/office/drawing/2014/main" id="{1ADBBB19-AC54-4F5B-818A-FC1D75882E2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2DADC3-9518-4BAF-8F58-9E36228AE3ED}"/>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2956556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E0258C-8CE2-448E-AAF3-A5AA18F5C6D7}"/>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3" name="Footer Placeholder 2">
            <a:extLst>
              <a:ext uri="{FF2B5EF4-FFF2-40B4-BE49-F238E27FC236}">
                <a16:creationId xmlns:a16="http://schemas.microsoft.com/office/drawing/2014/main" id="{EF607B95-16D7-4E84-8CA3-895A83393E7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A6F6529-3001-47CB-87E2-88D1006B8044}"/>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2384936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808CA-2E81-41A1-99F4-C727FB0FA95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FDDC2B7-56C2-48AF-8C20-39334446C4A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887EB71-FD41-4983-AEBD-E8BB8ADB1D0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B64993-9B7C-41EA-8B0E-AA2CC1EC6336}"/>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8E2AE7BF-2CD0-4942-80C3-97D4D94B2A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3251B8-E6B8-4800-8E8E-9EE7AE9CE8D1}"/>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1585631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0661-13F9-4181-938E-E36E4FB337E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61139B-3F0B-498B-8AE8-ED1B57045D6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8891A-8EAF-4741-BE07-54CEE68315D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6AE421-957F-4290-B9FC-B243C478A2E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58FB5868-BA1F-4AF9-BE35-D45D8FA750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7F8C76-247A-484D-922A-F222C2BCCE68}"/>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1650307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D9D3-A4BF-4C14-B574-AF0F0939C7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2897CF-0EC6-4DBB-9C06-0995C39D7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56906A-7625-4D4A-989F-A54936781BB4}"/>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B7EA6722-FA87-4F24-9D15-AB642A79C8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133E05-F3B3-4CE3-8EB8-D16A5C756111}"/>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7328822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8852A8-CDDA-48F9-B7FE-0B13BD6FB07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5E21FB-94B1-4998-9C6C-3A229497A2BC}"/>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45A45E-0821-42AF-92BF-91CAFF7F277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1C180D0C-DA22-4CEF-AF2E-1773BF970F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E5161F-D954-4E84-A69D-4BA247CFA4EF}"/>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1586554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293638313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6EE7-33B1-4659-96E8-E70808E278B7}"/>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83B8710-6E77-45D1-9067-F84586D3CEC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E3A2F7-4B82-4374-AF86-9B9758BFE2A4}"/>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D8A7A75A-4220-4DBD-A4E5-F93DECF8D1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E2F1A1-3F87-47CA-BFA4-68BFAA0BB342}"/>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87325153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5A10-54D3-44AA-902E-CAE85D45CB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81031-B4FE-4C44-96A5-903C93D7AB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161DF7-C5B7-4DB5-BC2B-BE207D9F411B}"/>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0722341D-B6D4-42C5-BAD3-825245D4BF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7FB301-2FC7-4A34-BCF5-8F722DCDCEBB}"/>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37420152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9641D-0E6F-4D25-AE78-286BA84D23D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D6DEF0-EFC7-4811-859E-13AF585BE207}"/>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F17676-6DA3-4759-9516-1C59140F88A7}"/>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F2E25724-5E17-4D79-A729-03CD524E3A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0E6C77-2DDF-45A3-A92A-6B41BE4290D3}"/>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5027892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CFF2F-FAD8-4FE3-BE01-E535ECD45D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52C116-4C1A-4A10-8C85-3CDEA1A4EE9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1D56E1-6338-4CDE-BC20-4FAA98E5B4A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D6A2E5B-54B5-4731-B955-A6C87C3739A5}"/>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7889269B-78D5-47C1-B547-0669C2E2F2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5E348B-96C7-4B0F-86D9-B719827DBB1F}"/>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6902037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CB4D5-BF93-47F8-B47C-8FA480AD21A0}"/>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452586-0B92-4055-81BD-0662979A591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20C0BE-4411-4E43-96CF-CD016C858E3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AC1E0C-44BB-4089-AC5E-63554E22AD6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4C0541-1877-49A5-A1F0-3DB0C3629F2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0D1C8A0-75CE-46B4-B005-57BFD2B17057}"/>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8" name="Footer Placeholder 7">
            <a:extLst>
              <a:ext uri="{FF2B5EF4-FFF2-40B4-BE49-F238E27FC236}">
                <a16:creationId xmlns:a16="http://schemas.microsoft.com/office/drawing/2014/main" id="{E8FCBFA4-9735-44C0-840B-18559AEA61B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FD80151-D633-48AE-BBA9-D1EE54E5B54C}"/>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77566739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342D-C4B0-4F13-9415-C96D8D42B9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23E6BA4-7D97-4512-9207-C7306947FAF2}"/>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4" name="Footer Placeholder 3">
            <a:extLst>
              <a:ext uri="{FF2B5EF4-FFF2-40B4-BE49-F238E27FC236}">
                <a16:creationId xmlns:a16="http://schemas.microsoft.com/office/drawing/2014/main" id="{B7D7730C-443B-437F-BB5A-F61F7CCA47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4AA1CF6-55FB-4965-AC00-52348CFAB6DA}"/>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701240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959F31-DAEF-4C8B-8350-667EEB90B27C}"/>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3" name="Footer Placeholder 2">
            <a:extLst>
              <a:ext uri="{FF2B5EF4-FFF2-40B4-BE49-F238E27FC236}">
                <a16:creationId xmlns:a16="http://schemas.microsoft.com/office/drawing/2014/main" id="{F2D863F1-FA8E-4347-A3EB-C7B9A9920E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8A45F2D-3245-45CF-AC01-063A0DCD6BC4}"/>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9991361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0367-05B9-4CC3-B48E-80635701E31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0A5637-87C0-41E0-BA78-69F95BDED66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EDB9AAB-6110-476B-9C8A-57CAE018B68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CDA074-43E6-48C7-B689-F9A2D1852E04}"/>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E8618C45-B929-4263-9C0D-E87438109A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908C4-C239-4480-8852-1C812C664E56}"/>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2955351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66EE-8A2E-43F5-A10A-8AD3771F52D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1D9492-EFA1-4F26-A38A-EB502411E5C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7D75259-64BA-4B6F-9BC7-C9E2B937EED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7D9D68-FABE-413C-90DD-081A6F36F760}"/>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78B11AB3-0A52-4F27-A14C-F0F19348C8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3CF00F-D1A7-4B37-B64E-B7A14642C506}"/>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88509379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2006C-B5FE-4902-873D-81A409A38F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E9776F-B526-4585-84F0-5FD115442E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1D6328-B4C4-4CC0-A921-BEE944AD29E5}"/>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3B7567EF-D34D-46D2-A680-40AE4C459D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ACB713-B1A9-44EC-8E05-BFA39148765C}"/>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39565153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AF87B2-E667-476B-B3F3-3E9EC27EC142}"/>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4C788EA-B06E-438C-ABF5-8A1AA15C3CC8}"/>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503BBF-27FB-409B-A4D7-D6A21F6AFF0C}"/>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D6AF5D03-2092-417B-A041-F3911EDDAB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8C9E13-1FC7-4E17-95EE-15657E511CAA}"/>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367311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2.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3.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4.pn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17" Type="http://schemas.openxmlformats.org/officeDocument/2006/relationships/image" Target="../media/image1.png"/><Relationship Id="rId2" Type="http://schemas.openxmlformats.org/officeDocument/2006/relationships/slideLayout" Target="../slideLayouts/slideLayout38.xml"/><Relationship Id="rId16" Type="http://schemas.openxmlformats.org/officeDocument/2006/relationships/image" Target="../media/image7.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6.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18" Type="http://schemas.openxmlformats.org/officeDocument/2006/relationships/image" Target="../media/image1.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image" Target="../media/image7.png"/><Relationship Id="rId2" Type="http://schemas.openxmlformats.org/officeDocument/2006/relationships/slideLayout" Target="../slideLayouts/slideLayout49.xml"/><Relationship Id="rId16" Type="http://schemas.openxmlformats.org/officeDocument/2006/relationships/image" Target="../media/image6.png"/><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5.pn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theme" Target="../theme/theme7.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image" Target="../media/image7.png"/><Relationship Id="rId2" Type="http://schemas.openxmlformats.org/officeDocument/2006/relationships/slideLayout" Target="../slideLayouts/slideLayout72.xml"/><Relationship Id="rId16" Type="http://schemas.openxmlformats.org/officeDocument/2006/relationships/image" Target="../media/image6.pn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image" Target="../media/image5.png"/><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8.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
        <p:nvSpPr>
          <p:cNvPr id="7" name="Rectangle 6">
            <a:extLst>
              <a:ext uri="{FF2B5EF4-FFF2-40B4-BE49-F238E27FC236}">
                <a16:creationId xmlns:a16="http://schemas.microsoft.com/office/drawing/2014/main" id="{78CEF06D-797B-4976-8600-B350D416B636}"/>
              </a:ext>
            </a:extLst>
          </p:cNvPr>
          <p:cNvSpPr/>
          <p:nvPr userDrawn="1"/>
        </p:nvSpPr>
        <p:spPr>
          <a:xfrm>
            <a:off x="0" y="6037006"/>
            <a:ext cx="9144000" cy="820994"/>
          </a:xfrm>
          <a:prstGeom prst="rect">
            <a:avLst/>
          </a:prstGeom>
          <a:solidFill>
            <a:srgbClr val="712E88"/>
          </a:solidFill>
          <a:ln>
            <a:solidFill>
              <a:srgbClr val="712E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55B95C9A-C6E0-40FA-A641-7418E335591F}"/>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dirty="0">
                <a:solidFill>
                  <a:schemeClr val="bg1"/>
                </a:solidFill>
              </a:rPr>
              <a:t>#</a:t>
            </a:r>
            <a:r>
              <a:rPr lang="en-GB" sz="3000" b="1" dirty="0" err="1">
                <a:solidFill>
                  <a:schemeClr val="bg1"/>
                </a:solidFill>
              </a:rPr>
              <a:t>BePartOfTheSolution</a:t>
            </a:r>
            <a:endParaRPr lang="en-GB" sz="3000" b="1" dirty="0">
              <a:solidFill>
                <a:schemeClr val="bg1"/>
              </a:solidFill>
            </a:endParaRPr>
          </a:p>
        </p:txBody>
      </p:sp>
      <p:pic>
        <p:nvPicPr>
          <p:cNvPr id="14" name="Picture 13" descr="Logo&#10;&#10;Description automatically generated">
            <a:extLst>
              <a:ext uri="{FF2B5EF4-FFF2-40B4-BE49-F238E27FC236}">
                <a16:creationId xmlns:a16="http://schemas.microsoft.com/office/drawing/2014/main" id="{A4B8B68F-1AE1-4E72-BE75-051CE53B006F}"/>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pic>
        <p:nvPicPr>
          <p:cNvPr id="12" name="Picture 11" descr="Icon&#10;&#10;Description automatically generated">
            <a:extLst>
              <a:ext uri="{FF2B5EF4-FFF2-40B4-BE49-F238E27FC236}">
                <a16:creationId xmlns:a16="http://schemas.microsoft.com/office/drawing/2014/main" id="{865258A2-ADAD-4B6A-AB32-4227B8E9B19C}"/>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rot="3941069">
            <a:off x="-393042" y="-567278"/>
            <a:ext cx="1374762" cy="1372440"/>
          </a:xfrm>
          <a:prstGeom prst="rect">
            <a:avLst/>
          </a:prstGeom>
        </p:spPr>
      </p:pic>
    </p:spTree>
    <p:extLst>
      <p:ext uri="{BB962C8B-B14F-4D97-AF65-F5344CB8AC3E}">
        <p14:creationId xmlns:p14="http://schemas.microsoft.com/office/powerpoint/2010/main" val="42947325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699" r:id="rId12"/>
    <p:sldLayoutId id="214748386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01BCA-D9D7-4730-95AB-6EEA4562FE83}"/>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EEA40F-60F6-47E9-9F1A-56B2EAB5EBA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3CC17E-EC19-4439-B28B-8414E31CAE4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EB035186-9C2D-4BBD-923E-C103C164FDA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3F62228-9BEF-4B4C-8FE6-D41736B1DD9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13764B-372E-49F7-9A0D-35AC17700F93}" type="slidenum">
              <a:rPr lang="en-GB" smtClean="0"/>
              <a:t>‹#›</a:t>
            </a:fld>
            <a:endParaRPr lang="en-GB"/>
          </a:p>
        </p:txBody>
      </p:sp>
      <p:pic>
        <p:nvPicPr>
          <p:cNvPr id="7" name="Picture 6" descr="Logo&#10;&#10;Description automatically generated">
            <a:extLst>
              <a:ext uri="{FF2B5EF4-FFF2-40B4-BE49-F238E27FC236}">
                <a16:creationId xmlns:a16="http://schemas.microsoft.com/office/drawing/2014/main" id="{D3874DE5-0F4D-4649-A5F3-0F8B9833B3A8}"/>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pic>
        <p:nvPicPr>
          <p:cNvPr id="8" name="Picture 7" descr="Icon&#10;&#10;Description automatically generated">
            <a:extLst>
              <a:ext uri="{FF2B5EF4-FFF2-40B4-BE49-F238E27FC236}">
                <a16:creationId xmlns:a16="http://schemas.microsoft.com/office/drawing/2014/main" id="{9D5EE80D-AB62-4D4B-822F-1F160FD38CC8}"/>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rot="3941069">
            <a:off x="-393042" y="-567278"/>
            <a:ext cx="1374762" cy="1372440"/>
          </a:xfrm>
          <a:prstGeom prst="rect">
            <a:avLst/>
          </a:prstGeom>
        </p:spPr>
      </p:pic>
    </p:spTree>
    <p:extLst>
      <p:ext uri="{BB962C8B-B14F-4D97-AF65-F5344CB8AC3E}">
        <p14:creationId xmlns:p14="http://schemas.microsoft.com/office/powerpoint/2010/main" val="440985703"/>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7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BB154A-4CDD-4A53-93EC-6310397BD71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F5C26F-5D08-4A71-A865-90528D843F7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E2A304-47ED-4FC5-845D-7E8F68181CA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4B5C3750-AAC4-414D-9D26-2B9EE0F6DE9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6FC72E6-D607-46DE-9E17-1DC10CDC51BE}"/>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81A3B-6BAF-485C-9573-638FB44FE6D8}" type="slidenum">
              <a:rPr lang="en-GB" smtClean="0"/>
              <a:t>‹#›</a:t>
            </a:fld>
            <a:endParaRPr lang="en-GB"/>
          </a:p>
        </p:txBody>
      </p:sp>
      <p:sp>
        <p:nvSpPr>
          <p:cNvPr id="7" name="Rectangle 6">
            <a:extLst>
              <a:ext uri="{FF2B5EF4-FFF2-40B4-BE49-F238E27FC236}">
                <a16:creationId xmlns:a16="http://schemas.microsoft.com/office/drawing/2014/main" id="{067E7D86-B09C-4760-B6A7-BEED47B41648}"/>
              </a:ext>
            </a:extLst>
          </p:cNvPr>
          <p:cNvSpPr/>
          <p:nvPr userDrawn="1"/>
        </p:nvSpPr>
        <p:spPr>
          <a:xfrm>
            <a:off x="0" y="6037006"/>
            <a:ext cx="9144000" cy="820994"/>
          </a:xfrm>
          <a:prstGeom prst="rect">
            <a:avLst/>
          </a:prstGeom>
          <a:solidFill>
            <a:srgbClr val="E26EA8"/>
          </a:solidFill>
          <a:ln>
            <a:solidFill>
              <a:srgbClr val="E26F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CC26F52-ABB7-48D9-BD58-0CBA70BCE6C4}"/>
              </a:ext>
            </a:extLst>
          </p:cNvPr>
          <p:cNvSpPr txBox="1"/>
          <p:nvPr userDrawn="1"/>
        </p:nvSpPr>
        <p:spPr>
          <a:xfrm>
            <a:off x="2225984" y="4781194"/>
            <a:ext cx="4089115" cy="553998"/>
          </a:xfrm>
          <a:prstGeom prst="rect">
            <a:avLst/>
          </a:prstGeom>
          <a:noFill/>
        </p:spPr>
        <p:txBody>
          <a:bodyPr wrap="square" rtlCol="0">
            <a:spAutoFit/>
          </a:bodyPr>
          <a:lstStyle/>
          <a:p>
            <a:pPr algn="r"/>
            <a:r>
              <a:rPr lang="en-GB" sz="3000" b="1" dirty="0">
                <a:solidFill>
                  <a:srgbClr val="712E88"/>
                </a:solidFill>
              </a:rPr>
              <a:t>#</a:t>
            </a:r>
            <a:r>
              <a:rPr lang="en-GB" sz="3000" b="1" dirty="0" err="1">
                <a:solidFill>
                  <a:srgbClr val="712E88"/>
                </a:solidFill>
              </a:rPr>
              <a:t>BePartOfTheSolution</a:t>
            </a:r>
            <a:endParaRPr lang="en-GB" sz="3000" b="1" dirty="0">
              <a:solidFill>
                <a:srgbClr val="712E88"/>
              </a:solidFill>
            </a:endParaRPr>
          </a:p>
        </p:txBody>
      </p:sp>
      <p:pic>
        <p:nvPicPr>
          <p:cNvPr id="9" name="Picture 8" descr="Logo&#10;&#10;Description automatically generated">
            <a:extLst>
              <a:ext uri="{FF2B5EF4-FFF2-40B4-BE49-F238E27FC236}">
                <a16:creationId xmlns:a16="http://schemas.microsoft.com/office/drawing/2014/main" id="{A824A24A-5068-4124-905C-E9FFC9E83E7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2521009" y="1787558"/>
            <a:ext cx="4101982" cy="2872428"/>
          </a:xfrm>
          <a:prstGeom prst="rect">
            <a:avLst/>
          </a:prstGeom>
        </p:spPr>
      </p:pic>
      <p:sp>
        <p:nvSpPr>
          <p:cNvPr id="10" name="TextBox 9">
            <a:extLst>
              <a:ext uri="{FF2B5EF4-FFF2-40B4-BE49-F238E27FC236}">
                <a16:creationId xmlns:a16="http://schemas.microsoft.com/office/drawing/2014/main" id="{3B51EB7F-0C43-4372-A073-BD3F2B717DA7}"/>
              </a:ext>
            </a:extLst>
          </p:cNvPr>
          <p:cNvSpPr txBox="1"/>
          <p:nvPr userDrawn="1"/>
        </p:nvSpPr>
        <p:spPr>
          <a:xfrm>
            <a:off x="0" y="5970449"/>
            <a:ext cx="9144000" cy="923330"/>
          </a:xfrm>
          <a:prstGeom prst="rect">
            <a:avLst/>
          </a:prstGeom>
          <a:solidFill>
            <a:srgbClr val="712E88"/>
          </a:solidFill>
          <a:ln>
            <a:solidFill>
              <a:srgbClr val="712E88"/>
            </a:solidFill>
          </a:ln>
        </p:spPr>
        <p:txBody>
          <a:bodyPr wrap="square" rtlCol="0">
            <a:spAutoFit/>
          </a:bodyPr>
          <a:lstStyle/>
          <a:p>
            <a:pPr algn="ctr"/>
            <a:r>
              <a:rPr lang="en-GB" sz="1800" dirty="0">
                <a:solidFill>
                  <a:schemeClr val="bg1"/>
                </a:solidFill>
              </a:rPr>
              <a:t>This work is funded by the Department of Health and Social Care (DHSC) and the National Institute for Health Research (NIHR). The views expressed are those of the authors and not necessarily those of DHSC or NIHR</a:t>
            </a:r>
          </a:p>
        </p:txBody>
      </p:sp>
      <p:sp>
        <p:nvSpPr>
          <p:cNvPr id="11" name="Subtitle 2">
            <a:extLst>
              <a:ext uri="{FF2B5EF4-FFF2-40B4-BE49-F238E27FC236}">
                <a16:creationId xmlns:a16="http://schemas.microsoft.com/office/drawing/2014/main" id="{C867DB39-AF1F-4C9D-8A3C-0ADD6C47011C}"/>
              </a:ext>
            </a:extLst>
          </p:cNvPr>
          <p:cNvSpPr txBox="1">
            <a:spLocks/>
          </p:cNvSpPr>
          <p:nvPr userDrawn="1"/>
        </p:nvSpPr>
        <p:spPr>
          <a:xfrm>
            <a:off x="965675" y="4871102"/>
            <a:ext cx="7238288" cy="767697"/>
          </a:xfrm>
          <a:prstGeom prst="rect">
            <a:avLst/>
          </a:prstGeom>
        </p:spPr>
        <p:txBody>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endParaRPr lang="en-GB" sz="1800" dirty="0"/>
          </a:p>
        </p:txBody>
      </p:sp>
      <p:pic>
        <p:nvPicPr>
          <p:cNvPr id="15" name="Picture 14" descr="Icon&#10;&#10;Description automatically generated">
            <a:extLst>
              <a:ext uri="{FF2B5EF4-FFF2-40B4-BE49-F238E27FC236}">
                <a16:creationId xmlns:a16="http://schemas.microsoft.com/office/drawing/2014/main" id="{E0D71A45-E55B-4D35-88FD-C122FA1C5369}"/>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3941069">
            <a:off x="-393042" y="-567278"/>
            <a:ext cx="1374762" cy="1372440"/>
          </a:xfrm>
          <a:prstGeom prst="rect">
            <a:avLst/>
          </a:prstGeom>
        </p:spPr>
      </p:pic>
    </p:spTree>
    <p:extLst>
      <p:ext uri="{BB962C8B-B14F-4D97-AF65-F5344CB8AC3E}">
        <p14:creationId xmlns:p14="http://schemas.microsoft.com/office/powerpoint/2010/main" val="424993758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A6EF50-43C9-40E3-805F-451DDC8261B7}"/>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957D015-690D-482B-B77C-FD5BB7B671D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1C3AAE-6695-47AE-B028-1FEE661ABA3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67FB00DB-CC59-4CF1-B0E3-88526E48C7E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8840CF6-EA48-4B7D-9190-1D66A5A9544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57C70-FEA0-4C98-9CEA-1F19390AF6D0}" type="slidenum">
              <a:rPr lang="en-GB" smtClean="0"/>
              <a:t>‹#›</a:t>
            </a:fld>
            <a:endParaRPr lang="en-GB"/>
          </a:p>
        </p:txBody>
      </p:sp>
      <p:pic>
        <p:nvPicPr>
          <p:cNvPr id="9" name="Picture 8" descr="Icon&#10;&#10;Description automatically generated">
            <a:extLst>
              <a:ext uri="{FF2B5EF4-FFF2-40B4-BE49-F238E27FC236}">
                <a16:creationId xmlns:a16="http://schemas.microsoft.com/office/drawing/2014/main" id="{9D2E6365-CA86-403D-9E21-AA03120F3109}"/>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0" name="Picture 9" descr="Icon&#10;&#10;Description automatically generated">
            <a:extLst>
              <a:ext uri="{FF2B5EF4-FFF2-40B4-BE49-F238E27FC236}">
                <a16:creationId xmlns:a16="http://schemas.microsoft.com/office/drawing/2014/main" id="{E9C86B46-3B68-4322-97D4-225BC6B709CA}"/>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1" name="Picture 10" descr="Icon&#10;&#10;Description automatically generated">
            <a:extLst>
              <a:ext uri="{FF2B5EF4-FFF2-40B4-BE49-F238E27FC236}">
                <a16:creationId xmlns:a16="http://schemas.microsoft.com/office/drawing/2014/main" id="{AF625806-BF9E-4AFB-BABE-EED7D9BBB558}"/>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2" name="Picture 11" descr="Icon&#10;&#10;Description automatically generated">
            <a:extLst>
              <a:ext uri="{FF2B5EF4-FFF2-40B4-BE49-F238E27FC236}">
                <a16:creationId xmlns:a16="http://schemas.microsoft.com/office/drawing/2014/main" id="{043D17BC-212F-4C32-AAC2-FF314B0FECB3}"/>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pic>
        <p:nvPicPr>
          <p:cNvPr id="14" name="Picture 13" descr="Logo&#10;&#10;Description automatically generated">
            <a:extLst>
              <a:ext uri="{FF2B5EF4-FFF2-40B4-BE49-F238E27FC236}">
                <a16:creationId xmlns:a16="http://schemas.microsoft.com/office/drawing/2014/main" id="{CAEFC673-0D9F-4B46-AF92-7477E8BD30B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sp>
        <p:nvSpPr>
          <p:cNvPr id="16" name="Rectangle 15">
            <a:extLst>
              <a:ext uri="{FF2B5EF4-FFF2-40B4-BE49-F238E27FC236}">
                <a16:creationId xmlns:a16="http://schemas.microsoft.com/office/drawing/2014/main" id="{8F9A2811-B2F9-4F54-8CAD-992CC3A21CDC}"/>
              </a:ext>
            </a:extLst>
          </p:cNvPr>
          <p:cNvSpPr/>
          <p:nvPr userDrawn="1"/>
        </p:nvSpPr>
        <p:spPr>
          <a:xfrm>
            <a:off x="0" y="6037006"/>
            <a:ext cx="9144000" cy="820994"/>
          </a:xfrm>
          <a:prstGeom prst="rect">
            <a:avLst/>
          </a:prstGeom>
          <a:solidFill>
            <a:srgbClr val="712E88"/>
          </a:solidFill>
          <a:ln>
            <a:solidFill>
              <a:srgbClr val="712E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8BFC111A-3389-43E4-A04C-5F79EEBB3E76}"/>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dirty="0">
                <a:solidFill>
                  <a:schemeClr val="bg1"/>
                </a:solidFill>
              </a:rPr>
              <a:t>#</a:t>
            </a:r>
            <a:r>
              <a:rPr lang="en-GB" sz="3000" b="1" dirty="0" err="1">
                <a:solidFill>
                  <a:schemeClr val="bg1"/>
                </a:solidFill>
              </a:rPr>
              <a:t>BePartOfTheSolution</a:t>
            </a:r>
            <a:endParaRPr lang="en-GB" sz="3000" b="1" dirty="0">
              <a:solidFill>
                <a:schemeClr val="bg1"/>
              </a:solidFill>
            </a:endParaRPr>
          </a:p>
        </p:txBody>
      </p:sp>
    </p:spTree>
    <p:extLst>
      <p:ext uri="{BB962C8B-B14F-4D97-AF65-F5344CB8AC3E}">
        <p14:creationId xmlns:p14="http://schemas.microsoft.com/office/powerpoint/2010/main" val="361829432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81A3B3-103D-471A-B943-BB922063551E}"/>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4121B5-58AC-42E0-9EAB-BBC49A59B0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F2EC01-21A2-4026-A02D-01196E7B2F9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2B9713C0-8CA4-4AB2-AFA9-3DCD9003B30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EDF1E8F-9067-48E5-9BB6-D10C4D7C5B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60F40-BCE9-4723-AC8B-EE60B1F45437}"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780E0270-28AB-4C20-9A73-A4F4F657172F}"/>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E7E96B30-9665-433A-A670-19E3AB30E139}"/>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CBEE91CE-1053-4300-8A84-55AF5C48FE52}"/>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D88FD5C9-BC9D-4850-A755-E39C1C703CFF}"/>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pic>
        <p:nvPicPr>
          <p:cNvPr id="11" name="Picture 10" descr="Logo&#10;&#10;Description automatically generated">
            <a:extLst>
              <a:ext uri="{FF2B5EF4-FFF2-40B4-BE49-F238E27FC236}">
                <a16:creationId xmlns:a16="http://schemas.microsoft.com/office/drawing/2014/main" id="{8166695C-5B9B-474C-9A60-8BA178FA53F6}"/>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spTree>
    <p:extLst>
      <p:ext uri="{BB962C8B-B14F-4D97-AF65-F5344CB8AC3E}">
        <p14:creationId xmlns:p14="http://schemas.microsoft.com/office/powerpoint/2010/main" val="261764226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0AEF2A-CB13-498A-A9B6-DE11490DC8BD}"/>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83D084-6E1D-4469-AA7B-B67913A7E20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29311A-CD39-48E9-AC9C-940E4487B51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01139796-9FAA-48AE-A5FA-1BBE5EA86EB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59F8EC-C151-4CCF-B7A2-524E50B2B4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3A54AD-51B3-4898-9E71-3D9EA39FD4EA}" type="slidenum">
              <a:rPr lang="en-GB" smtClean="0"/>
              <a:t>‹#›</a:t>
            </a:fld>
            <a:endParaRPr lang="en-GB"/>
          </a:p>
        </p:txBody>
      </p:sp>
      <p:sp>
        <p:nvSpPr>
          <p:cNvPr id="10" name="Rectangle 9">
            <a:extLst>
              <a:ext uri="{FF2B5EF4-FFF2-40B4-BE49-F238E27FC236}">
                <a16:creationId xmlns:a16="http://schemas.microsoft.com/office/drawing/2014/main" id="{C163DC90-61E8-4B02-9AFF-28B9159ECA6F}"/>
              </a:ext>
            </a:extLst>
          </p:cNvPr>
          <p:cNvSpPr/>
          <p:nvPr userDrawn="1"/>
        </p:nvSpPr>
        <p:spPr>
          <a:xfrm>
            <a:off x="0" y="6037006"/>
            <a:ext cx="9144000" cy="820994"/>
          </a:xfrm>
          <a:prstGeom prst="rect">
            <a:avLst/>
          </a:prstGeom>
          <a:solidFill>
            <a:srgbClr val="712E88"/>
          </a:solidFill>
          <a:ln>
            <a:solidFill>
              <a:srgbClr val="712E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47E3A0B2-BA77-4939-B7C7-2FCA4A759CEC}"/>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dirty="0">
                <a:solidFill>
                  <a:schemeClr val="bg1"/>
                </a:solidFill>
              </a:rPr>
              <a:t>#</a:t>
            </a:r>
            <a:r>
              <a:rPr lang="en-GB" sz="3000" b="1" dirty="0" err="1">
                <a:solidFill>
                  <a:schemeClr val="bg1"/>
                </a:solidFill>
              </a:rPr>
              <a:t>BePartOfTheSolution</a:t>
            </a:r>
            <a:endParaRPr lang="en-GB" sz="3000" b="1" dirty="0">
              <a:solidFill>
                <a:schemeClr val="bg1"/>
              </a:solidFill>
            </a:endParaRPr>
          </a:p>
        </p:txBody>
      </p:sp>
    </p:spTree>
    <p:extLst>
      <p:ext uri="{BB962C8B-B14F-4D97-AF65-F5344CB8AC3E}">
        <p14:creationId xmlns:p14="http://schemas.microsoft.com/office/powerpoint/2010/main" val="230259433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E38EF8-CCB1-4085-9DC1-CB07EB0688B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DAF131-6D8F-42FB-9924-25BECA71E03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963287-26B4-4144-9121-5D0CD8BB87F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3689B030-42B0-42FA-A071-B6CF01C861A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46630AD-2050-415C-9C2E-070F4A3DBAE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81516-2369-4D55-92CD-83AF186CA14B}"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27FF7ED5-BDC4-4751-968C-8D53758C60D4}"/>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E220400F-2A6B-46E7-9654-705F4DC0327E}"/>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180EA08C-CEB2-46EF-AF7A-8615638093E5}"/>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16D9BB16-BCA5-47B8-B06E-AC70E3A2D599}"/>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375983548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8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E1D873-B0C3-4BB5-A4B9-70BAB4AFCE7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00476A-8327-419E-99AB-649B989BB7E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0CA974-FF31-4F81-A707-36BDA8BC6293}"/>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CADA59F7-A732-42D4-9DF7-CCE905562B4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984AECB-FB91-4952-ADF7-6C827F28525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9285C-D667-4CE2-9FA1-C63BA712584C}" type="slidenum">
              <a:rPr lang="en-GB" smtClean="0"/>
              <a:t>‹#›</a:t>
            </a:fld>
            <a:endParaRPr lang="en-GB"/>
          </a:p>
        </p:txBody>
      </p:sp>
    </p:spTree>
    <p:extLst>
      <p:ext uri="{BB962C8B-B14F-4D97-AF65-F5344CB8AC3E}">
        <p14:creationId xmlns:p14="http://schemas.microsoft.com/office/powerpoint/2010/main" val="376204478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8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diagramQuickStyle" Target="../diagrams/quickStyle2.xml"/><Relationship Id="rId18" Type="http://schemas.openxmlformats.org/officeDocument/2006/relationships/diagramLayout" Target="../diagrams/layout3.xml"/><Relationship Id="rId3" Type="http://schemas.openxmlformats.org/officeDocument/2006/relationships/diagramData" Target="../diagrams/data1.xml"/><Relationship Id="rId21" Type="http://schemas.microsoft.com/office/2007/relationships/diagramDrawing" Target="../diagrams/drawing3.xml"/><Relationship Id="rId7" Type="http://schemas.microsoft.com/office/2007/relationships/diagramDrawing" Target="../diagrams/drawing1.xml"/><Relationship Id="rId12" Type="http://schemas.openxmlformats.org/officeDocument/2006/relationships/diagramLayout" Target="../diagrams/layout2.xml"/><Relationship Id="rId17" Type="http://schemas.openxmlformats.org/officeDocument/2006/relationships/diagramData" Target="../diagrams/data3.xml"/><Relationship Id="rId2" Type="http://schemas.openxmlformats.org/officeDocument/2006/relationships/notesSlide" Target="../notesSlides/notesSlide5.xml"/><Relationship Id="rId16" Type="http://schemas.openxmlformats.org/officeDocument/2006/relationships/image" Target="../media/image23.png"/><Relationship Id="rId20" Type="http://schemas.openxmlformats.org/officeDocument/2006/relationships/diagramColors" Target="../diagrams/colors3.xml"/><Relationship Id="rId1" Type="http://schemas.openxmlformats.org/officeDocument/2006/relationships/slideLayout" Target="../slideLayouts/slideLayout25.xml"/><Relationship Id="rId6" Type="http://schemas.openxmlformats.org/officeDocument/2006/relationships/diagramColors" Target="../diagrams/colors1.xml"/><Relationship Id="rId11" Type="http://schemas.openxmlformats.org/officeDocument/2006/relationships/diagramData" Target="../diagrams/data2.xml"/><Relationship Id="rId5" Type="http://schemas.openxmlformats.org/officeDocument/2006/relationships/diagramQuickStyle" Target="../diagrams/quickStyle1.xml"/><Relationship Id="rId15" Type="http://schemas.microsoft.com/office/2007/relationships/diagramDrawing" Target="../diagrams/drawing2.xml"/><Relationship Id="rId23" Type="http://schemas.openxmlformats.org/officeDocument/2006/relationships/image" Target="../media/image25.png"/><Relationship Id="rId10" Type="http://schemas.openxmlformats.org/officeDocument/2006/relationships/image" Target="../media/image22.png"/><Relationship Id="rId19" Type="http://schemas.openxmlformats.org/officeDocument/2006/relationships/diagramQuickStyle" Target="../diagrams/quickStyle3.xml"/><Relationship Id="rId4" Type="http://schemas.openxmlformats.org/officeDocument/2006/relationships/diagramLayout" Target="../diagrams/layout1.xml"/><Relationship Id="rId9" Type="http://schemas.openxmlformats.org/officeDocument/2006/relationships/image" Target="../media/image21.png"/><Relationship Id="rId14" Type="http://schemas.openxmlformats.org/officeDocument/2006/relationships/diagramColors" Target="../diagrams/colors2.xml"/><Relationship Id="rId22"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3.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2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82.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1"/>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4800"/>
              <a:buFont typeface="Calibri"/>
              <a:buNone/>
            </a:pPr>
            <a:r>
              <a:rPr lang="en-GB" sz="4800" dirty="0">
                <a:solidFill>
                  <a:srgbClr val="0F6BB2"/>
                </a:solidFill>
                <a:latin typeface="Gill Sans"/>
                <a:ea typeface="Gill Sans"/>
                <a:cs typeface="Gill Sans"/>
                <a:sym typeface="Gill Sans"/>
              </a:rPr>
              <a:t>Vaccines</a:t>
            </a:r>
            <a:endParaRPr sz="4800" dirty="0">
              <a:solidFill>
                <a:srgbClr val="0F6BB2"/>
              </a:solidFill>
              <a:latin typeface="Gill Sans"/>
              <a:ea typeface="Gill Sans"/>
              <a:cs typeface="Gill Sans"/>
              <a:sym typeface="Gill Sans"/>
            </a:endParaRPr>
          </a:p>
        </p:txBody>
      </p:sp>
      <p:sp>
        <p:nvSpPr>
          <p:cNvPr id="458" name="Google Shape;458;p1"/>
          <p:cNvSpPr txBox="1">
            <a:spLocks noGrp="1"/>
          </p:cNvSpPr>
          <p:nvPr>
            <p:ph type="subTitle" idx="1"/>
          </p:nvPr>
        </p:nvSpPr>
        <p:spPr>
          <a:xfrm>
            <a:off x="1103725" y="2157625"/>
            <a:ext cx="6858000" cy="46071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chemeClr val="dk1"/>
              </a:buClr>
              <a:buSzPts val="1100"/>
              <a:buNone/>
            </a:pPr>
            <a:r>
              <a:rPr lang="en-GB" dirty="0">
                <a:solidFill>
                  <a:schemeClr val="accent5">
                    <a:lumMod val="50000"/>
                  </a:schemeClr>
                </a:solidFill>
                <a:highlight>
                  <a:srgbClr val="FFFFFF"/>
                </a:highlight>
                <a:latin typeface="Gill Sans"/>
                <a:ea typeface="Gill Sans"/>
                <a:cs typeface="Gill Sans"/>
                <a:sym typeface="Gill Sans"/>
              </a:rPr>
              <a:t>Objectives: </a:t>
            </a:r>
          </a:p>
          <a:p>
            <a:pPr marL="0" lvl="0" indent="0" algn="l" rtl="0">
              <a:lnSpc>
                <a:spcPct val="115000"/>
              </a:lnSpc>
              <a:spcBef>
                <a:spcPts val="0"/>
              </a:spcBef>
              <a:spcAft>
                <a:spcPts val="0"/>
              </a:spcAft>
              <a:buClr>
                <a:schemeClr val="dk1"/>
              </a:buClr>
              <a:buSzPts val="1100"/>
              <a:buNone/>
            </a:pPr>
            <a:endParaRPr dirty="0">
              <a:solidFill>
                <a:schemeClr val="accent5">
                  <a:lumMod val="50000"/>
                </a:schemeClr>
              </a:solidFill>
              <a:highlight>
                <a:srgbClr val="FFFFFF"/>
              </a:highlight>
              <a:latin typeface="Gill Sans"/>
              <a:ea typeface="Gill Sans"/>
              <a:cs typeface="Gill Sans"/>
              <a:sym typeface="Gill Sans"/>
            </a:endParaRPr>
          </a:p>
          <a:p>
            <a:pPr marL="0" lvl="0" indent="0" algn="l" rtl="0">
              <a:lnSpc>
                <a:spcPct val="100000"/>
              </a:lnSpc>
              <a:spcBef>
                <a:spcPts val="0"/>
              </a:spcBef>
              <a:spcAft>
                <a:spcPts val="0"/>
              </a:spcAft>
              <a:buClr>
                <a:schemeClr val="accent5">
                  <a:lumMod val="50000"/>
                </a:schemeClr>
              </a:buClr>
              <a:buSzPts val="2400"/>
              <a:buNone/>
            </a:pPr>
            <a:r>
              <a:rPr lang="en-GB" sz="2400" dirty="0">
                <a:solidFill>
                  <a:schemeClr val="accent5">
                    <a:lumMod val="50000"/>
                  </a:schemeClr>
                </a:solidFill>
                <a:latin typeface="Gill Sans"/>
                <a:ea typeface="Gill Sans"/>
                <a:cs typeface="Gill Sans"/>
                <a:sym typeface="Gill Sans"/>
              </a:rPr>
              <a:t> </a:t>
            </a:r>
            <a:endParaRPr sz="2400" dirty="0">
              <a:solidFill>
                <a:schemeClr val="accent5">
                  <a:lumMod val="50000"/>
                </a:schemeClr>
              </a:solidFill>
              <a:latin typeface="Gill Sans"/>
              <a:ea typeface="Gill Sans"/>
              <a:cs typeface="Gill Sans"/>
              <a:sym typeface="Gill Sans"/>
            </a:endParaRPr>
          </a:p>
          <a:p>
            <a:pPr>
              <a:lnSpc>
                <a:spcPct val="100000"/>
              </a:lnSpc>
              <a:spcBef>
                <a:spcPts val="0"/>
              </a:spcBef>
              <a:buClr>
                <a:schemeClr val="accent5">
                  <a:lumMod val="50000"/>
                </a:schemeClr>
              </a:buClr>
              <a:buFont typeface="Arial" panose="020B0604020202020204" pitchFamily="34" charset="0"/>
              <a:buChar char="•"/>
            </a:pPr>
            <a:r>
              <a:rPr lang="en-GB" sz="2400" dirty="0">
                <a:solidFill>
                  <a:schemeClr val="accent5">
                    <a:lumMod val="50000"/>
                  </a:schemeClr>
                </a:solidFill>
                <a:latin typeface="Gill Sans"/>
                <a:ea typeface="Gill Sans"/>
                <a:cs typeface="Gill Sans"/>
                <a:sym typeface="Gill Sans"/>
              </a:rPr>
              <a:t>To explain in simple terms how a vaccine works </a:t>
            </a:r>
            <a:endParaRPr sz="2400" dirty="0">
              <a:solidFill>
                <a:schemeClr val="accent5">
                  <a:lumMod val="50000"/>
                </a:schemeClr>
              </a:solidFill>
              <a:latin typeface="Gill Sans"/>
              <a:ea typeface="Gill Sans"/>
              <a:cs typeface="Gill Sans"/>
              <a:sym typeface="Gill Sans"/>
            </a:endParaRPr>
          </a:p>
          <a:p>
            <a:pPr marL="0" lvl="0" indent="0" algn="l" rtl="0">
              <a:lnSpc>
                <a:spcPct val="100000"/>
              </a:lnSpc>
              <a:spcBef>
                <a:spcPts val="0"/>
              </a:spcBef>
              <a:spcAft>
                <a:spcPts val="0"/>
              </a:spcAft>
              <a:buSzPts val="2400"/>
              <a:buNone/>
            </a:pPr>
            <a:endParaRPr sz="2700" dirty="0">
              <a:solidFill>
                <a:schemeClr val="accent5">
                  <a:lumMod val="50000"/>
                </a:schemeClr>
              </a:solidFill>
              <a:latin typeface="Gill Sans"/>
              <a:ea typeface="Gill Sans"/>
              <a:cs typeface="Gill Sans"/>
              <a:sym typeface="Gill Sans"/>
            </a:endParaRPr>
          </a:p>
          <a:p>
            <a:pPr marL="91440" lvl="0" indent="0" algn="l" rtl="0">
              <a:lnSpc>
                <a:spcPct val="85000"/>
              </a:lnSpc>
              <a:spcBef>
                <a:spcPts val="0"/>
              </a:spcBef>
              <a:spcAft>
                <a:spcPts val="0"/>
              </a:spcAft>
              <a:buClr>
                <a:srgbClr val="262626"/>
              </a:buClr>
              <a:buSzPts val="2400"/>
              <a:buNone/>
            </a:pPr>
            <a:endParaRPr sz="1800" b="1" dirty="0">
              <a:solidFill>
                <a:schemeClr val="dk1"/>
              </a:solidFill>
              <a:highlight>
                <a:srgbClr val="FFFFFF"/>
              </a:highlight>
              <a:latin typeface="Arial"/>
              <a:ea typeface="Arial"/>
              <a:cs typeface="Arial"/>
              <a:sym typeface="Arial"/>
            </a:endParaRPr>
          </a:p>
        </p:txBody>
      </p:sp>
    </p:spTree>
    <p:extLst>
      <p:ext uri="{BB962C8B-B14F-4D97-AF65-F5344CB8AC3E}">
        <p14:creationId xmlns:p14="http://schemas.microsoft.com/office/powerpoint/2010/main" val="1245678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gb933a46173_0_0"/>
          <p:cNvSpPr txBox="1"/>
          <p:nvPr/>
        </p:nvSpPr>
        <p:spPr>
          <a:xfrm>
            <a:off x="817050" y="656325"/>
            <a:ext cx="6737400" cy="8496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4800"/>
              <a:buFont typeface="Arial"/>
              <a:buNone/>
            </a:pPr>
            <a:r>
              <a:rPr lang="en-GB" sz="4800" b="0" i="0" u="none" strike="noStrike" cap="none" dirty="0">
                <a:solidFill>
                  <a:srgbClr val="0F6BB2"/>
                </a:solidFill>
                <a:latin typeface="Gill Sans"/>
                <a:ea typeface="Gill Sans"/>
                <a:cs typeface="Gill Sans"/>
                <a:sym typeface="Gill Sans"/>
              </a:rPr>
              <a:t>Video Introduction</a:t>
            </a:r>
            <a:endParaRPr sz="4800" b="0" i="0" u="none" strike="noStrike" cap="none" dirty="0">
              <a:solidFill>
                <a:srgbClr val="0F6BB2"/>
              </a:solidFill>
              <a:latin typeface="Gill Sans"/>
              <a:ea typeface="Gill Sans"/>
              <a:cs typeface="Gill Sans"/>
              <a:sym typeface="Gill Sans"/>
            </a:endParaRPr>
          </a:p>
        </p:txBody>
      </p:sp>
      <p:sp>
        <p:nvSpPr>
          <p:cNvPr id="464" name="Google Shape;464;gb933a46173_0_0"/>
          <p:cNvSpPr txBox="1"/>
          <p:nvPr/>
        </p:nvSpPr>
        <p:spPr>
          <a:xfrm>
            <a:off x="1511925" y="2097025"/>
            <a:ext cx="6329400" cy="121107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900"/>
              <a:buFont typeface="Arial"/>
              <a:buNone/>
            </a:pPr>
            <a:r>
              <a:rPr lang="en-GB" sz="2900" b="0" i="0" u="none" strike="noStrike" cap="none" dirty="0">
                <a:solidFill>
                  <a:schemeClr val="accent5">
                    <a:lumMod val="50000"/>
                  </a:schemeClr>
                </a:solidFill>
                <a:latin typeface="Gill Sans"/>
                <a:ea typeface="Gill Sans"/>
                <a:cs typeface="Gill Sans"/>
                <a:sym typeface="Gill Sans"/>
              </a:rPr>
              <a:t>Watch COVID-19 Warriors Video Introduction</a:t>
            </a:r>
            <a:endParaRPr sz="1400" b="0" i="0" u="none" strike="noStrike" cap="none" dirty="0">
              <a:solidFill>
                <a:srgbClr val="000000"/>
              </a:solidFill>
              <a:latin typeface="Calibri"/>
              <a:ea typeface="Calibri"/>
              <a:cs typeface="Calibri"/>
              <a:sym typeface="Calibri"/>
            </a:endParaRPr>
          </a:p>
        </p:txBody>
      </p:sp>
      <p:pic>
        <p:nvPicPr>
          <p:cNvPr id="465" name="Google Shape;465;gb933a46173_0_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3429000"/>
            <a:ext cx="2619301" cy="2579474"/>
          </a:xfrm>
          <a:prstGeom prst="rect">
            <a:avLst/>
          </a:prstGeom>
          <a:noFill/>
          <a:ln>
            <a:noFill/>
          </a:ln>
        </p:spPr>
      </p:pic>
      <p:pic>
        <p:nvPicPr>
          <p:cNvPr id="467" name="Google Shape;467;gb933a46173_0_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524701" y="3559537"/>
            <a:ext cx="2318400" cy="2318400"/>
          </a:xfrm>
          <a:prstGeom prst="rect">
            <a:avLst/>
          </a:prstGeom>
          <a:noFill/>
          <a:ln>
            <a:noFill/>
          </a:ln>
        </p:spPr>
      </p:pic>
    </p:spTree>
    <p:extLst>
      <p:ext uri="{BB962C8B-B14F-4D97-AF65-F5344CB8AC3E}">
        <p14:creationId xmlns:p14="http://schemas.microsoft.com/office/powerpoint/2010/main" val="3293379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gb525822f29_0_5"/>
          <p:cNvSpPr txBox="1">
            <a:spLocks noGrp="1"/>
          </p:cNvSpPr>
          <p:nvPr>
            <p:ph type="title"/>
          </p:nvPr>
        </p:nvSpPr>
        <p:spPr>
          <a:xfrm>
            <a:off x="532200" y="372009"/>
            <a:ext cx="8079600" cy="109486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GB" sz="4800" dirty="0">
                <a:solidFill>
                  <a:srgbClr val="0F6BB2"/>
                </a:solidFill>
                <a:latin typeface="Gill Sans"/>
                <a:ea typeface="Gill Sans"/>
                <a:cs typeface="Gill Sans"/>
                <a:sym typeface="Gill Sans"/>
              </a:rPr>
              <a:t>Main Activity</a:t>
            </a:r>
            <a:endParaRPr sz="4800" dirty="0">
              <a:solidFill>
                <a:srgbClr val="0F6BB2"/>
              </a:solidFill>
              <a:latin typeface="Gill Sans"/>
              <a:ea typeface="Gill Sans"/>
              <a:cs typeface="Gill Sans"/>
              <a:sym typeface="Gill Sans"/>
            </a:endParaRPr>
          </a:p>
          <a:p>
            <a:pPr marL="0" lvl="0" indent="0" algn="ctr" rtl="0">
              <a:lnSpc>
                <a:spcPct val="90000"/>
              </a:lnSpc>
              <a:spcBef>
                <a:spcPts val="0"/>
              </a:spcBef>
              <a:spcAft>
                <a:spcPts val="0"/>
              </a:spcAft>
              <a:buSzPts val="1800"/>
              <a:buNone/>
            </a:pPr>
            <a:endParaRPr sz="3600" dirty="0">
              <a:solidFill>
                <a:schemeClr val="accent5">
                  <a:lumMod val="50000"/>
                </a:schemeClr>
              </a:solidFill>
              <a:latin typeface="Gill Sans"/>
              <a:ea typeface="Gill Sans"/>
              <a:cs typeface="Gill Sans"/>
              <a:sym typeface="Gill Sans"/>
            </a:endParaRPr>
          </a:p>
        </p:txBody>
      </p:sp>
      <p:sp>
        <p:nvSpPr>
          <p:cNvPr id="11" name="TextBox 10">
            <a:extLst>
              <a:ext uri="{FF2B5EF4-FFF2-40B4-BE49-F238E27FC236}">
                <a16:creationId xmlns:a16="http://schemas.microsoft.com/office/drawing/2014/main" id="{95AE2454-FBB2-444F-B07D-FB6505F01D53}"/>
              </a:ext>
            </a:extLst>
          </p:cNvPr>
          <p:cNvSpPr txBox="1"/>
          <p:nvPr/>
        </p:nvSpPr>
        <p:spPr>
          <a:xfrm>
            <a:off x="798479" y="1100581"/>
            <a:ext cx="6926896" cy="1815882"/>
          </a:xfrm>
          <a:prstGeom prst="rect">
            <a:avLst/>
          </a:prstGeom>
          <a:noFill/>
        </p:spPr>
        <p:txBody>
          <a:bodyPr wrap="square">
            <a:spAutoFit/>
          </a:bodyPr>
          <a:lstStyle/>
          <a:p>
            <a:pPr algn="ctr"/>
            <a:r>
              <a:rPr lang="en-GB" sz="2800" dirty="0">
                <a:solidFill>
                  <a:schemeClr val="accent5">
                    <a:lumMod val="50000"/>
                  </a:schemeClr>
                </a:solidFill>
                <a:latin typeface="Gill Sans"/>
                <a:ea typeface="Gill Sans"/>
                <a:cs typeface="Gill Sans"/>
                <a:sym typeface="Gill Sans"/>
              </a:rPr>
              <a:t>Let’s play a game!</a:t>
            </a:r>
          </a:p>
          <a:p>
            <a:pPr algn="ctr"/>
            <a:endParaRPr lang="en-GB" sz="2800" dirty="0">
              <a:solidFill>
                <a:schemeClr val="accent5">
                  <a:lumMod val="50000"/>
                </a:schemeClr>
              </a:solidFill>
              <a:latin typeface="Gill Sans"/>
              <a:ea typeface="Gill Sans"/>
              <a:cs typeface="Gill Sans"/>
              <a:sym typeface="Gill Sans"/>
            </a:endParaRPr>
          </a:p>
          <a:p>
            <a:pPr algn="ctr"/>
            <a:endParaRPr lang="en-GB" sz="2800" dirty="0">
              <a:solidFill>
                <a:schemeClr val="accent5">
                  <a:lumMod val="50000"/>
                </a:schemeClr>
              </a:solidFill>
              <a:latin typeface="Gill Sans"/>
              <a:cs typeface="Gill Sans"/>
              <a:sym typeface="Gill Sans"/>
            </a:endParaRPr>
          </a:p>
          <a:p>
            <a:pPr algn="ctr"/>
            <a:r>
              <a:rPr lang="en-GB" sz="2800" dirty="0">
                <a:solidFill>
                  <a:schemeClr val="accent5">
                    <a:lumMod val="50000"/>
                  </a:schemeClr>
                </a:solidFill>
                <a:latin typeface="Gill Sans"/>
                <a:cs typeface="Gill Sans"/>
                <a:sym typeface="Gill Sans"/>
              </a:rPr>
              <a:t> </a:t>
            </a:r>
            <a:endParaRPr lang="en-US" sz="2800" dirty="0"/>
          </a:p>
        </p:txBody>
      </p:sp>
      <p:pic>
        <p:nvPicPr>
          <p:cNvPr id="15" name="Picture 14">
            <a:extLst>
              <a:ext uri="{FF2B5EF4-FFF2-40B4-BE49-F238E27FC236}">
                <a16:creationId xmlns:a16="http://schemas.microsoft.com/office/drawing/2014/main" id="{B00EC0E5-BD7F-564F-AA34-90681FA35B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98277" y="3574269"/>
            <a:ext cx="1262221" cy="1322851"/>
          </a:xfrm>
          <a:prstGeom prst="rect">
            <a:avLst/>
          </a:prstGeom>
        </p:spPr>
      </p:pic>
      <p:pic>
        <p:nvPicPr>
          <p:cNvPr id="17" name="Picture 16" descr="A picture containing vector graphics&#10;&#10;Description automatically generated">
            <a:extLst>
              <a:ext uri="{FF2B5EF4-FFF2-40B4-BE49-F238E27FC236}">
                <a16:creationId xmlns:a16="http://schemas.microsoft.com/office/drawing/2014/main" id="{1E47C1AF-3A08-7F4D-9D05-D849ACE343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82446" y="3511054"/>
            <a:ext cx="1516236" cy="1156131"/>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1AF7A8BD-4ECB-D24F-A5D8-85911FC0AC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731086">
            <a:off x="2689099" y="3586230"/>
            <a:ext cx="1472955" cy="1431528"/>
          </a:xfrm>
          <a:prstGeom prst="rect">
            <a:avLst/>
          </a:prstGeom>
        </p:spPr>
      </p:pic>
      <p:sp>
        <p:nvSpPr>
          <p:cNvPr id="20" name="Rounded Rectangle 19">
            <a:extLst>
              <a:ext uri="{FF2B5EF4-FFF2-40B4-BE49-F238E27FC236}">
                <a16:creationId xmlns:a16="http://schemas.microsoft.com/office/drawing/2014/main" id="{C3D7860D-F429-784C-A842-3739E23A6233}"/>
              </a:ext>
            </a:extLst>
          </p:cNvPr>
          <p:cNvSpPr/>
          <p:nvPr/>
        </p:nvSpPr>
        <p:spPr>
          <a:xfrm>
            <a:off x="1649112" y="1933426"/>
            <a:ext cx="5781205" cy="1296203"/>
          </a:xfrm>
          <a:prstGeom prst="roundRect">
            <a:avLst/>
          </a:prstGeom>
          <a:solidFill>
            <a:schemeClr val="accent6">
              <a:lumMod val="20000"/>
              <a:lumOff val="80000"/>
              <a:alpha val="96078"/>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5">
                    <a:lumMod val="50000"/>
                  </a:schemeClr>
                </a:solidFill>
                <a:latin typeface="Gill Sans"/>
                <a:cs typeface="Gill Sans"/>
                <a:sym typeface="Gill Sans"/>
              </a:rPr>
              <a:t>Let’s pretend some intruder germs got into your classroom!</a:t>
            </a:r>
          </a:p>
          <a:p>
            <a:pPr algn="ctr"/>
            <a:endParaRPr lang="en-US" dirty="0"/>
          </a:p>
        </p:txBody>
      </p:sp>
      <p:sp>
        <p:nvSpPr>
          <p:cNvPr id="21" name="Rounded Rectangle 20">
            <a:extLst>
              <a:ext uri="{FF2B5EF4-FFF2-40B4-BE49-F238E27FC236}">
                <a16:creationId xmlns:a16="http://schemas.microsoft.com/office/drawing/2014/main" id="{24DC6023-CDD1-E049-A554-00777EFDBFFE}"/>
              </a:ext>
            </a:extLst>
          </p:cNvPr>
          <p:cNvSpPr/>
          <p:nvPr/>
        </p:nvSpPr>
        <p:spPr>
          <a:xfrm>
            <a:off x="1649112" y="5089341"/>
            <a:ext cx="5845775" cy="121904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5">
                    <a:lumMod val="50000"/>
                  </a:schemeClr>
                </a:solidFill>
                <a:latin typeface="Gill Sans"/>
                <a:cs typeface="Gill Sans"/>
                <a:sym typeface="Gill Sans"/>
              </a:rPr>
              <a:t>Choose one person to find them,</a:t>
            </a:r>
          </a:p>
          <a:p>
            <a:pPr algn="ctr"/>
            <a:r>
              <a:rPr lang="en-GB" sz="2400" dirty="0">
                <a:solidFill>
                  <a:schemeClr val="accent5">
                    <a:lumMod val="50000"/>
                  </a:schemeClr>
                </a:solidFill>
                <a:latin typeface="Gill Sans"/>
                <a:cs typeface="Gill Sans"/>
                <a:sym typeface="Gill Sans"/>
              </a:rPr>
              <a:t>then hide the germs.</a:t>
            </a:r>
            <a:endParaRPr lang="en-US" sz="2400" dirty="0"/>
          </a:p>
        </p:txBody>
      </p:sp>
    </p:spTree>
    <p:extLst>
      <p:ext uri="{BB962C8B-B14F-4D97-AF65-F5344CB8AC3E}">
        <p14:creationId xmlns:p14="http://schemas.microsoft.com/office/powerpoint/2010/main" val="763171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19" name="Picture 18" descr="A picture containing map&#10;&#10;Description automatically generated">
            <a:extLst>
              <a:ext uri="{FF2B5EF4-FFF2-40B4-BE49-F238E27FC236}">
                <a16:creationId xmlns:a16="http://schemas.microsoft.com/office/drawing/2014/main" id="{1AF7A8BD-4ECB-D24F-A5D8-85911FC0AC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8501053">
            <a:off x="1854501" y="3825999"/>
            <a:ext cx="948022" cy="921359"/>
          </a:xfrm>
          <a:prstGeom prst="rect">
            <a:avLst/>
          </a:prstGeom>
        </p:spPr>
      </p:pic>
      <p:pic>
        <p:nvPicPr>
          <p:cNvPr id="15" name="Picture 14">
            <a:extLst>
              <a:ext uri="{FF2B5EF4-FFF2-40B4-BE49-F238E27FC236}">
                <a16:creationId xmlns:a16="http://schemas.microsoft.com/office/drawing/2014/main" id="{B00EC0E5-BD7F-564F-AA34-90681FA35B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863226">
            <a:off x="2923298" y="3359736"/>
            <a:ext cx="814498" cy="853622"/>
          </a:xfrm>
          <a:prstGeom prst="rect">
            <a:avLst/>
          </a:prstGeom>
        </p:spPr>
      </p:pic>
      <p:sp>
        <p:nvSpPr>
          <p:cNvPr id="473" name="Google Shape;473;gb525822f29_0_5"/>
          <p:cNvSpPr txBox="1"/>
          <p:nvPr/>
        </p:nvSpPr>
        <p:spPr>
          <a:xfrm>
            <a:off x="6086475" y="3147250"/>
            <a:ext cx="1638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17" name="Picture 16" descr="A picture containing vector graphics&#10;&#10;Description automatically generated">
            <a:extLst>
              <a:ext uri="{FF2B5EF4-FFF2-40B4-BE49-F238E27FC236}">
                <a16:creationId xmlns:a16="http://schemas.microsoft.com/office/drawing/2014/main" id="{1E47C1AF-3A08-7F4D-9D05-D849ACE343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663712">
            <a:off x="4503213" y="2861343"/>
            <a:ext cx="1488935" cy="1135313"/>
          </a:xfrm>
          <a:prstGeom prst="rect">
            <a:avLst/>
          </a:prstGeom>
        </p:spPr>
      </p:pic>
      <p:pic>
        <p:nvPicPr>
          <p:cNvPr id="4" name="Picture 3" descr="A picture containing text, table, furniture, worktable&#10;&#10;Description automatically generated">
            <a:extLst>
              <a:ext uri="{FF2B5EF4-FFF2-40B4-BE49-F238E27FC236}">
                <a16:creationId xmlns:a16="http://schemas.microsoft.com/office/drawing/2014/main" id="{E79431B9-8ACB-524D-ACF0-1DC46F44AE8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02662" y="3015543"/>
            <a:ext cx="1778000" cy="1480740"/>
          </a:xfrm>
          <a:prstGeom prst="rect">
            <a:avLst/>
          </a:prstGeom>
        </p:spPr>
      </p:pic>
      <p:pic>
        <p:nvPicPr>
          <p:cNvPr id="7" name="Picture 6" descr="A picture containing text, electronics&#10;&#10;Description automatically generated">
            <a:extLst>
              <a:ext uri="{FF2B5EF4-FFF2-40B4-BE49-F238E27FC236}">
                <a16:creationId xmlns:a16="http://schemas.microsoft.com/office/drawing/2014/main" id="{EE95C9C0-3F73-6C4E-84A2-267E71F4797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25701" y="2485659"/>
            <a:ext cx="1497202" cy="2286896"/>
          </a:xfrm>
          <a:prstGeom prst="rect">
            <a:avLst/>
          </a:prstGeom>
        </p:spPr>
      </p:pic>
      <p:sp>
        <p:nvSpPr>
          <p:cNvPr id="10" name="Rounded Rectangle 9">
            <a:extLst>
              <a:ext uri="{FF2B5EF4-FFF2-40B4-BE49-F238E27FC236}">
                <a16:creationId xmlns:a16="http://schemas.microsoft.com/office/drawing/2014/main" id="{ADCBAF44-905E-1C4C-867F-C65BAF45A334}"/>
              </a:ext>
            </a:extLst>
          </p:cNvPr>
          <p:cNvSpPr/>
          <p:nvPr/>
        </p:nvSpPr>
        <p:spPr>
          <a:xfrm>
            <a:off x="1557226" y="471645"/>
            <a:ext cx="6231420" cy="189007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a:solidFill>
                  <a:schemeClr val="accent5">
                    <a:lumMod val="50000"/>
                  </a:schemeClr>
                </a:solidFill>
                <a:latin typeface="Gill Sans"/>
                <a:ea typeface="Gill Sans"/>
                <a:cs typeface="Gill Sans"/>
                <a:sym typeface="Gill Sans"/>
              </a:rPr>
              <a:t>The 'Finder' must keep their eyes closed </a:t>
            </a:r>
          </a:p>
          <a:p>
            <a:pPr algn="ctr"/>
            <a:r>
              <a:rPr lang="en-GB" sz="2400">
                <a:solidFill>
                  <a:schemeClr val="accent5">
                    <a:lumMod val="50000"/>
                  </a:schemeClr>
                </a:solidFill>
                <a:latin typeface="Gill Sans"/>
                <a:ea typeface="Gill Sans"/>
                <a:cs typeface="Gill Sans"/>
                <a:sym typeface="Gill Sans"/>
              </a:rPr>
              <a:t>while you hide the germs. </a:t>
            </a:r>
          </a:p>
          <a:p>
            <a:pPr algn="ctr"/>
            <a:endParaRPr lang="en-GB" sz="2400">
              <a:solidFill>
                <a:schemeClr val="accent5">
                  <a:lumMod val="50000"/>
                </a:schemeClr>
              </a:solidFill>
              <a:latin typeface="Gill Sans"/>
              <a:ea typeface="Gill Sans"/>
              <a:cs typeface="Gill Sans"/>
              <a:sym typeface="Gill Sans"/>
            </a:endParaRPr>
          </a:p>
          <a:p>
            <a:pPr algn="ctr"/>
            <a:r>
              <a:rPr lang="en-GB" sz="2400">
                <a:solidFill>
                  <a:schemeClr val="accent5">
                    <a:lumMod val="50000"/>
                  </a:schemeClr>
                </a:solidFill>
                <a:latin typeface="Gill Sans"/>
                <a:ea typeface="Gill Sans"/>
                <a:cs typeface="Gill Sans"/>
                <a:sym typeface="Gill Sans"/>
              </a:rPr>
              <a:t>No peeking!</a:t>
            </a:r>
          </a:p>
        </p:txBody>
      </p:sp>
      <p:pic>
        <p:nvPicPr>
          <p:cNvPr id="3" name="Picture 2">
            <a:extLst>
              <a:ext uri="{FF2B5EF4-FFF2-40B4-BE49-F238E27FC236}">
                <a16:creationId xmlns:a16="http://schemas.microsoft.com/office/drawing/2014/main" id="{AB7CD25B-19E1-1F4D-BD9E-E1421E319F7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120793" y="1331841"/>
            <a:ext cx="1228479" cy="921359"/>
          </a:xfrm>
          <a:prstGeom prst="rect">
            <a:avLst/>
          </a:prstGeom>
        </p:spPr>
      </p:pic>
      <p:sp>
        <p:nvSpPr>
          <p:cNvPr id="12" name="Rounded Rectangle 11">
            <a:extLst>
              <a:ext uri="{FF2B5EF4-FFF2-40B4-BE49-F238E27FC236}">
                <a16:creationId xmlns:a16="http://schemas.microsoft.com/office/drawing/2014/main" id="{CD69B670-C45E-4F44-9991-4B242C41E981}"/>
              </a:ext>
            </a:extLst>
          </p:cNvPr>
          <p:cNvSpPr/>
          <p:nvPr/>
        </p:nvSpPr>
        <p:spPr>
          <a:xfrm>
            <a:off x="1371096" y="4896498"/>
            <a:ext cx="6676610" cy="1752026"/>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accent5">
                    <a:lumMod val="50000"/>
                  </a:schemeClr>
                </a:solidFill>
                <a:latin typeface="Gill Sans"/>
                <a:ea typeface="Gill Sans"/>
                <a:cs typeface="Gill Sans"/>
                <a:sym typeface="Gill Sans"/>
              </a:rPr>
              <a:t>Now open your eyes and try to find the germs! </a:t>
            </a:r>
          </a:p>
          <a:p>
            <a:r>
              <a:rPr lang="en-GB" sz="2400" dirty="0">
                <a:solidFill>
                  <a:schemeClr val="accent5">
                    <a:lumMod val="50000"/>
                  </a:schemeClr>
                </a:solidFill>
                <a:latin typeface="Gill Sans"/>
                <a:ea typeface="Gill Sans"/>
                <a:cs typeface="Gill Sans"/>
                <a:sym typeface="Gill Sans"/>
              </a:rPr>
              <a:t>You could use a timer and see how long </a:t>
            </a:r>
          </a:p>
          <a:p>
            <a:r>
              <a:rPr lang="en-GB" sz="2400" dirty="0">
                <a:solidFill>
                  <a:schemeClr val="accent5">
                    <a:lumMod val="50000"/>
                  </a:schemeClr>
                </a:solidFill>
                <a:latin typeface="Gill Sans"/>
                <a:ea typeface="Gill Sans"/>
                <a:cs typeface="Gill Sans"/>
                <a:sym typeface="Gill Sans"/>
              </a:rPr>
              <a:t>it takes to find them all…</a:t>
            </a:r>
          </a:p>
          <a:p>
            <a:pPr algn="ctr"/>
            <a:endParaRPr lang="en-US" dirty="0"/>
          </a:p>
        </p:txBody>
      </p:sp>
      <p:pic>
        <p:nvPicPr>
          <p:cNvPr id="5" name="Picture 4" descr="A picture containing text, clock, gauge&#10;&#10;Description automatically generated">
            <a:extLst>
              <a:ext uri="{FF2B5EF4-FFF2-40B4-BE49-F238E27FC236}">
                <a16:creationId xmlns:a16="http://schemas.microsoft.com/office/drawing/2014/main" id="{193CACB0-905B-874E-9960-48D281EA430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56946" y="5555425"/>
            <a:ext cx="1053613" cy="1053613"/>
          </a:xfrm>
          <a:prstGeom prst="rect">
            <a:avLst/>
          </a:prstGeom>
        </p:spPr>
      </p:pic>
    </p:spTree>
    <p:extLst>
      <p:ext uri="{BB962C8B-B14F-4D97-AF65-F5344CB8AC3E}">
        <p14:creationId xmlns:p14="http://schemas.microsoft.com/office/powerpoint/2010/main" val="2098168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3" name="Google Shape;473;gb525822f29_0_5"/>
          <p:cNvSpPr txBox="1"/>
          <p:nvPr/>
        </p:nvSpPr>
        <p:spPr>
          <a:xfrm>
            <a:off x="6086475" y="3147250"/>
            <a:ext cx="1638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aphicFrame>
        <p:nvGraphicFramePr>
          <p:cNvPr id="25" name="Diagram 24">
            <a:extLst>
              <a:ext uri="{FF2B5EF4-FFF2-40B4-BE49-F238E27FC236}">
                <a16:creationId xmlns:a16="http://schemas.microsoft.com/office/drawing/2014/main" id="{25A76328-3552-9245-B56B-8431BB3760E8}"/>
              </a:ext>
            </a:extLst>
          </p:cNvPr>
          <p:cNvGraphicFramePr/>
          <p:nvPr>
            <p:extLst>
              <p:ext uri="{D42A27DB-BD31-4B8C-83A1-F6EECF244321}">
                <p14:modId xmlns:p14="http://schemas.microsoft.com/office/powerpoint/2010/main" val="4121740662"/>
              </p:ext>
            </p:extLst>
          </p:nvPr>
        </p:nvGraphicFramePr>
        <p:xfrm>
          <a:off x="1079149" y="264776"/>
          <a:ext cx="4695118" cy="1853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a:extLst>
              <a:ext uri="{FF2B5EF4-FFF2-40B4-BE49-F238E27FC236}">
                <a16:creationId xmlns:a16="http://schemas.microsoft.com/office/drawing/2014/main" id="{B00EC0E5-BD7F-564F-AA34-90681FA35B3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0037549">
            <a:off x="1136696" y="5704458"/>
            <a:ext cx="934647" cy="979543"/>
          </a:xfrm>
          <a:prstGeom prst="rect">
            <a:avLst/>
          </a:prstGeom>
        </p:spPr>
      </p:pic>
      <p:pic>
        <p:nvPicPr>
          <p:cNvPr id="17" name="Picture 16" descr="A picture containing vector graphics&#10;&#10;Description automatically generated">
            <a:extLst>
              <a:ext uri="{FF2B5EF4-FFF2-40B4-BE49-F238E27FC236}">
                <a16:creationId xmlns:a16="http://schemas.microsoft.com/office/drawing/2014/main" id="{1E47C1AF-3A08-7F4D-9D05-D849ACE3435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381286" y="4023650"/>
            <a:ext cx="1659533" cy="1265394"/>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1AF7A8BD-4ECB-D24F-A5D8-85911FC0ACA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989245">
            <a:off x="2043979" y="5695510"/>
            <a:ext cx="1133698" cy="1101812"/>
          </a:xfrm>
          <a:prstGeom prst="rect">
            <a:avLst/>
          </a:prstGeom>
        </p:spPr>
      </p:pic>
      <p:graphicFrame>
        <p:nvGraphicFramePr>
          <p:cNvPr id="27" name="Diagram 26">
            <a:extLst>
              <a:ext uri="{FF2B5EF4-FFF2-40B4-BE49-F238E27FC236}">
                <a16:creationId xmlns:a16="http://schemas.microsoft.com/office/drawing/2014/main" id="{7321C492-F551-7A48-BA73-D4CDF041E20D}"/>
              </a:ext>
            </a:extLst>
          </p:cNvPr>
          <p:cNvGraphicFramePr/>
          <p:nvPr/>
        </p:nvGraphicFramePr>
        <p:xfrm>
          <a:off x="3310718" y="5217558"/>
          <a:ext cx="5172882" cy="102059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8" name="Picture 7" descr="A picture containing text, monitor, electronics, display&#10;&#10;Description automatically generated">
            <a:extLst>
              <a:ext uri="{FF2B5EF4-FFF2-40B4-BE49-F238E27FC236}">
                <a16:creationId xmlns:a16="http://schemas.microsoft.com/office/drawing/2014/main" id="{9AB1570E-F012-F74C-A95F-4699CE150F02}"/>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291945" y="4509914"/>
            <a:ext cx="1883823" cy="2370219"/>
          </a:xfrm>
          <a:prstGeom prst="rect">
            <a:avLst/>
          </a:prstGeom>
        </p:spPr>
      </p:pic>
      <p:graphicFrame>
        <p:nvGraphicFramePr>
          <p:cNvPr id="26" name="Diagram 25">
            <a:extLst>
              <a:ext uri="{FF2B5EF4-FFF2-40B4-BE49-F238E27FC236}">
                <a16:creationId xmlns:a16="http://schemas.microsoft.com/office/drawing/2014/main" id="{7D6A1F18-C6E6-F347-9A51-9A128F21BE71}"/>
              </a:ext>
            </a:extLst>
          </p:cNvPr>
          <p:cNvGraphicFramePr/>
          <p:nvPr>
            <p:extLst>
              <p:ext uri="{D42A27DB-BD31-4B8C-83A1-F6EECF244321}">
                <p14:modId xmlns:p14="http://schemas.microsoft.com/office/powerpoint/2010/main" val="1689790574"/>
              </p:ext>
            </p:extLst>
          </p:nvPr>
        </p:nvGraphicFramePr>
        <p:xfrm>
          <a:off x="1746286" y="2695903"/>
          <a:ext cx="2266913" cy="1236832"/>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pSp>
        <p:nvGrpSpPr>
          <p:cNvPr id="28" name="Group 27">
            <a:extLst>
              <a:ext uri="{FF2B5EF4-FFF2-40B4-BE49-F238E27FC236}">
                <a16:creationId xmlns:a16="http://schemas.microsoft.com/office/drawing/2014/main" id="{3DAC8923-1E52-2742-9576-3FCDE3C2694F}"/>
              </a:ext>
            </a:extLst>
          </p:cNvPr>
          <p:cNvGrpSpPr/>
          <p:nvPr/>
        </p:nvGrpSpPr>
        <p:grpSpPr>
          <a:xfrm>
            <a:off x="4275035" y="2665539"/>
            <a:ext cx="2929466" cy="2274914"/>
            <a:chOff x="4275035" y="2665539"/>
            <a:chExt cx="2929466" cy="2274914"/>
          </a:xfrm>
        </p:grpSpPr>
        <p:pic>
          <p:nvPicPr>
            <p:cNvPr id="18" name="Picture 17" descr="A picture containing text, vector graphics&#10;&#10;Description automatically generated">
              <a:extLst>
                <a:ext uri="{FF2B5EF4-FFF2-40B4-BE49-F238E27FC236}">
                  <a16:creationId xmlns:a16="http://schemas.microsoft.com/office/drawing/2014/main" id="{1D364C3C-411B-E84D-B2AC-510E5D7871B5}"/>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4275035" y="2665539"/>
              <a:ext cx="2929466" cy="2274914"/>
            </a:xfrm>
            <a:prstGeom prst="rect">
              <a:avLst/>
            </a:prstGeom>
          </p:spPr>
        </p:pic>
        <p:sp>
          <p:nvSpPr>
            <p:cNvPr id="24" name="Process 23">
              <a:extLst>
                <a:ext uri="{FF2B5EF4-FFF2-40B4-BE49-F238E27FC236}">
                  <a16:creationId xmlns:a16="http://schemas.microsoft.com/office/drawing/2014/main" id="{37AD6508-B172-EC4C-8548-F4B45FB2FEB2}"/>
                </a:ext>
              </a:extLst>
            </p:cNvPr>
            <p:cNvSpPr/>
            <p:nvPr/>
          </p:nvSpPr>
          <p:spPr>
            <a:xfrm>
              <a:off x="4919088" y="2789252"/>
              <a:ext cx="1498039" cy="495535"/>
            </a:xfrm>
            <a:prstGeom prst="flowChartProcess">
              <a:avLst/>
            </a:prstGeom>
            <a:solidFill>
              <a:srgbClr val="92D05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Gill Sans MT" panose="020B0502020104020203" pitchFamily="34" charset="77"/>
                </a:rPr>
                <a:t>Vaccine</a:t>
              </a:r>
            </a:p>
          </p:txBody>
        </p:sp>
      </p:grpSp>
      <p:pic>
        <p:nvPicPr>
          <p:cNvPr id="20" name="Picture 19" descr="Icon&#10;&#10;Description automatically generated">
            <a:extLst>
              <a:ext uri="{FF2B5EF4-FFF2-40B4-BE49-F238E27FC236}">
                <a16:creationId xmlns:a16="http://schemas.microsoft.com/office/drawing/2014/main" id="{82318E7A-9C9F-3B46-9ED3-D15D3ECB0BCD}"/>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5953640" y="206612"/>
            <a:ext cx="926974" cy="1853948"/>
          </a:xfrm>
          <a:prstGeom prst="rect">
            <a:avLst/>
          </a:prstGeom>
        </p:spPr>
      </p:pic>
    </p:spTree>
    <p:extLst>
      <p:ext uri="{BB962C8B-B14F-4D97-AF65-F5344CB8AC3E}">
        <p14:creationId xmlns:p14="http://schemas.microsoft.com/office/powerpoint/2010/main" val="5267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p:tgtEl>
                                          <p:spTgt spid="26"/>
                                        </p:tgtEl>
                                        <p:attrNameLst>
                                          <p:attrName>ppt_y</p:attrName>
                                        </p:attrNameLst>
                                      </p:cBhvr>
                                      <p:tavLst>
                                        <p:tav tm="0">
                                          <p:val>
                                            <p:strVal val="#ppt_y+#ppt_h*1.125000"/>
                                          </p:val>
                                        </p:tav>
                                        <p:tav tm="100000">
                                          <p:val>
                                            <p:strVal val="#ppt_y"/>
                                          </p:val>
                                        </p:tav>
                                      </p:tavLst>
                                    </p:anim>
                                    <p:animEffect transition="in" filter="wipe(up)">
                                      <p:cBhvr>
                                        <p:cTn id="14" dur="500"/>
                                        <p:tgtEl>
                                          <p:spTgt spid="26"/>
                                        </p:tgtEl>
                                      </p:cBhvr>
                                    </p:animEffect>
                                  </p:childTnLst>
                                </p:cTn>
                              </p:par>
                              <p:par>
                                <p:cTn id="15" presetID="12" presetClass="entr" presetSubtype="4"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p:tgtEl>
                                          <p:spTgt spid="28"/>
                                        </p:tgtEl>
                                        <p:attrNameLst>
                                          <p:attrName>ppt_y</p:attrName>
                                        </p:attrNameLst>
                                      </p:cBhvr>
                                      <p:tavLst>
                                        <p:tav tm="0">
                                          <p:val>
                                            <p:strVal val="#ppt_y+#ppt_h*1.125000"/>
                                          </p:val>
                                        </p:tav>
                                        <p:tav tm="100000">
                                          <p:val>
                                            <p:strVal val="#ppt_y"/>
                                          </p:val>
                                        </p:tav>
                                      </p:tavLst>
                                    </p:anim>
                                    <p:animEffect transition="in" filter="wipe(up)">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30"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800" decel="100000"/>
                                        <p:tgtEl>
                                          <p:spTgt spid="27"/>
                                        </p:tgtEl>
                                      </p:cBhvr>
                                    </p:animEffect>
                                    <p:anim calcmode="lin" valueType="num">
                                      <p:cBhvr>
                                        <p:cTn id="24" dur="800" decel="100000" fill="hold"/>
                                        <p:tgtEl>
                                          <p:spTgt spid="27"/>
                                        </p:tgtEl>
                                        <p:attrNameLst>
                                          <p:attrName>style.rotation</p:attrName>
                                        </p:attrNameLst>
                                      </p:cBhvr>
                                      <p:tavLst>
                                        <p:tav tm="0">
                                          <p:val>
                                            <p:fltVal val="-90"/>
                                          </p:val>
                                        </p:tav>
                                        <p:tav tm="100000">
                                          <p:val>
                                            <p:fltVal val="0"/>
                                          </p:val>
                                        </p:tav>
                                      </p:tavLst>
                                    </p:anim>
                                    <p:anim calcmode="lin" valueType="num">
                                      <p:cBhvr>
                                        <p:cTn id="25" dur="800" decel="100000" fill="hold"/>
                                        <p:tgtEl>
                                          <p:spTgt spid="27"/>
                                        </p:tgtEl>
                                        <p:attrNameLst>
                                          <p:attrName>ppt_x</p:attrName>
                                        </p:attrNameLst>
                                      </p:cBhvr>
                                      <p:tavLst>
                                        <p:tav tm="0">
                                          <p:val>
                                            <p:strVal val="#ppt_x+0.4"/>
                                          </p:val>
                                        </p:tav>
                                        <p:tav tm="100000">
                                          <p:val>
                                            <p:strVal val="#ppt_x-0.05"/>
                                          </p:val>
                                        </p:tav>
                                      </p:tavLst>
                                    </p:anim>
                                    <p:anim calcmode="lin" valueType="num">
                                      <p:cBhvr>
                                        <p:cTn id="26" dur="800" decel="100000" fill="hold"/>
                                        <p:tgtEl>
                                          <p:spTgt spid="27"/>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Graphic spid="27" grpId="0">
        <p:bldAsOne/>
      </p:bldGraphic>
      <p:bldGraphic spid="2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9" name="Rounded Rectangle 8">
            <a:extLst>
              <a:ext uri="{FF2B5EF4-FFF2-40B4-BE49-F238E27FC236}">
                <a16:creationId xmlns:a16="http://schemas.microsoft.com/office/drawing/2014/main" id="{6E227AF5-C8E5-214A-A8C3-C5776D4CE63D}"/>
              </a:ext>
            </a:extLst>
          </p:cNvPr>
          <p:cNvSpPr/>
          <p:nvPr/>
        </p:nvSpPr>
        <p:spPr>
          <a:xfrm>
            <a:off x="334671" y="1388275"/>
            <a:ext cx="5993153" cy="1191440"/>
          </a:xfrm>
          <a:prstGeom prst="roundRect">
            <a:avLst/>
          </a:prstGeom>
          <a:solidFill>
            <a:schemeClr val="accent1"/>
          </a:solidFill>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2400" dirty="0">
              <a:solidFill>
                <a:schemeClr val="accent5">
                  <a:lumMod val="50000"/>
                </a:schemeClr>
              </a:solidFill>
              <a:latin typeface="Gill Sans"/>
              <a:ea typeface="Gill Sans"/>
              <a:cs typeface="Gill Sans"/>
              <a:sym typeface="Gill Sans"/>
            </a:endParaRPr>
          </a:p>
          <a:p>
            <a:pPr algn="ctr"/>
            <a:r>
              <a:rPr lang="en-GB" sz="2400" dirty="0">
                <a:solidFill>
                  <a:schemeClr val="bg1"/>
                </a:solidFill>
                <a:latin typeface="Gill Sans"/>
                <a:ea typeface="Gill Sans"/>
                <a:cs typeface="Gill Sans"/>
                <a:sym typeface="Gill Sans"/>
              </a:rPr>
              <a:t>Just as a vaccine helps the body find the germs, now the ‘Vaccine’ can help to find the hidden germs by guiding the ‘Finder’. </a:t>
            </a:r>
          </a:p>
          <a:p>
            <a:pPr algn="ctr"/>
            <a:endParaRPr lang="en-US" dirty="0"/>
          </a:p>
        </p:txBody>
      </p:sp>
      <p:pic>
        <p:nvPicPr>
          <p:cNvPr id="19" name="Picture 18" descr="A picture containing map&#10;&#10;Description automatically generated">
            <a:extLst>
              <a:ext uri="{FF2B5EF4-FFF2-40B4-BE49-F238E27FC236}">
                <a16:creationId xmlns:a16="http://schemas.microsoft.com/office/drawing/2014/main" id="{1AF7A8BD-4ECB-D24F-A5D8-85911FC0AC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8501053">
            <a:off x="-54380" y="3746932"/>
            <a:ext cx="948022" cy="921359"/>
          </a:xfrm>
          <a:prstGeom prst="rect">
            <a:avLst/>
          </a:prstGeom>
        </p:spPr>
      </p:pic>
      <p:pic>
        <p:nvPicPr>
          <p:cNvPr id="15" name="Picture 14">
            <a:extLst>
              <a:ext uri="{FF2B5EF4-FFF2-40B4-BE49-F238E27FC236}">
                <a16:creationId xmlns:a16="http://schemas.microsoft.com/office/drawing/2014/main" id="{B00EC0E5-BD7F-564F-AA34-90681FA35B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846655">
            <a:off x="7088499" y="1887800"/>
            <a:ext cx="814498" cy="853622"/>
          </a:xfrm>
          <a:prstGeom prst="rect">
            <a:avLst/>
          </a:prstGeom>
        </p:spPr>
      </p:pic>
      <p:sp>
        <p:nvSpPr>
          <p:cNvPr id="472" name="Google Shape;472;gb525822f29_0_5"/>
          <p:cNvSpPr txBox="1">
            <a:spLocks noGrp="1"/>
          </p:cNvSpPr>
          <p:nvPr>
            <p:ph type="title"/>
          </p:nvPr>
        </p:nvSpPr>
        <p:spPr>
          <a:xfrm>
            <a:off x="532200" y="372009"/>
            <a:ext cx="8079600" cy="109486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GB" sz="4800" dirty="0">
                <a:solidFill>
                  <a:srgbClr val="0F6BB2"/>
                </a:solidFill>
                <a:latin typeface="Gill Sans"/>
                <a:ea typeface="Gill Sans"/>
                <a:cs typeface="Gill Sans"/>
                <a:sym typeface="Gill Sans"/>
              </a:rPr>
              <a:t>Play “Hot, Hot, Cold!”</a:t>
            </a:r>
            <a:endParaRPr sz="4800" dirty="0">
              <a:solidFill>
                <a:srgbClr val="0F6BB2"/>
              </a:solidFill>
              <a:latin typeface="Gill Sans"/>
              <a:ea typeface="Gill Sans"/>
              <a:cs typeface="Gill Sans"/>
              <a:sym typeface="Gill Sans"/>
            </a:endParaRPr>
          </a:p>
          <a:p>
            <a:pPr marL="0" lvl="0" indent="0" algn="ctr" rtl="0">
              <a:lnSpc>
                <a:spcPct val="90000"/>
              </a:lnSpc>
              <a:spcBef>
                <a:spcPts val="0"/>
              </a:spcBef>
              <a:spcAft>
                <a:spcPts val="0"/>
              </a:spcAft>
              <a:buSzPts val="1800"/>
              <a:buNone/>
            </a:pPr>
            <a:endParaRPr sz="3600" dirty="0">
              <a:solidFill>
                <a:schemeClr val="accent5">
                  <a:lumMod val="50000"/>
                </a:schemeClr>
              </a:solidFill>
              <a:latin typeface="Gill Sans"/>
              <a:ea typeface="Gill Sans"/>
              <a:cs typeface="Gill Sans"/>
              <a:sym typeface="Gill Sans"/>
            </a:endParaRPr>
          </a:p>
        </p:txBody>
      </p:sp>
      <p:sp>
        <p:nvSpPr>
          <p:cNvPr id="473" name="Google Shape;473;gb525822f29_0_5"/>
          <p:cNvSpPr txBox="1"/>
          <p:nvPr/>
        </p:nvSpPr>
        <p:spPr>
          <a:xfrm>
            <a:off x="6086475" y="3147250"/>
            <a:ext cx="1638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17" name="Picture 16" descr="A picture containing vector graphics&#10;&#10;Description automatically generated">
            <a:extLst>
              <a:ext uri="{FF2B5EF4-FFF2-40B4-BE49-F238E27FC236}">
                <a16:creationId xmlns:a16="http://schemas.microsoft.com/office/drawing/2014/main" id="{1E47C1AF-3A08-7F4D-9D05-D849ACE343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05479">
            <a:off x="932441" y="3860576"/>
            <a:ext cx="1488935" cy="1135313"/>
          </a:xfrm>
          <a:prstGeom prst="rect">
            <a:avLst/>
          </a:prstGeom>
        </p:spPr>
      </p:pic>
      <p:pic>
        <p:nvPicPr>
          <p:cNvPr id="7" name="Picture 6" descr="A picture containing text, electronics&#10;&#10;Description automatically generated">
            <a:extLst>
              <a:ext uri="{FF2B5EF4-FFF2-40B4-BE49-F238E27FC236}">
                <a16:creationId xmlns:a16="http://schemas.microsoft.com/office/drawing/2014/main" id="{EE95C9C0-3F73-6C4E-84A2-267E71F4797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88018" y="1168906"/>
            <a:ext cx="1067257" cy="1630178"/>
          </a:xfrm>
          <a:prstGeom prst="rect">
            <a:avLst/>
          </a:prstGeom>
        </p:spPr>
      </p:pic>
      <p:sp>
        <p:nvSpPr>
          <p:cNvPr id="10" name="Rounded Rectangle 9">
            <a:extLst>
              <a:ext uri="{FF2B5EF4-FFF2-40B4-BE49-F238E27FC236}">
                <a16:creationId xmlns:a16="http://schemas.microsoft.com/office/drawing/2014/main" id="{9F621F7B-CCDE-3B48-9868-2FF8E149A39D}"/>
              </a:ext>
            </a:extLst>
          </p:cNvPr>
          <p:cNvSpPr/>
          <p:nvPr/>
        </p:nvSpPr>
        <p:spPr>
          <a:xfrm>
            <a:off x="2104555" y="3066763"/>
            <a:ext cx="6746508" cy="1587994"/>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Gill Sans"/>
                <a:ea typeface="Gill Sans"/>
                <a:cs typeface="Gill Sans"/>
                <a:sym typeface="Gill Sans"/>
              </a:rPr>
              <a:t>If they get closer to where the germ is hiding, say “Warm”, if they get even closer – “Hot” and if they are nowhere near the germ, its “Cold”.</a:t>
            </a:r>
          </a:p>
        </p:txBody>
      </p:sp>
      <p:sp>
        <p:nvSpPr>
          <p:cNvPr id="18" name="Rounded Rectangle 17">
            <a:extLst>
              <a:ext uri="{FF2B5EF4-FFF2-40B4-BE49-F238E27FC236}">
                <a16:creationId xmlns:a16="http://schemas.microsoft.com/office/drawing/2014/main" id="{59AB5A3C-5CF5-EB4F-88DC-E8FECBA2E17D}"/>
              </a:ext>
            </a:extLst>
          </p:cNvPr>
          <p:cNvSpPr/>
          <p:nvPr/>
        </p:nvSpPr>
        <p:spPr>
          <a:xfrm>
            <a:off x="1568690" y="5341553"/>
            <a:ext cx="6746508" cy="1144438"/>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5">
                    <a:lumMod val="50000"/>
                  </a:schemeClr>
                </a:solidFill>
                <a:latin typeface="Gill Sans"/>
                <a:ea typeface="Gill Sans"/>
                <a:cs typeface="Gill Sans"/>
                <a:sym typeface="Gill Sans"/>
              </a:rPr>
              <a:t>              </a:t>
            </a:r>
            <a:r>
              <a:rPr lang="en-GB" sz="2400" dirty="0">
                <a:solidFill>
                  <a:schemeClr val="bg1"/>
                </a:solidFill>
                <a:latin typeface="Gill Sans"/>
                <a:ea typeface="Gill Sans"/>
                <a:cs typeface="Gill Sans"/>
                <a:sym typeface="Gill Sans"/>
              </a:rPr>
              <a:t>Use a timer to see how long it takes to find all the hidden germs now!</a:t>
            </a:r>
          </a:p>
        </p:txBody>
      </p:sp>
      <p:pic>
        <p:nvPicPr>
          <p:cNvPr id="5" name="Picture 4" descr="A picture containing text, clock, gauge&#10;&#10;Description automatically generated">
            <a:extLst>
              <a:ext uri="{FF2B5EF4-FFF2-40B4-BE49-F238E27FC236}">
                <a16:creationId xmlns:a16="http://schemas.microsoft.com/office/drawing/2014/main" id="{193CACB0-905B-874E-9960-48D281EA430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800782" y="5386965"/>
            <a:ext cx="1053613" cy="1053613"/>
          </a:xfrm>
          <a:prstGeom prst="rect">
            <a:avLst/>
          </a:prstGeom>
        </p:spPr>
      </p:pic>
      <p:pic>
        <p:nvPicPr>
          <p:cNvPr id="14" name="Picture 13" descr="A picture containing furniture, white, chest of drawers&#10;&#10;Description automatically generated">
            <a:extLst>
              <a:ext uri="{FF2B5EF4-FFF2-40B4-BE49-F238E27FC236}">
                <a16:creationId xmlns:a16="http://schemas.microsoft.com/office/drawing/2014/main" id="{BDB899B8-7F26-344F-A169-C71E5E3242B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2774" y="3000506"/>
            <a:ext cx="2520362" cy="3245536"/>
          </a:xfrm>
          <a:prstGeom prst="rect">
            <a:avLst/>
          </a:prstGeom>
        </p:spPr>
      </p:pic>
    </p:spTree>
    <p:extLst>
      <p:ext uri="{BB962C8B-B14F-4D97-AF65-F5344CB8AC3E}">
        <p14:creationId xmlns:p14="http://schemas.microsoft.com/office/powerpoint/2010/main" val="119113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gb7ddb9015f_0_239"/>
          <p:cNvSpPr txBox="1">
            <a:spLocks noGrp="1"/>
          </p:cNvSpPr>
          <p:nvPr>
            <p:ph type="title"/>
          </p:nvPr>
        </p:nvSpPr>
        <p:spPr>
          <a:xfrm>
            <a:off x="532200" y="1105969"/>
            <a:ext cx="8079600" cy="9204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GB" sz="4800" dirty="0">
                <a:solidFill>
                  <a:srgbClr val="0F6BB2"/>
                </a:solidFill>
                <a:latin typeface="Gill Sans"/>
                <a:ea typeface="Gill Sans"/>
                <a:cs typeface="Gill Sans"/>
                <a:sym typeface="Gill Sans"/>
              </a:rPr>
              <a:t>Results time!</a:t>
            </a:r>
            <a:br>
              <a:rPr lang="en-GB" sz="4800" dirty="0">
                <a:solidFill>
                  <a:srgbClr val="0F6BB2"/>
                </a:solidFill>
                <a:latin typeface="Gill Sans"/>
                <a:ea typeface="Gill Sans"/>
                <a:cs typeface="Gill Sans"/>
                <a:sym typeface="Gill Sans"/>
              </a:rPr>
            </a:br>
            <a:endParaRPr sz="4800" dirty="0">
              <a:solidFill>
                <a:srgbClr val="0F6BB2"/>
              </a:solidFill>
              <a:latin typeface="Gill Sans"/>
              <a:ea typeface="Gill Sans"/>
              <a:cs typeface="Gill Sans"/>
              <a:sym typeface="Gill Sans"/>
            </a:endParaRPr>
          </a:p>
        </p:txBody>
      </p:sp>
      <p:sp>
        <p:nvSpPr>
          <p:cNvPr id="499" name="Google Shape;499;gb7ddb9015f_0_239"/>
          <p:cNvSpPr txBox="1"/>
          <p:nvPr/>
        </p:nvSpPr>
        <p:spPr>
          <a:xfrm>
            <a:off x="6086475" y="3147250"/>
            <a:ext cx="1638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TextBox 1">
            <a:extLst>
              <a:ext uri="{FF2B5EF4-FFF2-40B4-BE49-F238E27FC236}">
                <a16:creationId xmlns:a16="http://schemas.microsoft.com/office/drawing/2014/main" id="{F8973FBE-C0DD-EB4A-9598-C39A5DF978B3}"/>
              </a:ext>
            </a:extLst>
          </p:cNvPr>
          <p:cNvSpPr txBox="1"/>
          <p:nvPr/>
        </p:nvSpPr>
        <p:spPr>
          <a:xfrm>
            <a:off x="1418625" y="1942854"/>
            <a:ext cx="6306750" cy="523220"/>
          </a:xfrm>
          <a:prstGeom prst="rect">
            <a:avLst/>
          </a:prstGeom>
          <a:noFill/>
        </p:spPr>
        <p:txBody>
          <a:bodyPr wrap="square" rtlCol="0">
            <a:spAutoFit/>
          </a:bodyPr>
          <a:lstStyle/>
          <a:p>
            <a:r>
              <a:rPr lang="en-US" sz="2800" dirty="0">
                <a:solidFill>
                  <a:schemeClr val="accent5">
                    <a:lumMod val="50000"/>
                  </a:schemeClr>
                </a:solidFill>
                <a:latin typeface="Gill Sans MT" panose="020B0502020104020203" pitchFamily="34" charset="77"/>
              </a:rPr>
              <a:t>Which way was quicker to find the germs?</a:t>
            </a:r>
          </a:p>
        </p:txBody>
      </p:sp>
      <p:pic>
        <p:nvPicPr>
          <p:cNvPr id="4" name="Picture 3">
            <a:extLst>
              <a:ext uri="{FF2B5EF4-FFF2-40B4-BE49-F238E27FC236}">
                <a16:creationId xmlns:a16="http://schemas.microsoft.com/office/drawing/2014/main" id="{5FE954F3-B45E-544C-8B10-BF0F8EB6B1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68588" y="2678643"/>
            <a:ext cx="3155429" cy="4010024"/>
          </a:xfrm>
          <a:prstGeom prst="rect">
            <a:avLst/>
          </a:prstGeom>
        </p:spPr>
      </p:pic>
    </p:spTree>
    <p:extLst>
      <p:ext uri="{BB962C8B-B14F-4D97-AF65-F5344CB8AC3E}">
        <p14:creationId xmlns:p14="http://schemas.microsoft.com/office/powerpoint/2010/main" val="446831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pic>
        <p:nvPicPr>
          <p:cNvPr id="11" name="Picture 10" descr="A picture containing syring high fiving the vacine and also a defeated germ on the ground&#10;">
            <a:extLst>
              <a:ext uri="{FF2B5EF4-FFF2-40B4-BE49-F238E27FC236}">
                <a16:creationId xmlns:a16="http://schemas.microsoft.com/office/drawing/2014/main" id="{6C706F50-1AAC-3247-BE16-88C58FB896D2}"/>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351151" y="1338583"/>
            <a:ext cx="6043409" cy="5519417"/>
          </a:xfrm>
          <a:prstGeom prst="rect">
            <a:avLst/>
          </a:prstGeom>
        </p:spPr>
      </p:pic>
      <p:sp>
        <p:nvSpPr>
          <p:cNvPr id="522" name="Google Shape;522;gb65152134c_1_0"/>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0000"/>
              </a:buClr>
              <a:buSzPts val="1800"/>
              <a:buFont typeface="Arial"/>
              <a:buNone/>
            </a:pPr>
            <a:r>
              <a:rPr lang="en-GB" sz="4800" dirty="0">
                <a:solidFill>
                  <a:srgbClr val="0F6BB2"/>
                </a:solidFill>
                <a:latin typeface="Gill Sans"/>
                <a:ea typeface="Gill Sans"/>
                <a:cs typeface="Gill Sans"/>
                <a:sym typeface="Gill Sans"/>
              </a:rPr>
              <a:t>What have we learnt?</a:t>
            </a:r>
            <a:endParaRPr sz="4800" dirty="0">
              <a:solidFill>
                <a:srgbClr val="0F6BB2"/>
              </a:solidFill>
              <a:latin typeface="Gill Sans"/>
              <a:ea typeface="Gill Sans"/>
              <a:cs typeface="Gill Sans"/>
              <a:sym typeface="Gill Sans"/>
            </a:endParaRPr>
          </a:p>
          <a:p>
            <a:pPr marL="0" lvl="0" indent="0" algn="l" rtl="0">
              <a:lnSpc>
                <a:spcPct val="90000"/>
              </a:lnSpc>
              <a:spcBef>
                <a:spcPts val="0"/>
              </a:spcBef>
              <a:spcAft>
                <a:spcPts val="0"/>
              </a:spcAft>
              <a:buClr>
                <a:schemeClr val="accent1"/>
              </a:buClr>
              <a:buSzPts val="4800"/>
              <a:buFont typeface="Calibri"/>
              <a:buNone/>
            </a:pPr>
            <a:endParaRPr dirty="0"/>
          </a:p>
        </p:txBody>
      </p:sp>
      <p:sp>
        <p:nvSpPr>
          <p:cNvPr id="524" name="Google Shape;524;gb65152134c_1_0"/>
          <p:cNvSpPr txBox="1"/>
          <p:nvPr/>
        </p:nvSpPr>
        <p:spPr>
          <a:xfrm>
            <a:off x="1571284" y="1851660"/>
            <a:ext cx="3887407" cy="3154679"/>
          </a:xfrm>
          <a:prstGeom prst="rect">
            <a:avLst/>
          </a:prstGeom>
          <a:noFill/>
          <a:ln>
            <a:noFill/>
          </a:ln>
        </p:spPr>
        <p:txBody>
          <a:bodyPr spcFirstLastPara="1" wrap="square" lIns="91425" tIns="91425" rIns="91425" bIns="91425" anchor="t" anchorCtr="0">
            <a:spAutoFit/>
          </a:bodyPr>
          <a:lstStyle/>
          <a:p>
            <a:pPr marR="0" lvl="0" algn="l" rtl="0">
              <a:lnSpc>
                <a:spcPct val="100000"/>
              </a:lnSpc>
              <a:spcBef>
                <a:spcPts val="0"/>
              </a:spcBef>
              <a:spcAft>
                <a:spcPts val="0"/>
              </a:spcAft>
              <a:buClr>
                <a:schemeClr val="accent5">
                  <a:lumMod val="50000"/>
                </a:schemeClr>
              </a:buClr>
              <a:buSzPts val="2700"/>
            </a:pPr>
            <a:r>
              <a:rPr lang="en-GB" sz="2800" dirty="0">
                <a:solidFill>
                  <a:schemeClr val="accent5">
                    <a:lumMod val="50000"/>
                  </a:schemeClr>
                </a:solidFill>
                <a:latin typeface="Gill Sans"/>
                <a:ea typeface="Gill Sans"/>
                <a:cs typeface="Gill Sans"/>
                <a:sym typeface="Gill Sans"/>
              </a:rPr>
              <a:t>Can you explain in your own words how a </a:t>
            </a:r>
            <a:r>
              <a:rPr lang="en-GB" sz="2800" b="0" i="0" u="none" strike="noStrike" cap="none" dirty="0">
                <a:solidFill>
                  <a:schemeClr val="accent5">
                    <a:lumMod val="50000"/>
                  </a:schemeClr>
                </a:solidFill>
                <a:latin typeface="Gill Sans"/>
                <a:ea typeface="Gill Sans"/>
                <a:cs typeface="Gill Sans"/>
                <a:sym typeface="Gill Sans"/>
              </a:rPr>
              <a:t>vaccine works?</a:t>
            </a:r>
            <a:endParaRPr sz="2800" b="0" i="0" u="none" strike="noStrike" cap="none" dirty="0">
              <a:solidFill>
                <a:schemeClr val="accent5">
                  <a:lumMod val="50000"/>
                </a:schemeClr>
              </a:solidFill>
              <a:latin typeface="Gill Sans"/>
              <a:ea typeface="Gill Sans"/>
              <a:cs typeface="Gill Sans"/>
              <a:sym typeface="Gill Sans"/>
            </a:endParaRPr>
          </a:p>
          <a:p>
            <a:pPr marL="0" marR="0" lvl="0" indent="0" algn="l" rtl="0">
              <a:lnSpc>
                <a:spcPct val="100000"/>
              </a:lnSpc>
              <a:spcBef>
                <a:spcPts val="0"/>
              </a:spcBef>
              <a:spcAft>
                <a:spcPts val="0"/>
              </a:spcAft>
              <a:buClr>
                <a:schemeClr val="accent5">
                  <a:lumMod val="50000"/>
                </a:schemeClr>
              </a:buClr>
              <a:buSzPts val="2700"/>
              <a:buFont typeface="Arial"/>
              <a:buNone/>
            </a:pPr>
            <a:endParaRPr sz="2800" b="0" i="0" u="none" strike="noStrike" cap="none" dirty="0">
              <a:solidFill>
                <a:schemeClr val="accent5">
                  <a:lumMod val="50000"/>
                </a:schemeClr>
              </a:solidFill>
              <a:latin typeface="Gill Sans"/>
              <a:ea typeface="Gill Sans"/>
              <a:cs typeface="Gill Sans"/>
              <a:sym typeface="Gill Sans"/>
            </a:endParaRPr>
          </a:p>
          <a:p>
            <a:pPr marR="0" lvl="0" algn="l" rtl="0">
              <a:lnSpc>
                <a:spcPct val="100000"/>
              </a:lnSpc>
              <a:spcBef>
                <a:spcPts val="0"/>
              </a:spcBef>
              <a:spcAft>
                <a:spcPts val="0"/>
              </a:spcAft>
              <a:buClr>
                <a:schemeClr val="accent5">
                  <a:lumMod val="50000"/>
                </a:schemeClr>
              </a:buClr>
              <a:buSzPts val="2700"/>
            </a:pPr>
            <a:endParaRPr sz="2700" b="0" i="0" u="none" strike="noStrike" cap="none" dirty="0">
              <a:solidFill>
                <a:srgbClr val="000000"/>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2700"/>
              <a:buFont typeface="Arial"/>
              <a:buNone/>
            </a:pPr>
            <a:endParaRPr sz="2700" b="0" i="0" u="none" strike="noStrike" cap="none" dirty="0">
              <a:solidFill>
                <a:srgbClr val="000000"/>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2700"/>
              <a:buFont typeface="Arial"/>
              <a:buNone/>
            </a:pPr>
            <a:endParaRPr sz="2700" b="0" i="0" u="none" strike="noStrike" cap="none" dirty="0">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2398525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529" name="Google Shape;529;gabefc0c955_0_1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7475" y="2662841"/>
            <a:ext cx="1962150" cy="1962150"/>
          </a:xfrm>
          <a:prstGeom prst="rect">
            <a:avLst/>
          </a:prstGeom>
          <a:noFill/>
          <a:ln>
            <a:noFill/>
          </a:ln>
        </p:spPr>
      </p:pic>
      <p:sp>
        <p:nvSpPr>
          <p:cNvPr id="530" name="Google Shape;530;gabefc0c955_0_11"/>
          <p:cNvSpPr/>
          <p:nvPr/>
        </p:nvSpPr>
        <p:spPr>
          <a:xfrm>
            <a:off x="2641600" y="745067"/>
            <a:ext cx="5593714" cy="2997135"/>
          </a:xfrm>
          <a:prstGeom prst="wedgeEllipseCallout">
            <a:avLst>
              <a:gd name="adj1" fmla="val -44353"/>
              <a:gd name="adj2" fmla="val 44403"/>
            </a:avLst>
          </a:prstGeom>
          <a:noFill/>
          <a:ln w="952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gabefc0c955_0_11"/>
          <p:cNvSpPr txBox="1">
            <a:spLocks noGrp="1"/>
          </p:cNvSpPr>
          <p:nvPr>
            <p:ph type="title"/>
          </p:nvPr>
        </p:nvSpPr>
        <p:spPr>
          <a:xfrm>
            <a:off x="3298169" y="1431752"/>
            <a:ext cx="4638600" cy="1962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1100"/>
              <a:buFont typeface="Arial"/>
              <a:buNone/>
            </a:pPr>
            <a:r>
              <a:rPr lang="en-GB" sz="3000" dirty="0">
                <a:solidFill>
                  <a:srgbClr val="002060"/>
                </a:solidFill>
                <a:latin typeface="Gill Sans"/>
                <a:ea typeface="Gill Sans"/>
                <a:cs typeface="Gill Sans"/>
                <a:sym typeface="Gill Sans"/>
              </a:rPr>
              <a:t>Well done for learning about vaccines – another superpower tool we have to keep healthy!</a:t>
            </a:r>
            <a:endParaRPr sz="4200" dirty="0">
              <a:solidFill>
                <a:srgbClr val="002060"/>
              </a:solidFill>
              <a:latin typeface="Gill Sans"/>
              <a:ea typeface="Gill Sans"/>
              <a:cs typeface="Gill Sans"/>
              <a:sym typeface="Gill Sans"/>
            </a:endParaRPr>
          </a:p>
        </p:txBody>
      </p:sp>
    </p:spTree>
    <p:extLst>
      <p:ext uri="{BB962C8B-B14F-4D97-AF65-F5344CB8AC3E}">
        <p14:creationId xmlns:p14="http://schemas.microsoft.com/office/powerpoint/2010/main" val="402271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5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87;gabefc0c955_0_11">
            <a:extLst>
              <a:ext uri="{FF2B5EF4-FFF2-40B4-BE49-F238E27FC236}">
                <a16:creationId xmlns:a16="http://schemas.microsoft.com/office/drawing/2014/main" id="{30926FED-FAE3-495E-8A5A-A984014D0BC0}"/>
              </a:ext>
            </a:extLst>
          </p:cNvPr>
          <p:cNvSpPr txBox="1">
            <a:spLocks/>
          </p:cNvSpPr>
          <p:nvPr/>
        </p:nvSpPr>
        <p:spPr>
          <a:xfrm>
            <a:off x="3493820" y="2326105"/>
            <a:ext cx="3053893" cy="19563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1800"/>
              <a:buFont typeface="Calibri"/>
              <a:buNone/>
              <a:defRPr sz="48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1100"/>
              <a:buFont typeface="Arial"/>
              <a:buNone/>
              <a:tabLst/>
              <a:defRPr/>
            </a:pPr>
            <a:r>
              <a:rPr kumimoji="0" lang="en-GB" sz="5400" b="0" i="0" u="none" strike="noStrike" kern="0" cap="none" spc="0" normalizeH="0" baseline="0" noProof="0" dirty="0">
                <a:ln>
                  <a:noFill/>
                </a:ln>
                <a:solidFill>
                  <a:srgbClr val="0F6BB2"/>
                </a:solidFill>
                <a:effectLst/>
                <a:uLnTx/>
                <a:uFillTx/>
                <a:latin typeface="Gill Sans"/>
                <a:ea typeface="Gill Sans"/>
                <a:cs typeface="Gill Sans"/>
                <a:sym typeface="Gill Sans"/>
              </a:rPr>
              <a:t>Bye, </a:t>
            </a:r>
          </a:p>
          <a:p>
            <a:pPr marL="0" marR="0" lvl="0" indent="0" algn="ctr" defTabSz="914400" rtl="0" eaLnBrk="1" fontAlgn="auto" latinLnBrk="0" hangingPunct="1">
              <a:lnSpc>
                <a:spcPct val="90000"/>
              </a:lnSpc>
              <a:spcBef>
                <a:spcPts val="0"/>
              </a:spcBef>
              <a:spcAft>
                <a:spcPts val="0"/>
              </a:spcAft>
              <a:buClr>
                <a:srgbClr val="000000"/>
              </a:buClr>
              <a:buSzPts val="1100"/>
              <a:buFont typeface="Arial"/>
              <a:buNone/>
              <a:tabLst/>
              <a:defRPr/>
            </a:pPr>
            <a:r>
              <a:rPr kumimoji="0" lang="en-GB" sz="5400" b="0" i="0" u="none" strike="noStrike" kern="0" cap="none" spc="0" normalizeH="0" baseline="0" noProof="0" dirty="0">
                <a:ln>
                  <a:noFill/>
                </a:ln>
                <a:solidFill>
                  <a:srgbClr val="0F6BB2"/>
                </a:solidFill>
                <a:effectLst/>
                <a:uLnTx/>
                <a:uFillTx/>
                <a:latin typeface="Gill Sans"/>
                <a:ea typeface="Gill Sans"/>
                <a:cs typeface="Gill Sans"/>
                <a:sym typeface="Gill Sans"/>
              </a:rPr>
              <a:t>see you soon!</a:t>
            </a:r>
          </a:p>
        </p:txBody>
      </p:sp>
      <p:sp>
        <p:nvSpPr>
          <p:cNvPr id="7" name="Google Shape;292;gabefc0c955_0_11">
            <a:extLst>
              <a:ext uri="{FF2B5EF4-FFF2-40B4-BE49-F238E27FC236}">
                <a16:creationId xmlns:a16="http://schemas.microsoft.com/office/drawing/2014/main" id="{66E1F673-BFE0-4D9B-88AE-1BCABE64216C}"/>
              </a:ext>
            </a:extLst>
          </p:cNvPr>
          <p:cNvSpPr/>
          <p:nvPr/>
        </p:nvSpPr>
        <p:spPr>
          <a:xfrm>
            <a:off x="3215435" y="1716574"/>
            <a:ext cx="3610665" cy="3424851"/>
          </a:xfrm>
          <a:prstGeom prst="wedgeEllipseCallout">
            <a:avLst>
              <a:gd name="adj1" fmla="val -58794"/>
              <a:gd name="adj2" fmla="val -41295"/>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 name="Google Shape;529;gabefc0c955_0_11">
            <a:extLst>
              <a:ext uri="{FF2B5EF4-FFF2-40B4-BE49-F238E27FC236}">
                <a16:creationId xmlns:a16="http://schemas.microsoft.com/office/drawing/2014/main" id="{1154B751-43A7-438E-96C1-4742844B2886}"/>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4398" y="1219200"/>
            <a:ext cx="1962150" cy="1962150"/>
          </a:xfrm>
          <a:prstGeom prst="rect">
            <a:avLst/>
          </a:prstGeom>
          <a:noFill/>
          <a:ln>
            <a:noFill/>
          </a:ln>
        </p:spPr>
      </p:pic>
    </p:spTree>
    <p:extLst>
      <p:ext uri="{BB962C8B-B14F-4D97-AF65-F5344CB8AC3E}">
        <p14:creationId xmlns:p14="http://schemas.microsoft.com/office/powerpoint/2010/main" val="144882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4776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pic>
        <p:nvPicPr>
          <p:cNvPr id="331" name="Google Shape;331;gaf9cfb55a7_0_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403591" y="1041606"/>
            <a:ext cx="2191866" cy="2171377"/>
          </a:xfrm>
          <a:prstGeom prst="rect">
            <a:avLst/>
          </a:prstGeom>
          <a:noFill/>
          <a:ln>
            <a:noFill/>
          </a:ln>
        </p:spPr>
      </p:pic>
      <p:sp>
        <p:nvSpPr>
          <p:cNvPr id="329" name="Google Shape;329;gaf9cfb55a7_0_0"/>
          <p:cNvSpPr txBox="1">
            <a:spLocks noGrp="1"/>
          </p:cNvSpPr>
          <p:nvPr>
            <p:ph type="title"/>
          </p:nvPr>
        </p:nvSpPr>
        <p:spPr>
          <a:xfrm>
            <a:off x="532194" y="125458"/>
            <a:ext cx="8079600" cy="16581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GB" sz="4800" dirty="0">
                <a:solidFill>
                  <a:srgbClr val="0F6BB2"/>
                </a:solidFill>
                <a:latin typeface="Gill Sans"/>
                <a:ea typeface="Gill Sans"/>
                <a:cs typeface="Gill Sans"/>
                <a:sym typeface="Gill Sans"/>
              </a:rPr>
              <a:t>Extension Activities</a:t>
            </a:r>
            <a:endParaRPr sz="4800" dirty="0">
              <a:solidFill>
                <a:srgbClr val="0F6BB2"/>
              </a:solidFill>
              <a:latin typeface="Gill Sans"/>
              <a:ea typeface="Gill Sans"/>
              <a:cs typeface="Gill Sans"/>
              <a:sym typeface="Gill Sans"/>
            </a:endParaRPr>
          </a:p>
        </p:txBody>
      </p:sp>
      <p:sp>
        <p:nvSpPr>
          <p:cNvPr id="330" name="Google Shape;330;gaf9cfb55a7_0_0"/>
          <p:cNvSpPr txBox="1">
            <a:spLocks noGrp="1"/>
          </p:cNvSpPr>
          <p:nvPr>
            <p:ph type="subTitle" idx="1"/>
          </p:nvPr>
        </p:nvSpPr>
        <p:spPr>
          <a:xfrm>
            <a:off x="365387" y="3296660"/>
            <a:ext cx="8413209" cy="3278953"/>
          </a:xfrm>
          <a:prstGeom prst="rect">
            <a:avLst/>
          </a:prstGeom>
          <a:noFill/>
          <a:ln>
            <a:noFill/>
          </a:ln>
        </p:spPr>
        <p:txBody>
          <a:bodyPr spcFirstLastPara="1" wrap="square" lIns="91425" tIns="45700" rIns="91425" bIns="45700" anchor="t" anchorCtr="0">
            <a:noAutofit/>
          </a:bodyPr>
          <a:lstStyle/>
          <a:p>
            <a:pPr>
              <a:buClr>
                <a:schemeClr val="accent5">
                  <a:lumMod val="50000"/>
                </a:schemeClr>
              </a:buClr>
              <a:buFont typeface="Arial" panose="020B0604020202020204" pitchFamily="34" charset="0"/>
              <a:buChar char="•"/>
            </a:pPr>
            <a:r>
              <a:rPr lang="en-GB" sz="2400" dirty="0">
                <a:solidFill>
                  <a:schemeClr val="accent5">
                    <a:lumMod val="50000"/>
                  </a:schemeClr>
                </a:solidFill>
                <a:latin typeface="Gill Sans MT"/>
                <a:ea typeface="Gill Sans"/>
              </a:rPr>
              <a:t>Set up a Lab – use different pots/tubes, add water and a little bit of paint to make different colour vaccines. </a:t>
            </a:r>
          </a:p>
          <a:p>
            <a:pPr>
              <a:buClr>
                <a:schemeClr val="accent5">
                  <a:lumMod val="50000"/>
                </a:schemeClr>
              </a:buClr>
              <a:buFont typeface="Arial" panose="020B0604020202020204" pitchFamily="34" charset="0"/>
              <a:buChar char="•"/>
            </a:pPr>
            <a:r>
              <a:rPr lang="en-GB" sz="2400" dirty="0">
                <a:solidFill>
                  <a:schemeClr val="accent5">
                    <a:lumMod val="50000"/>
                  </a:schemeClr>
                </a:solidFill>
                <a:latin typeface="Gill Sans MT"/>
                <a:ea typeface="Gill Sans"/>
              </a:rPr>
              <a:t>What germs will your vaccines defeat – can you draw the germs? </a:t>
            </a:r>
          </a:p>
          <a:p>
            <a:pPr>
              <a:buClr>
                <a:schemeClr val="accent5">
                  <a:lumMod val="50000"/>
                </a:schemeClr>
              </a:buClr>
              <a:buFont typeface="Arial" panose="020B0604020202020204" pitchFamily="34" charset="0"/>
              <a:buChar char="•"/>
            </a:pPr>
            <a:r>
              <a:rPr lang="en-GB" sz="2400" dirty="0">
                <a:solidFill>
                  <a:schemeClr val="accent5">
                    <a:lumMod val="50000"/>
                  </a:schemeClr>
                </a:solidFill>
                <a:latin typeface="Gill Sans MT"/>
                <a:ea typeface="Gill Sans"/>
              </a:rPr>
              <a:t>Make labels for the new vaccines you develop.</a:t>
            </a:r>
          </a:p>
          <a:p>
            <a:pPr>
              <a:buClr>
                <a:schemeClr val="accent5">
                  <a:lumMod val="50000"/>
                </a:schemeClr>
              </a:buClr>
              <a:buFont typeface="Arial" panose="020B0604020202020204" pitchFamily="34" charset="0"/>
              <a:buChar char="•"/>
            </a:pPr>
            <a:r>
              <a:rPr lang="en-GB" sz="2400" dirty="0">
                <a:solidFill>
                  <a:schemeClr val="accent5">
                    <a:lumMod val="50000"/>
                  </a:schemeClr>
                </a:solidFill>
                <a:latin typeface="Gill Sans MT"/>
                <a:ea typeface="Gill Sans"/>
              </a:rPr>
              <a:t>Play Matching Pairs Memory Game </a:t>
            </a:r>
          </a:p>
          <a:p>
            <a:pPr marL="285750" indent="-285750"/>
            <a:endParaRPr lang="en-GB" dirty="0">
              <a:solidFill>
                <a:srgbClr val="37757F"/>
              </a:solidFill>
              <a:latin typeface="Gill Sans MT"/>
              <a:ea typeface="Gill Sans"/>
            </a:endParaRPr>
          </a:p>
          <a:p>
            <a:pPr marL="285750" indent="-285750"/>
            <a:endParaRPr lang="en-GB" u="sng" dirty="0">
              <a:latin typeface="Gill Sans MT"/>
              <a:ea typeface="Gill Sans"/>
            </a:endParaRPr>
          </a:p>
          <a:p>
            <a:pPr marL="0" indent="0" algn="ctr">
              <a:buNone/>
            </a:pPr>
            <a:endParaRPr lang="en-GB" sz="3100" dirty="0">
              <a:latin typeface="Gill Sans"/>
              <a:ea typeface="Gill Sans"/>
              <a:cs typeface="Gill Sans"/>
            </a:endParaRPr>
          </a:p>
        </p:txBody>
      </p:sp>
    </p:spTree>
    <p:extLst>
      <p:ext uri="{BB962C8B-B14F-4D97-AF65-F5344CB8AC3E}">
        <p14:creationId xmlns:p14="http://schemas.microsoft.com/office/powerpoint/2010/main" val="2843721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7BFBA32-57BD-D64B-B839-25BB049E1794}"/>
              </a:ext>
            </a:extLst>
          </p:cNvPr>
          <p:cNvSpPr/>
          <p:nvPr/>
        </p:nvSpPr>
        <p:spPr>
          <a:xfrm rot="20140976">
            <a:off x="433354" y="1553915"/>
            <a:ext cx="872837" cy="900545"/>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FA535"/>
              </a:solidFill>
            </a:endParaRPr>
          </a:p>
        </p:txBody>
      </p:sp>
      <p:grpSp>
        <p:nvGrpSpPr>
          <p:cNvPr id="40" name="Group 39">
            <a:extLst>
              <a:ext uri="{FF2B5EF4-FFF2-40B4-BE49-F238E27FC236}">
                <a16:creationId xmlns:a16="http://schemas.microsoft.com/office/drawing/2014/main" id="{01CD3D86-DA31-BB43-B3B0-AAE194BB84CC}"/>
              </a:ext>
            </a:extLst>
          </p:cNvPr>
          <p:cNvGrpSpPr/>
          <p:nvPr/>
        </p:nvGrpSpPr>
        <p:grpSpPr>
          <a:xfrm>
            <a:off x="2393826" y="1850983"/>
            <a:ext cx="1648691" cy="1690255"/>
            <a:chOff x="2489781" y="1301746"/>
            <a:chExt cx="1648691" cy="1690255"/>
          </a:xfrm>
        </p:grpSpPr>
        <p:sp>
          <p:nvSpPr>
            <p:cNvPr id="17" name="Rectangle 16">
              <a:extLst>
                <a:ext uri="{FF2B5EF4-FFF2-40B4-BE49-F238E27FC236}">
                  <a16:creationId xmlns:a16="http://schemas.microsoft.com/office/drawing/2014/main" id="{3887B657-102F-114D-A8C2-C104D9C11355}"/>
                </a:ext>
              </a:extLst>
            </p:cNvPr>
            <p:cNvSpPr/>
            <p:nvPr/>
          </p:nvSpPr>
          <p:spPr>
            <a:xfrm rot="21189930">
              <a:off x="2489781" y="1301746"/>
              <a:ext cx="1648691" cy="1690255"/>
            </a:xfrm>
            <a:prstGeom prst="rect">
              <a:avLst/>
            </a:prstGeom>
            <a:solidFill>
              <a:schemeClr val="accent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Explosion 2 11">
              <a:extLst>
                <a:ext uri="{FF2B5EF4-FFF2-40B4-BE49-F238E27FC236}">
                  <a16:creationId xmlns:a16="http://schemas.microsoft.com/office/drawing/2014/main" id="{72B0984D-75FF-3441-85C4-CD806838ECAA}"/>
                </a:ext>
              </a:extLst>
            </p:cNvPr>
            <p:cNvSpPr/>
            <p:nvPr/>
          </p:nvSpPr>
          <p:spPr>
            <a:xfrm rot="21189930">
              <a:off x="2786248" y="1436731"/>
              <a:ext cx="1064740" cy="1495261"/>
            </a:xfrm>
            <a:prstGeom prst="irregularSeal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65361072-6165-7B4C-8E1F-A7E2E6CC9A21}"/>
              </a:ext>
            </a:extLst>
          </p:cNvPr>
          <p:cNvGrpSpPr/>
          <p:nvPr/>
        </p:nvGrpSpPr>
        <p:grpSpPr>
          <a:xfrm rot="1627281">
            <a:off x="4798761" y="4324205"/>
            <a:ext cx="1648691" cy="1690255"/>
            <a:chOff x="3386883" y="3148473"/>
            <a:chExt cx="1648691" cy="1690255"/>
          </a:xfrm>
        </p:grpSpPr>
        <p:sp>
          <p:nvSpPr>
            <p:cNvPr id="18" name="Rectangle 17">
              <a:extLst>
                <a:ext uri="{FF2B5EF4-FFF2-40B4-BE49-F238E27FC236}">
                  <a16:creationId xmlns:a16="http://schemas.microsoft.com/office/drawing/2014/main" id="{2242B50C-9326-D84F-A066-93974FD6117F}"/>
                </a:ext>
              </a:extLst>
            </p:cNvPr>
            <p:cNvSpPr/>
            <p:nvPr/>
          </p:nvSpPr>
          <p:spPr>
            <a:xfrm rot="170152">
              <a:off x="3386883" y="3148473"/>
              <a:ext cx="1648691" cy="1690255"/>
            </a:xfrm>
            <a:prstGeom prst="rect">
              <a:avLst/>
            </a:prstGeom>
            <a:solidFill>
              <a:schemeClr val="accent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Germ with solid fill">
              <a:extLst>
                <a:ext uri="{FF2B5EF4-FFF2-40B4-BE49-F238E27FC236}">
                  <a16:creationId xmlns:a16="http://schemas.microsoft.com/office/drawing/2014/main" id="{CB831994-C1CB-794D-B8A5-941550C8FA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70152">
              <a:off x="3553137" y="3335509"/>
              <a:ext cx="1316181" cy="1316181"/>
            </a:xfrm>
            <a:prstGeom prst="rect">
              <a:avLst/>
            </a:prstGeom>
          </p:spPr>
        </p:pic>
      </p:grpSp>
      <p:grpSp>
        <p:nvGrpSpPr>
          <p:cNvPr id="43" name="Group 42">
            <a:extLst>
              <a:ext uri="{FF2B5EF4-FFF2-40B4-BE49-F238E27FC236}">
                <a16:creationId xmlns:a16="http://schemas.microsoft.com/office/drawing/2014/main" id="{5E5302B8-65F8-C04E-A4F0-6D95137F2297}"/>
              </a:ext>
            </a:extLst>
          </p:cNvPr>
          <p:cNvGrpSpPr/>
          <p:nvPr/>
        </p:nvGrpSpPr>
        <p:grpSpPr>
          <a:xfrm>
            <a:off x="400964" y="2927855"/>
            <a:ext cx="1648691" cy="1690255"/>
            <a:chOff x="699959" y="3171823"/>
            <a:chExt cx="1648691" cy="1690255"/>
          </a:xfrm>
        </p:grpSpPr>
        <p:sp>
          <p:nvSpPr>
            <p:cNvPr id="19" name="Rectangle 18">
              <a:extLst>
                <a:ext uri="{FF2B5EF4-FFF2-40B4-BE49-F238E27FC236}">
                  <a16:creationId xmlns:a16="http://schemas.microsoft.com/office/drawing/2014/main" id="{F25DAD78-696B-3446-8F0F-46F6A57FE452}"/>
                </a:ext>
              </a:extLst>
            </p:cNvPr>
            <p:cNvSpPr/>
            <p:nvPr/>
          </p:nvSpPr>
          <p:spPr>
            <a:xfrm rot="2465744">
              <a:off x="699959" y="3171823"/>
              <a:ext cx="1648691" cy="1690255"/>
            </a:xfrm>
            <a:prstGeom prst="rect">
              <a:avLst/>
            </a:prstGeom>
            <a:solidFill>
              <a:schemeClr val="accent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reparation 12">
              <a:extLst>
                <a:ext uri="{FF2B5EF4-FFF2-40B4-BE49-F238E27FC236}">
                  <a16:creationId xmlns:a16="http://schemas.microsoft.com/office/drawing/2014/main" id="{E9F660FF-01C9-CD41-A28C-F9BDA7A0267C}"/>
                </a:ext>
              </a:extLst>
            </p:cNvPr>
            <p:cNvSpPr/>
            <p:nvPr/>
          </p:nvSpPr>
          <p:spPr>
            <a:xfrm rot="199421">
              <a:off x="1004758" y="3635949"/>
              <a:ext cx="1039091" cy="762001"/>
            </a:xfrm>
            <a:prstGeom prst="flowChartPreparati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2" name="Group 41">
            <a:extLst>
              <a:ext uri="{FF2B5EF4-FFF2-40B4-BE49-F238E27FC236}">
                <a16:creationId xmlns:a16="http://schemas.microsoft.com/office/drawing/2014/main" id="{3E2552FB-BCB7-2646-8AF1-4CE67B28B57C}"/>
              </a:ext>
            </a:extLst>
          </p:cNvPr>
          <p:cNvGrpSpPr/>
          <p:nvPr/>
        </p:nvGrpSpPr>
        <p:grpSpPr>
          <a:xfrm>
            <a:off x="7067430" y="4368090"/>
            <a:ext cx="1648691" cy="1690255"/>
            <a:chOff x="297360" y="991740"/>
            <a:chExt cx="1648691" cy="1690255"/>
          </a:xfrm>
        </p:grpSpPr>
        <p:sp>
          <p:nvSpPr>
            <p:cNvPr id="20" name="Rectangle 19">
              <a:extLst>
                <a:ext uri="{FF2B5EF4-FFF2-40B4-BE49-F238E27FC236}">
                  <a16:creationId xmlns:a16="http://schemas.microsoft.com/office/drawing/2014/main" id="{E7ACD3E9-7413-DB45-941D-B7E427EA19BF}"/>
                </a:ext>
              </a:extLst>
            </p:cNvPr>
            <p:cNvSpPr/>
            <p:nvPr/>
          </p:nvSpPr>
          <p:spPr>
            <a:xfrm rot="20948632">
              <a:off x="297360" y="991740"/>
              <a:ext cx="1648691" cy="1690255"/>
            </a:xfrm>
            <a:prstGeom prst="rect">
              <a:avLst/>
            </a:prstGeom>
            <a:solidFill>
              <a:schemeClr val="accent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E2E3232-75D3-F644-A4D5-FB615F3E5542}"/>
                </a:ext>
              </a:extLst>
            </p:cNvPr>
            <p:cNvSpPr/>
            <p:nvPr/>
          </p:nvSpPr>
          <p:spPr>
            <a:xfrm rot="20948632">
              <a:off x="664160" y="1382760"/>
              <a:ext cx="872837" cy="90054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Preparation 20">
            <a:extLst>
              <a:ext uri="{FF2B5EF4-FFF2-40B4-BE49-F238E27FC236}">
                <a16:creationId xmlns:a16="http://schemas.microsoft.com/office/drawing/2014/main" id="{24BAD6CA-B064-274A-A0D0-FF41DD7E73E3}"/>
              </a:ext>
            </a:extLst>
          </p:cNvPr>
          <p:cNvSpPr/>
          <p:nvPr/>
        </p:nvSpPr>
        <p:spPr>
          <a:xfrm rot="19333677">
            <a:off x="271876" y="5392047"/>
            <a:ext cx="1039091" cy="762001"/>
          </a:xfrm>
          <a:prstGeom prst="flowChartPreparati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Graphic 23" descr="Germ with solid fill">
            <a:extLst>
              <a:ext uri="{FF2B5EF4-FFF2-40B4-BE49-F238E27FC236}">
                <a16:creationId xmlns:a16="http://schemas.microsoft.com/office/drawing/2014/main" id="{90618DB0-D7DE-1949-AC79-0E39BE69D9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05542" y="1784841"/>
            <a:ext cx="1316181" cy="1316181"/>
          </a:xfrm>
          <a:prstGeom prst="rect">
            <a:avLst/>
          </a:prstGeom>
        </p:spPr>
      </p:pic>
      <p:sp>
        <p:nvSpPr>
          <p:cNvPr id="26" name="Explosion 2 25">
            <a:extLst>
              <a:ext uri="{FF2B5EF4-FFF2-40B4-BE49-F238E27FC236}">
                <a16:creationId xmlns:a16="http://schemas.microsoft.com/office/drawing/2014/main" id="{840E9A65-A25E-A940-BB88-469A1F1C60CA}"/>
              </a:ext>
            </a:extLst>
          </p:cNvPr>
          <p:cNvSpPr/>
          <p:nvPr/>
        </p:nvSpPr>
        <p:spPr>
          <a:xfrm rot="2554254">
            <a:off x="7643400" y="1175640"/>
            <a:ext cx="1064740" cy="1495261"/>
          </a:xfrm>
          <a:prstGeom prst="irregularSeal2">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C28B6199-C2E7-6344-B827-AB6C139C4022}"/>
              </a:ext>
            </a:extLst>
          </p:cNvPr>
          <p:cNvGrpSpPr/>
          <p:nvPr/>
        </p:nvGrpSpPr>
        <p:grpSpPr>
          <a:xfrm>
            <a:off x="5781692" y="2030383"/>
            <a:ext cx="1936020" cy="1789435"/>
            <a:chOff x="5006489" y="1743712"/>
            <a:chExt cx="1936020" cy="1789435"/>
          </a:xfrm>
        </p:grpSpPr>
        <p:sp>
          <p:nvSpPr>
            <p:cNvPr id="28" name="Rectangle 27">
              <a:extLst>
                <a:ext uri="{FF2B5EF4-FFF2-40B4-BE49-F238E27FC236}">
                  <a16:creationId xmlns:a16="http://schemas.microsoft.com/office/drawing/2014/main" id="{5786CBFB-EC60-6F41-8C98-03A4358B2892}"/>
                </a:ext>
              </a:extLst>
            </p:cNvPr>
            <p:cNvSpPr/>
            <p:nvPr/>
          </p:nvSpPr>
          <p:spPr>
            <a:xfrm rot="2116128">
              <a:off x="5006489" y="1743712"/>
              <a:ext cx="1936020" cy="1789435"/>
            </a:xfrm>
            <a:prstGeom prst="rect">
              <a:avLst/>
            </a:prstGeom>
            <a:solidFill>
              <a:schemeClr val="accent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loud 29">
              <a:extLst>
                <a:ext uri="{FF2B5EF4-FFF2-40B4-BE49-F238E27FC236}">
                  <a16:creationId xmlns:a16="http://schemas.microsoft.com/office/drawing/2014/main" id="{1794EA52-C439-8844-9B9F-798564E19D9F}"/>
                </a:ext>
              </a:extLst>
            </p:cNvPr>
            <p:cNvSpPr/>
            <p:nvPr/>
          </p:nvSpPr>
          <p:spPr>
            <a:xfrm rot="2379206">
              <a:off x="5201448" y="1935672"/>
              <a:ext cx="1513024" cy="1261405"/>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Cloud 30">
            <a:extLst>
              <a:ext uri="{FF2B5EF4-FFF2-40B4-BE49-F238E27FC236}">
                <a16:creationId xmlns:a16="http://schemas.microsoft.com/office/drawing/2014/main" id="{13728559-58DF-D94E-B159-C8CA5FF7178D}"/>
              </a:ext>
            </a:extLst>
          </p:cNvPr>
          <p:cNvSpPr/>
          <p:nvPr/>
        </p:nvSpPr>
        <p:spPr>
          <a:xfrm>
            <a:off x="3701255" y="3465065"/>
            <a:ext cx="1288473" cy="1191491"/>
          </a:xfrm>
          <a:prstGeom prst="clou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Plaque 32">
            <a:extLst>
              <a:ext uri="{FF2B5EF4-FFF2-40B4-BE49-F238E27FC236}">
                <a16:creationId xmlns:a16="http://schemas.microsoft.com/office/drawing/2014/main" id="{A72A386D-62E5-A54E-B2F2-184A82973E66}"/>
              </a:ext>
            </a:extLst>
          </p:cNvPr>
          <p:cNvSpPr/>
          <p:nvPr/>
        </p:nvSpPr>
        <p:spPr>
          <a:xfrm>
            <a:off x="7831492" y="2987559"/>
            <a:ext cx="1163781" cy="1108364"/>
          </a:xfrm>
          <a:prstGeom prst="plaque">
            <a:avLst>
              <a:gd name="adj" fmla="val 34167"/>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EAC9C171-0194-574B-97BC-17023A562EE1}"/>
              </a:ext>
            </a:extLst>
          </p:cNvPr>
          <p:cNvGrpSpPr/>
          <p:nvPr/>
        </p:nvGrpSpPr>
        <p:grpSpPr>
          <a:xfrm rot="862188">
            <a:off x="2026227" y="4441747"/>
            <a:ext cx="1648691" cy="1690255"/>
            <a:chOff x="2299694" y="5062861"/>
            <a:chExt cx="1648691" cy="1690255"/>
          </a:xfrm>
        </p:grpSpPr>
        <p:sp>
          <p:nvSpPr>
            <p:cNvPr id="29" name="Rectangle 28">
              <a:extLst>
                <a:ext uri="{FF2B5EF4-FFF2-40B4-BE49-F238E27FC236}">
                  <a16:creationId xmlns:a16="http://schemas.microsoft.com/office/drawing/2014/main" id="{8B328C90-2517-7348-A8AD-505E9190E611}"/>
                </a:ext>
              </a:extLst>
            </p:cNvPr>
            <p:cNvSpPr/>
            <p:nvPr/>
          </p:nvSpPr>
          <p:spPr>
            <a:xfrm rot="21339925">
              <a:off x="2299694" y="5062861"/>
              <a:ext cx="1648691" cy="1690255"/>
            </a:xfrm>
            <a:prstGeom prst="rect">
              <a:avLst/>
            </a:prstGeom>
            <a:solidFill>
              <a:schemeClr val="accent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laque 33">
              <a:extLst>
                <a:ext uri="{FF2B5EF4-FFF2-40B4-BE49-F238E27FC236}">
                  <a16:creationId xmlns:a16="http://schemas.microsoft.com/office/drawing/2014/main" id="{F662623D-C280-2041-839C-2C7C462E7FE4}"/>
                </a:ext>
              </a:extLst>
            </p:cNvPr>
            <p:cNvSpPr/>
            <p:nvPr/>
          </p:nvSpPr>
          <p:spPr>
            <a:xfrm rot="21278772">
              <a:off x="2549164" y="5359763"/>
              <a:ext cx="1163781" cy="1108364"/>
            </a:xfrm>
            <a:prstGeom prst="plaque">
              <a:avLst>
                <a:gd name="adj" fmla="val 341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Google Shape;330;gaf9cfb55a7_0_0">
            <a:extLst>
              <a:ext uri="{FF2B5EF4-FFF2-40B4-BE49-F238E27FC236}">
                <a16:creationId xmlns:a16="http://schemas.microsoft.com/office/drawing/2014/main" id="{E8507A0D-CE0F-AF4F-BD7B-93DF495ACC76}"/>
              </a:ext>
            </a:extLst>
          </p:cNvPr>
          <p:cNvSpPr txBox="1">
            <a:spLocks noGrp="1"/>
          </p:cNvSpPr>
          <p:nvPr>
            <p:ph type="subTitle" idx="1"/>
          </p:nvPr>
        </p:nvSpPr>
        <p:spPr>
          <a:xfrm>
            <a:off x="869773" y="140586"/>
            <a:ext cx="6961719" cy="1095232"/>
          </a:xfrm>
          <a:prstGeom prst="rect">
            <a:avLst/>
          </a:prstGeom>
          <a:noFill/>
          <a:ln>
            <a:noFill/>
          </a:ln>
        </p:spPr>
        <p:txBody>
          <a:bodyPr spcFirstLastPara="1" wrap="square" lIns="91425" tIns="45700" rIns="91425" bIns="45700" anchor="t" anchorCtr="0">
            <a:noAutofit/>
          </a:bodyPr>
          <a:lstStyle/>
          <a:p>
            <a:r>
              <a:rPr lang="en-GB" sz="2800" dirty="0">
                <a:solidFill>
                  <a:srgbClr val="0070C0"/>
                </a:solidFill>
                <a:latin typeface="Gill Sans MT"/>
              </a:rPr>
              <a:t>Matching Pairs Memory Game  </a:t>
            </a:r>
            <a:endParaRPr lang="en-GB" sz="2800" dirty="0">
              <a:solidFill>
                <a:srgbClr val="0070C0"/>
              </a:solidFill>
            </a:endParaRPr>
          </a:p>
          <a:p>
            <a:pPr marL="0" indent="0" algn="ctr">
              <a:buNone/>
            </a:pPr>
            <a:r>
              <a:rPr lang="en-GB" dirty="0">
                <a:solidFill>
                  <a:schemeClr val="accent1">
                    <a:lumMod val="75000"/>
                  </a:schemeClr>
                </a:solidFill>
              </a:rPr>
              <a:t>Imagine that green shapes are the germs </a:t>
            </a:r>
          </a:p>
          <a:p>
            <a:pPr marL="0" indent="0" algn="ctr">
              <a:buNone/>
            </a:pPr>
            <a:r>
              <a:rPr lang="en-GB" dirty="0">
                <a:solidFill>
                  <a:schemeClr val="accent1">
                    <a:lumMod val="75000"/>
                  </a:schemeClr>
                </a:solidFill>
              </a:rPr>
              <a:t>and blue cards are the antibodies…</a:t>
            </a:r>
            <a:endParaRPr lang="en-GB" sz="2400" dirty="0">
              <a:solidFill>
                <a:schemeClr val="accent1">
                  <a:lumMod val="75000"/>
                </a:schemeClr>
              </a:solidFill>
            </a:endParaRPr>
          </a:p>
          <a:p>
            <a:pPr marL="0" indent="0" algn="ctr">
              <a:buNone/>
            </a:pPr>
            <a:endParaRPr lang="en-GB" sz="3100" dirty="0">
              <a:latin typeface="Gill Sans"/>
              <a:ea typeface="Gill Sans"/>
              <a:cs typeface="Gill Sans"/>
            </a:endParaRPr>
          </a:p>
        </p:txBody>
      </p:sp>
      <p:sp>
        <p:nvSpPr>
          <p:cNvPr id="45" name="TextBox 44">
            <a:extLst>
              <a:ext uri="{FF2B5EF4-FFF2-40B4-BE49-F238E27FC236}">
                <a16:creationId xmlns:a16="http://schemas.microsoft.com/office/drawing/2014/main" id="{CAFAFB36-FBDD-FB48-80B6-FAFA957F8A27}"/>
              </a:ext>
            </a:extLst>
          </p:cNvPr>
          <p:cNvSpPr txBox="1"/>
          <p:nvPr/>
        </p:nvSpPr>
        <p:spPr>
          <a:xfrm>
            <a:off x="181931" y="6488878"/>
            <a:ext cx="5287542" cy="276999"/>
          </a:xfrm>
          <a:prstGeom prst="rect">
            <a:avLst/>
          </a:prstGeom>
          <a:noFill/>
          <a:ln>
            <a:noFill/>
          </a:ln>
        </p:spPr>
        <p:txBody>
          <a:bodyPr wrap="square" rtlCol="0">
            <a:spAutoFit/>
          </a:bodyPr>
          <a:lstStyle/>
          <a:p>
            <a:r>
              <a:rPr lang="en-US" sz="1200" dirty="0">
                <a:latin typeface="Gill Sans MT" panose="020B0502020104020203" pitchFamily="34" charset="77"/>
              </a:rPr>
              <a:t>*Game instructions and printable cards can be found in the lesson plan</a:t>
            </a:r>
          </a:p>
        </p:txBody>
      </p:sp>
    </p:spTree>
    <p:extLst>
      <p:ext uri="{BB962C8B-B14F-4D97-AF65-F5344CB8AC3E}">
        <p14:creationId xmlns:p14="http://schemas.microsoft.com/office/powerpoint/2010/main" val="226906881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1 and 2 Template.potx" id="{D0EE5C60-9C35-4E49-9D83-3C3E04765DFF}" vid="{07B968CE-F4C3-494F-B55E-C9B96B9674AF}"/>
    </a:ext>
  </a:ext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1 and 2 Template.potx" id="{D0EE5C60-9C35-4E49-9D83-3C3E04765DFF}" vid="{E0ED8D04-0073-47CD-BAB8-A78ED17D4D36}"/>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1 and 2 Template.potx" id="{D0EE5C60-9C35-4E49-9D83-3C3E04765DFF}" vid="{4C0D70D8-2907-4EE7-AFDA-18544D504344}"/>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1 and 2 Template.potx" id="{D0EE5C60-9C35-4E49-9D83-3C3E04765DFF}" vid="{A2767E47-EB4A-4BBF-82D2-1EC3F797F558}"/>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1 and 2 Template.potx" id="{D0EE5C60-9C35-4E49-9D83-3C3E04765DFF}" vid="{8EC96DCA-819F-403D-8F37-83DE7AFDCDB7}"/>
    </a:ext>
  </a:extLst>
</a:theme>
</file>

<file path=ppt/theme/theme6.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1 and 2 Template.potx" id="{D0EE5C60-9C35-4E49-9D83-3C3E04765DFF}" vid="{6075C657-2041-421D-9529-958E352AD7BC}"/>
    </a:ext>
  </a:extLst>
</a:theme>
</file>

<file path=ppt/theme/theme7.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1 and 2 Template.potx" id="{D0EE5C60-9C35-4E49-9D83-3C3E04765DFF}" vid="{C6DCCBBD-A540-40B5-8929-05C16F7FAF80}"/>
    </a:ext>
  </a:extLst>
</a:theme>
</file>

<file path=ppt/theme/theme8.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1 and 2 Template.potx" id="{D0EE5C60-9C35-4E49-9D83-3C3E04765DFF}" vid="{ADD287D8-DB5B-4F8A-9163-B44749EE7C39}"/>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BA61087FCCED942A24A4DAB5BD75292" ma:contentTypeVersion="13" ma:contentTypeDescription="Create a new document." ma:contentTypeScope="" ma:versionID="fbbc7b258796adef26752a44ba10e77d">
  <xsd:schema xmlns:xsd="http://www.w3.org/2001/XMLSchema" xmlns:xs="http://www.w3.org/2001/XMLSchema" xmlns:p="http://schemas.microsoft.com/office/2006/metadata/properties" xmlns:ns2="b93c365d-0385-4382-9509-99218ab90b25" xmlns:ns3="218bb72c-f808-4789-b960-2e9e3d60d59d" targetNamespace="http://schemas.microsoft.com/office/2006/metadata/properties" ma:root="true" ma:fieldsID="fa3d60428f6e18a27dc2119e88d4b229" ns2:_="" ns3:_="">
    <xsd:import namespace="b93c365d-0385-4382-9509-99218ab90b25"/>
    <xsd:import namespace="218bb72c-f808-4789-b960-2e9e3d60d5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3c365d-0385-4382-9509-99218ab90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18bb72c-f808-4789-b960-2e9e3d60d59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F715CD-1DE7-443B-85E5-B61E50C0A7DA}">
  <ds:schemaRefs>
    <ds:schemaRef ds:uri="http://schemas.microsoft.com/sharepoint/v3/contenttype/forms"/>
  </ds:schemaRefs>
</ds:datastoreItem>
</file>

<file path=customXml/itemProps2.xml><?xml version="1.0" encoding="utf-8"?>
<ds:datastoreItem xmlns:ds="http://schemas.openxmlformats.org/officeDocument/2006/customXml" ds:itemID="{2A2F291B-1A5F-456A-84D2-3286D482FDB4}">
  <ds:schemaRefs>
    <ds:schemaRef ds:uri="218bb72c-f808-4789-b960-2e9e3d60d59d"/>
    <ds:schemaRef ds:uri="b93c365d-0385-4382-9509-99218ab90b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EF5F2FF-D6EF-4634-9F6E-58E8E5E97EC2}">
  <ds:schemaRefs>
    <ds:schemaRef ds:uri="218bb72c-f808-4789-b960-2e9e3d60d59d"/>
    <ds:schemaRef ds:uri="b93c365d-0385-4382-9509-99218ab90b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Custom Design</Template>
  <TotalTime>16254</TotalTime>
  <Words>357</Words>
  <Application>Microsoft Office PowerPoint</Application>
  <PresentationFormat>On-screen Show (4:3)</PresentationFormat>
  <Paragraphs>50</Paragraphs>
  <Slides>13</Slides>
  <Notes>10</Notes>
  <HiddenSlides>0</HiddenSlides>
  <MMClips>0</MMClips>
  <ScaleCrop>false</ScaleCrop>
  <HeadingPairs>
    <vt:vector size="6" baseType="variant">
      <vt:variant>
        <vt:lpstr>Fonts Used</vt:lpstr>
      </vt:variant>
      <vt:variant>
        <vt:i4>5</vt:i4>
      </vt:variant>
      <vt:variant>
        <vt:lpstr>Theme</vt:lpstr>
      </vt:variant>
      <vt:variant>
        <vt:i4>8</vt:i4>
      </vt:variant>
      <vt:variant>
        <vt:lpstr>Slide Titles</vt:lpstr>
      </vt:variant>
      <vt:variant>
        <vt:i4>13</vt:i4>
      </vt:variant>
    </vt:vector>
  </HeadingPairs>
  <TitlesOfParts>
    <vt:vector size="26" baseType="lpstr">
      <vt:lpstr>Arial</vt:lpstr>
      <vt:lpstr>Calibri</vt:lpstr>
      <vt:lpstr>Calibri Light</vt:lpstr>
      <vt:lpstr>Gill Sans</vt:lpstr>
      <vt:lpstr>Gill Sans MT</vt:lpstr>
      <vt:lpstr>Custom Design</vt:lpstr>
      <vt:lpstr>7_Custom Design</vt:lpstr>
      <vt:lpstr>3_Custom Design</vt:lpstr>
      <vt:lpstr>4_Custom Design</vt:lpstr>
      <vt:lpstr>6_Custom Design</vt:lpstr>
      <vt:lpstr>1_Custom Design</vt:lpstr>
      <vt:lpstr>2_Custom Design</vt:lpstr>
      <vt:lpstr>5_Custom Design</vt:lpstr>
      <vt:lpstr>Vaccines</vt:lpstr>
      <vt:lpstr>PowerPoint Presentation</vt:lpstr>
      <vt:lpstr>Main Activity </vt:lpstr>
      <vt:lpstr>PowerPoint Presentation</vt:lpstr>
      <vt:lpstr>PowerPoint Presentation</vt:lpstr>
      <vt:lpstr>Play “Hot, Hot, Cold!” </vt:lpstr>
      <vt:lpstr>Results time! </vt:lpstr>
      <vt:lpstr>What have we learnt? </vt:lpstr>
      <vt:lpstr>Well done for learning about vaccines – another superpower tool we have to keep healthy!</vt:lpstr>
      <vt:lpstr>PowerPoint Presentation</vt:lpstr>
      <vt:lpstr>PowerPoint Presentation</vt:lpstr>
      <vt:lpstr>Extension Activities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Natasha Green</dc:creator>
  <cp:lastModifiedBy>Tracey Forshaw</cp:lastModifiedBy>
  <cp:revision>28</cp:revision>
  <dcterms:created xsi:type="dcterms:W3CDTF">2022-02-07T12:59:45Z</dcterms:created>
  <dcterms:modified xsi:type="dcterms:W3CDTF">2026-04-30T11:58:26Z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0x010100ABA61087FCCED942A24A4DAB5BD75292</vt:lpwstr>
  </property>
</Properties>
</file>