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 id="2147483833" r:id="rId5"/>
    <p:sldMasterId id="2147483773" r:id="rId6"/>
    <p:sldMasterId id="2147483797" r:id="rId7"/>
    <p:sldMasterId id="2147483737" r:id="rId8"/>
    <p:sldMasterId id="2147483749" r:id="rId9"/>
    <p:sldMasterId id="2147483845" r:id="rId10"/>
  </p:sldMasterIdLst>
  <p:notesMasterIdLst>
    <p:notesMasterId r:id="rId23"/>
  </p:notesMasterIdLst>
  <p:sldIdLst>
    <p:sldId id="256" r:id="rId11"/>
    <p:sldId id="257" r:id="rId12"/>
    <p:sldId id="297" r:id="rId13"/>
    <p:sldId id="303" r:id="rId14"/>
    <p:sldId id="302" r:id="rId15"/>
    <p:sldId id="304" r:id="rId16"/>
    <p:sldId id="295" r:id="rId17"/>
    <p:sldId id="298" r:id="rId18"/>
    <p:sldId id="262" r:id="rId19"/>
    <p:sldId id="267" r:id="rId20"/>
    <p:sldId id="293" r:id="rId21"/>
    <p:sldId id="26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A04E27-7751-DD13-8EAC-0535B40C689B}" name="Kath Woods-Townsend" initials="KW" userId="S::kwt1b06@soton.ac.uk::6818a262-d99a-4b23-bcfa-16532cfac47a" providerId="AD"/>
  <p188:author id="{FC07B351-46F7-251D-64C9-CF87B1313BF8}" name="Natasha Green" initials="NG" userId="S::ng1v20@soton.ac.uk::95db0ffa-da5b-477d-ae38-1990569217b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FBF5"/>
    <a:srgbClr val="0F6BB2"/>
    <a:srgbClr val="E26FA9"/>
    <a:srgbClr val="D30D4F"/>
    <a:srgbClr val="E26EA8"/>
    <a:srgbClr val="D2639A"/>
    <a:srgbClr val="3699E0"/>
    <a:srgbClr val="4FA535"/>
    <a:srgbClr val="FFA000"/>
    <a:srgbClr val="E720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5A13C3-52FA-A542-AE75-D154C02159FC}" v="33" dt="2022-03-09T16:02:48.416"/>
    <p1510:client id="{F198BB20-F2DF-185D-C590-0887819CA1DA}" v="2" dt="2022-03-14T09:25:59.625"/>
    <p1510:client id="{FFAF4EB4-625B-22A9-6B98-3F3A74201EAB}" v="10" dt="2022-03-10T10:32:04.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32"/>
    <p:restoredTop sz="94694"/>
  </p:normalViewPr>
  <p:slideViewPr>
    <p:cSldViewPr snapToGrid="0">
      <p:cViewPr varScale="1">
        <p:scale>
          <a:sx n="76" d="100"/>
          <a:sy n="76" d="100"/>
        </p:scale>
        <p:origin x="1435"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Master" Target="slideMasters/slideMaster7.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ha Green" userId="S::ng1v20@soton.ac.uk::95db0ffa-da5b-477d-ae38-1990569217b1" providerId="AD" clId="Web-{109548C4-4506-006E-1CD9-13442BF72B83}"/>
    <pc:docChg chg="mod modSld">
      <pc:chgData name="Natasha Green" userId="S::ng1v20@soton.ac.uk::95db0ffa-da5b-477d-ae38-1990569217b1" providerId="AD" clId="Web-{109548C4-4506-006E-1CD9-13442BF72B83}" dt="2022-03-04T11:43:59.753" v="15"/>
      <pc:docMkLst>
        <pc:docMk/>
      </pc:docMkLst>
      <pc:sldChg chg="delCm">
        <pc:chgData name="Natasha Green" userId="S::ng1v20@soton.ac.uk::95db0ffa-da5b-477d-ae38-1990569217b1" providerId="AD" clId="Web-{109548C4-4506-006E-1CD9-13442BF72B83}" dt="2022-03-04T11:32:02.066" v="6"/>
        <pc:sldMkLst>
          <pc:docMk/>
          <pc:sldMk cId="2843721308" sldId="268"/>
        </pc:sldMkLst>
      </pc:sldChg>
      <pc:sldChg chg="modSp modCm">
        <pc:chgData name="Natasha Green" userId="S::ng1v20@soton.ac.uk::95db0ffa-da5b-477d-ae38-1990569217b1" providerId="AD" clId="Web-{109548C4-4506-006E-1CD9-13442BF72B83}" dt="2022-03-04T11:42:51.093" v="14"/>
        <pc:sldMkLst>
          <pc:docMk/>
          <pc:sldMk cId="3323450412" sldId="297"/>
        </pc:sldMkLst>
        <pc:spChg chg="mod">
          <ac:chgData name="Natasha Green" userId="S::ng1v20@soton.ac.uk::95db0ffa-da5b-477d-ae38-1990569217b1" providerId="AD" clId="Web-{109548C4-4506-006E-1CD9-13442BF72B83}" dt="2022-03-04T11:42:23.825" v="12" actId="1076"/>
          <ac:spMkLst>
            <pc:docMk/>
            <pc:sldMk cId="3323450412" sldId="297"/>
            <ac:spMk id="11" creationId="{95AE2454-FBB2-444F-B07D-FB6505F01D53}"/>
          </ac:spMkLst>
        </pc:spChg>
        <pc:spChg chg="mod">
          <ac:chgData name="Natasha Green" userId="S::ng1v20@soton.ac.uk::95db0ffa-da5b-477d-ae38-1990569217b1" providerId="AD" clId="Web-{109548C4-4506-006E-1CD9-13442BF72B83}" dt="2022-03-04T11:34:43.436" v="10" actId="1076"/>
          <ac:spMkLst>
            <pc:docMk/>
            <pc:sldMk cId="3323450412" sldId="297"/>
            <ac:spMk id="20" creationId="{C3D7860D-F429-784C-A842-3739E23A6233}"/>
          </ac:spMkLst>
        </pc:spChg>
      </pc:sldChg>
      <pc:sldChg chg="modSp modCm">
        <pc:chgData name="Natasha Green" userId="S::ng1v20@soton.ac.uk::95db0ffa-da5b-477d-ae38-1990569217b1" providerId="AD" clId="Web-{109548C4-4506-006E-1CD9-13442BF72B83}" dt="2022-03-04T10:45:11.918" v="5" actId="14100"/>
        <pc:sldMkLst>
          <pc:docMk/>
          <pc:sldMk cId="343298776" sldId="298"/>
        </pc:sldMkLst>
        <pc:spChg chg="mod">
          <ac:chgData name="Natasha Green" userId="S::ng1v20@soton.ac.uk::95db0ffa-da5b-477d-ae38-1990569217b1" providerId="AD" clId="Web-{109548C4-4506-006E-1CD9-13442BF72B83}" dt="2022-03-04T10:45:11.918" v="5" actId="14100"/>
          <ac:spMkLst>
            <pc:docMk/>
            <pc:sldMk cId="343298776" sldId="298"/>
            <ac:spMk id="522" creationId="{00000000-0000-0000-0000-000000000000}"/>
          </ac:spMkLst>
        </pc:spChg>
        <pc:spChg chg="mod">
          <ac:chgData name="Natasha Green" userId="S::ng1v20@soton.ac.uk::95db0ffa-da5b-477d-ae38-1990569217b1" providerId="AD" clId="Web-{109548C4-4506-006E-1CD9-13442BF72B83}" dt="2022-03-04T10:44:55.386" v="3" actId="14100"/>
          <ac:spMkLst>
            <pc:docMk/>
            <pc:sldMk cId="343298776" sldId="298"/>
            <ac:spMk id="524" creationId="{00000000-0000-0000-0000-000000000000}"/>
          </ac:spMkLst>
        </pc:spChg>
      </pc:sldChg>
      <pc:sldChg chg="modCm">
        <pc:chgData name="Natasha Green" userId="S::ng1v20@soton.ac.uk::95db0ffa-da5b-477d-ae38-1990569217b1" providerId="AD" clId="Web-{109548C4-4506-006E-1CD9-13442BF72B83}" dt="2022-03-04T11:43:59.753" v="15"/>
        <pc:sldMkLst>
          <pc:docMk/>
          <pc:sldMk cId="812619187" sldId="302"/>
        </pc:sldMkLst>
      </pc:sldChg>
    </pc:docChg>
  </pc:docChgLst>
  <pc:docChgLst>
    <pc:chgData name="Natasha Green" userId="S::ng1v20@soton.ac.uk::95db0ffa-da5b-477d-ae38-1990569217b1" providerId="AD" clId="Web-{F198BB20-F2DF-185D-C590-0887819CA1DA}"/>
    <pc:docChg chg="modSld">
      <pc:chgData name="Natasha Green" userId="S::ng1v20@soton.ac.uk::95db0ffa-da5b-477d-ae38-1990569217b1" providerId="AD" clId="Web-{F198BB20-F2DF-185D-C590-0887819CA1DA}" dt="2022-03-14T09:25:59.625" v="1" actId="20577"/>
      <pc:docMkLst>
        <pc:docMk/>
      </pc:docMkLst>
      <pc:sldChg chg="modSp">
        <pc:chgData name="Natasha Green" userId="S::ng1v20@soton.ac.uk::95db0ffa-da5b-477d-ae38-1990569217b1" providerId="AD" clId="Web-{F198BB20-F2DF-185D-C590-0887819CA1DA}" dt="2022-03-14T09:25:59.625" v="1" actId="20577"/>
        <pc:sldMkLst>
          <pc:docMk/>
          <pc:sldMk cId="1245678282" sldId="256"/>
        </pc:sldMkLst>
        <pc:spChg chg="mod">
          <ac:chgData name="Natasha Green" userId="S::ng1v20@soton.ac.uk::95db0ffa-da5b-477d-ae38-1990569217b1" providerId="AD" clId="Web-{F198BB20-F2DF-185D-C590-0887819CA1DA}" dt="2022-03-14T09:25:59.625" v="1" actId="20577"/>
          <ac:spMkLst>
            <pc:docMk/>
            <pc:sldMk cId="1245678282" sldId="256"/>
            <ac:spMk id="458" creationId="{00000000-0000-0000-0000-000000000000}"/>
          </ac:spMkLst>
        </pc:spChg>
      </pc:sldChg>
    </pc:docChg>
  </pc:docChgLst>
  <pc:docChgLst>
    <pc:chgData name="Natasha Green" userId="S::ng1v20@soton.ac.uk::95db0ffa-da5b-477d-ae38-1990569217b1" providerId="AD" clId="Web-{B975958C-811D-81B1-5E6C-EF80030181C5}"/>
    <pc:docChg chg="modSld">
      <pc:chgData name="Natasha Green" userId="S::ng1v20@soton.ac.uk::95db0ffa-da5b-477d-ae38-1990569217b1" providerId="AD" clId="Web-{B975958C-811D-81B1-5E6C-EF80030181C5}" dt="2022-02-28T15:36:44.673" v="0" actId="20577"/>
      <pc:docMkLst>
        <pc:docMk/>
      </pc:docMkLst>
      <pc:sldChg chg="modSp">
        <pc:chgData name="Natasha Green" userId="S::ng1v20@soton.ac.uk::95db0ffa-da5b-477d-ae38-1990569217b1" providerId="AD" clId="Web-{B975958C-811D-81B1-5E6C-EF80030181C5}" dt="2022-02-28T15:36:44.673" v="0" actId="20577"/>
        <pc:sldMkLst>
          <pc:docMk/>
          <pc:sldMk cId="2843721308" sldId="268"/>
        </pc:sldMkLst>
        <pc:spChg chg="mod">
          <ac:chgData name="Natasha Green" userId="S::ng1v20@soton.ac.uk::95db0ffa-da5b-477d-ae38-1990569217b1" providerId="AD" clId="Web-{B975958C-811D-81B1-5E6C-EF80030181C5}" dt="2022-02-28T15:36:44.673" v="0" actId="20577"/>
          <ac:spMkLst>
            <pc:docMk/>
            <pc:sldMk cId="2843721308" sldId="268"/>
            <ac:spMk id="330" creationId="{00000000-0000-0000-0000-000000000000}"/>
          </ac:spMkLst>
        </pc:spChg>
      </pc:sldChg>
    </pc:docChg>
  </pc:docChgLst>
  <pc:docChgLst>
    <pc:chgData name="Kath Woods-Townsend" userId="S::kwt1b06@soton.ac.uk::6818a262-d99a-4b23-bcfa-16532cfac47a" providerId="AD" clId="Web-{16B0ABF8-1C06-EF25-F598-910BE5A4F3CD}"/>
    <pc:docChg chg="mod modSld">
      <pc:chgData name="Kath Woods-Townsend" userId="S::kwt1b06@soton.ac.uk::6818a262-d99a-4b23-bcfa-16532cfac47a" providerId="AD" clId="Web-{16B0ABF8-1C06-EF25-F598-910BE5A4F3CD}" dt="2022-03-04T09:11:43.525" v="5"/>
      <pc:docMkLst>
        <pc:docMk/>
      </pc:docMkLst>
      <pc:sldChg chg="modSp">
        <pc:chgData name="Kath Woods-Townsend" userId="S::kwt1b06@soton.ac.uk::6818a262-d99a-4b23-bcfa-16532cfac47a" providerId="AD" clId="Web-{16B0ABF8-1C06-EF25-F598-910BE5A4F3CD}" dt="2022-03-04T09:08:34.615" v="2" actId="20577"/>
        <pc:sldMkLst>
          <pc:docMk/>
          <pc:sldMk cId="1245678282" sldId="256"/>
        </pc:sldMkLst>
        <pc:spChg chg="mod">
          <ac:chgData name="Kath Woods-Townsend" userId="S::kwt1b06@soton.ac.uk::6818a262-d99a-4b23-bcfa-16532cfac47a" providerId="AD" clId="Web-{16B0ABF8-1C06-EF25-F598-910BE5A4F3CD}" dt="2022-03-04T09:08:34.615" v="2" actId="20577"/>
          <ac:spMkLst>
            <pc:docMk/>
            <pc:sldMk cId="1245678282" sldId="256"/>
            <ac:spMk id="458" creationId="{00000000-0000-0000-0000-000000000000}"/>
          </ac:spMkLst>
        </pc:spChg>
      </pc:sldChg>
      <pc:sldChg chg="modSp addCm">
        <pc:chgData name="Kath Woods-Townsend" userId="S::kwt1b06@soton.ac.uk::6818a262-d99a-4b23-bcfa-16532cfac47a" providerId="AD" clId="Web-{16B0ABF8-1C06-EF25-F598-910BE5A4F3CD}" dt="2022-03-04T09:11:43.525" v="5"/>
        <pc:sldMkLst>
          <pc:docMk/>
          <pc:sldMk cId="3323450412" sldId="297"/>
        </pc:sldMkLst>
        <pc:spChg chg="mod">
          <ac:chgData name="Kath Woods-Townsend" userId="S::kwt1b06@soton.ac.uk::6818a262-d99a-4b23-bcfa-16532cfac47a" providerId="AD" clId="Web-{16B0ABF8-1C06-EF25-F598-910BE5A4F3CD}" dt="2022-03-04T09:08:58.116" v="3" actId="14100"/>
          <ac:spMkLst>
            <pc:docMk/>
            <pc:sldMk cId="3323450412" sldId="297"/>
            <ac:spMk id="20" creationId="{C3D7860D-F429-784C-A842-3739E23A6233}"/>
          </ac:spMkLst>
        </pc:spChg>
      </pc:sldChg>
    </pc:docChg>
  </pc:docChgLst>
  <pc:docChgLst>
    <pc:chgData name="Natasha Green" userId="S::ng1v20@soton.ac.uk::95db0ffa-da5b-477d-ae38-1990569217b1" providerId="AD" clId="Web-{6F850574-F435-03EA-E7F2-60402CE64276}"/>
    <pc:docChg chg="modSld">
      <pc:chgData name="Natasha Green" userId="S::ng1v20@soton.ac.uk::95db0ffa-da5b-477d-ae38-1990569217b1" providerId="AD" clId="Web-{6F850574-F435-03EA-E7F2-60402CE64276}" dt="2022-03-04T09:19:36.348" v="1" actId="1076"/>
      <pc:docMkLst>
        <pc:docMk/>
      </pc:docMkLst>
      <pc:sldChg chg="modSp">
        <pc:chgData name="Natasha Green" userId="S::ng1v20@soton.ac.uk::95db0ffa-da5b-477d-ae38-1990569217b1" providerId="AD" clId="Web-{6F850574-F435-03EA-E7F2-60402CE64276}" dt="2022-03-04T09:19:36.348" v="1" actId="1076"/>
        <pc:sldMkLst>
          <pc:docMk/>
          <pc:sldMk cId="3323450412" sldId="297"/>
        </pc:sldMkLst>
        <pc:spChg chg="mod">
          <ac:chgData name="Natasha Green" userId="S::ng1v20@soton.ac.uk::95db0ffa-da5b-477d-ae38-1990569217b1" providerId="AD" clId="Web-{6F850574-F435-03EA-E7F2-60402CE64276}" dt="2022-03-04T09:19:36.348" v="1" actId="1076"/>
          <ac:spMkLst>
            <pc:docMk/>
            <pc:sldMk cId="3323450412" sldId="297"/>
            <ac:spMk id="472" creationId="{00000000-0000-0000-0000-000000000000}"/>
          </ac:spMkLst>
        </pc:spChg>
      </pc:sldChg>
    </pc:docChg>
  </pc:docChgLst>
  <pc:docChgLst>
    <pc:chgData name="Natasha Green" userId="95db0ffa-da5b-477d-ae38-1990569217b1" providerId="ADAL" clId="{DF5A13C3-52FA-A542-AE75-D154C02159FC}"/>
    <pc:docChg chg="modSld">
      <pc:chgData name="Natasha Green" userId="95db0ffa-da5b-477d-ae38-1990569217b1" providerId="ADAL" clId="{DF5A13C3-52FA-A542-AE75-D154C02159FC}" dt="2022-03-09T16:04:09.738" v="48"/>
      <pc:docMkLst>
        <pc:docMk/>
      </pc:docMkLst>
      <pc:sldChg chg="modSp mod">
        <pc:chgData name="Natasha Green" userId="95db0ffa-da5b-477d-ae38-1990569217b1" providerId="ADAL" clId="{DF5A13C3-52FA-A542-AE75-D154C02159FC}" dt="2022-03-09T16:03:23.672" v="47" actId="20577"/>
        <pc:sldMkLst>
          <pc:docMk/>
          <pc:sldMk cId="1245678282" sldId="256"/>
        </pc:sldMkLst>
        <pc:spChg chg="mod">
          <ac:chgData name="Natasha Green" userId="95db0ffa-da5b-477d-ae38-1990569217b1" providerId="ADAL" clId="{DF5A13C3-52FA-A542-AE75-D154C02159FC}" dt="2022-03-09T16:03:23.672" v="47" actId="20577"/>
          <ac:spMkLst>
            <pc:docMk/>
            <pc:sldMk cId="1245678282" sldId="256"/>
            <ac:spMk id="458" creationId="{00000000-0000-0000-0000-000000000000}"/>
          </ac:spMkLst>
        </pc:spChg>
      </pc:sldChg>
      <pc:sldChg chg="delCm">
        <pc:chgData name="Natasha Green" userId="95db0ffa-da5b-477d-ae38-1990569217b1" providerId="ADAL" clId="{DF5A13C3-52FA-A542-AE75-D154C02159FC}" dt="2022-03-09T15:28:00.513" v="0"/>
        <pc:sldMkLst>
          <pc:docMk/>
          <pc:sldMk cId="3323450412" sldId="297"/>
        </pc:sldMkLst>
      </pc:sldChg>
      <pc:sldChg chg="delCm">
        <pc:chgData name="Natasha Green" userId="95db0ffa-da5b-477d-ae38-1990569217b1" providerId="ADAL" clId="{DF5A13C3-52FA-A542-AE75-D154C02159FC}" dt="2022-03-09T16:04:09.738" v="48"/>
        <pc:sldMkLst>
          <pc:docMk/>
          <pc:sldMk cId="343298776" sldId="298"/>
        </pc:sldMkLst>
      </pc:sldChg>
      <pc:sldChg chg="modAnim delCm">
        <pc:chgData name="Natasha Green" userId="95db0ffa-da5b-477d-ae38-1990569217b1" providerId="ADAL" clId="{DF5A13C3-52FA-A542-AE75-D154C02159FC}" dt="2022-03-09T16:02:48.416" v="38"/>
        <pc:sldMkLst>
          <pc:docMk/>
          <pc:sldMk cId="812619187" sldId="302"/>
        </pc:sldMkLst>
      </pc:sldChg>
      <pc:sldChg chg="modAnim delCm">
        <pc:chgData name="Natasha Green" userId="95db0ffa-da5b-477d-ae38-1990569217b1" providerId="ADAL" clId="{DF5A13C3-52FA-A542-AE75-D154C02159FC}" dt="2022-03-09T16:00:50.932" v="32"/>
        <pc:sldMkLst>
          <pc:docMk/>
          <pc:sldMk cId="1935776737" sldId="304"/>
        </pc:sldMkLst>
      </pc:sldChg>
    </pc:docChg>
  </pc:docChgLst>
  <pc:docChgLst>
    <pc:chgData name="Natasha Green" userId="S::ng1v20@soton.ac.uk::95db0ffa-da5b-477d-ae38-1990569217b1" providerId="AD" clId="Web-{6D2D4BC6-32E3-0889-66D3-6A0595C36614}"/>
    <pc:docChg chg="modSld">
      <pc:chgData name="Natasha Green" userId="S::ng1v20@soton.ac.uk::95db0ffa-da5b-477d-ae38-1990569217b1" providerId="AD" clId="Web-{6D2D4BC6-32E3-0889-66D3-6A0595C36614}" dt="2022-02-07T10:40:52.346" v="1" actId="20577"/>
      <pc:docMkLst>
        <pc:docMk/>
      </pc:docMkLst>
      <pc:sldChg chg="modSp">
        <pc:chgData name="Natasha Green" userId="S::ng1v20@soton.ac.uk::95db0ffa-da5b-477d-ae38-1990569217b1" providerId="AD" clId="Web-{6D2D4BC6-32E3-0889-66D3-6A0595C36614}" dt="2022-02-07T10:36:51.214" v="0" actId="20577"/>
        <pc:sldMkLst>
          <pc:docMk/>
          <pc:sldMk cId="4022713485" sldId="262"/>
        </pc:sldMkLst>
        <pc:spChg chg="mod">
          <ac:chgData name="Natasha Green" userId="S::ng1v20@soton.ac.uk::95db0ffa-da5b-477d-ae38-1990569217b1" providerId="AD" clId="Web-{6D2D4BC6-32E3-0889-66D3-6A0595C36614}" dt="2022-02-07T10:36:51.214" v="0" actId="20577"/>
          <ac:spMkLst>
            <pc:docMk/>
            <pc:sldMk cId="4022713485" sldId="262"/>
            <ac:spMk id="532" creationId="{00000000-0000-0000-0000-000000000000}"/>
          </ac:spMkLst>
        </pc:spChg>
      </pc:sldChg>
      <pc:sldChg chg="modSp">
        <pc:chgData name="Natasha Green" userId="S::ng1v20@soton.ac.uk::95db0ffa-da5b-477d-ae38-1990569217b1" providerId="AD" clId="Web-{6D2D4BC6-32E3-0889-66D3-6A0595C36614}" dt="2022-02-07T10:40:52.346" v="1" actId="20577"/>
        <pc:sldMkLst>
          <pc:docMk/>
          <pc:sldMk cId="1077976313" sldId="303"/>
        </pc:sldMkLst>
        <pc:spChg chg="mod">
          <ac:chgData name="Natasha Green" userId="S::ng1v20@soton.ac.uk::95db0ffa-da5b-477d-ae38-1990569217b1" providerId="AD" clId="Web-{6D2D4BC6-32E3-0889-66D3-6A0595C36614}" dt="2022-02-07T10:40:52.346" v="1" actId="20577"/>
          <ac:spMkLst>
            <pc:docMk/>
            <pc:sldMk cId="1077976313" sldId="303"/>
            <ac:spMk id="12" creationId="{CD69B670-C45E-4F44-9991-4B242C41E981}"/>
          </ac:spMkLst>
        </pc:spChg>
      </pc:sldChg>
    </pc:docChg>
  </pc:docChgLst>
  <pc:docChgLst>
    <pc:chgData name="Kath Woods-Townsend" userId="6818a262-d99a-4b23-bcfa-16532cfac47a" providerId="ADAL" clId="{14A0EB4E-1E44-4175-93DE-2E8F846F91FC}"/>
    <pc:docChg chg="custSel modSld sldOrd">
      <pc:chgData name="Kath Woods-Townsend" userId="6818a262-d99a-4b23-bcfa-16532cfac47a" providerId="ADAL" clId="{14A0EB4E-1E44-4175-93DE-2E8F846F91FC}" dt="2022-03-04T10:15:35.582" v="45"/>
      <pc:docMkLst>
        <pc:docMk/>
      </pc:docMkLst>
      <pc:sldChg chg="ord">
        <pc:chgData name="Kath Woods-Townsend" userId="6818a262-d99a-4b23-bcfa-16532cfac47a" providerId="ADAL" clId="{14A0EB4E-1E44-4175-93DE-2E8F846F91FC}" dt="2022-03-04T10:15:03.944" v="42"/>
        <pc:sldMkLst>
          <pc:docMk/>
          <pc:sldMk cId="1448823610" sldId="267"/>
        </pc:sldMkLst>
      </pc:sldChg>
      <pc:sldChg chg="addCm">
        <pc:chgData name="Kath Woods-Townsend" userId="6818a262-d99a-4b23-bcfa-16532cfac47a" providerId="ADAL" clId="{14A0EB4E-1E44-4175-93DE-2E8F846F91FC}" dt="2022-03-04T10:15:35.582" v="45"/>
        <pc:sldMkLst>
          <pc:docMk/>
          <pc:sldMk cId="2843721308" sldId="268"/>
        </pc:sldMkLst>
      </pc:sldChg>
      <pc:sldChg chg="ord">
        <pc:chgData name="Kath Woods-Townsend" userId="6818a262-d99a-4b23-bcfa-16532cfac47a" providerId="ADAL" clId="{14A0EB4E-1E44-4175-93DE-2E8F846F91FC}" dt="2022-03-04T10:15:05.807" v="44"/>
        <pc:sldMkLst>
          <pc:docMk/>
          <pc:sldMk cId="1974776008" sldId="293"/>
        </pc:sldMkLst>
      </pc:sldChg>
      <pc:sldChg chg="modCm">
        <pc:chgData name="Kath Woods-Townsend" userId="6818a262-d99a-4b23-bcfa-16532cfac47a" providerId="ADAL" clId="{14A0EB4E-1E44-4175-93DE-2E8F846F91FC}" dt="2022-03-04T10:06:03.419" v="0"/>
        <pc:sldMkLst>
          <pc:docMk/>
          <pc:sldMk cId="3323450412" sldId="297"/>
        </pc:sldMkLst>
      </pc:sldChg>
      <pc:sldChg chg="addCm">
        <pc:chgData name="Kath Woods-Townsend" userId="6818a262-d99a-4b23-bcfa-16532cfac47a" providerId="ADAL" clId="{14A0EB4E-1E44-4175-93DE-2E8F846F91FC}" dt="2022-03-04T10:14:49.913" v="38"/>
        <pc:sldMkLst>
          <pc:docMk/>
          <pc:sldMk cId="343298776" sldId="298"/>
        </pc:sldMkLst>
      </pc:sldChg>
      <pc:sldChg chg="modSp addCm">
        <pc:chgData name="Kath Woods-Townsend" userId="6818a262-d99a-4b23-bcfa-16532cfac47a" providerId="ADAL" clId="{14A0EB4E-1E44-4175-93DE-2E8F846F91FC}" dt="2022-03-04T10:09:53.415" v="15"/>
        <pc:sldMkLst>
          <pc:docMk/>
          <pc:sldMk cId="812619187" sldId="302"/>
        </pc:sldMkLst>
        <pc:graphicFrameChg chg="mod">
          <ac:chgData name="Kath Woods-Townsend" userId="6818a262-d99a-4b23-bcfa-16532cfac47a" providerId="ADAL" clId="{14A0EB4E-1E44-4175-93DE-2E8F846F91FC}" dt="2022-03-04T10:06:35.522" v="4" actId="313"/>
          <ac:graphicFrameMkLst>
            <pc:docMk/>
            <pc:sldMk cId="812619187" sldId="302"/>
            <ac:graphicFrameMk id="25" creationId="{25A76328-3552-9245-B56B-8431BB3760E8}"/>
          </ac:graphicFrameMkLst>
        </pc:graphicFrameChg>
        <pc:graphicFrameChg chg="mod">
          <ac:chgData name="Kath Woods-Townsend" userId="6818a262-d99a-4b23-bcfa-16532cfac47a" providerId="ADAL" clId="{14A0EB4E-1E44-4175-93DE-2E8F846F91FC}" dt="2022-03-04T10:09:16.079" v="14" actId="20577"/>
          <ac:graphicFrameMkLst>
            <pc:docMk/>
            <pc:sldMk cId="812619187" sldId="302"/>
            <ac:graphicFrameMk id="26" creationId="{7D6A1F18-C6E6-F347-9A51-9A128F21BE71}"/>
          </ac:graphicFrameMkLst>
        </pc:graphicFrameChg>
      </pc:sldChg>
      <pc:sldChg chg="modSp mod addCm modCm">
        <pc:chgData name="Kath Woods-Townsend" userId="6818a262-d99a-4b23-bcfa-16532cfac47a" providerId="ADAL" clId="{14A0EB4E-1E44-4175-93DE-2E8F846F91FC}" dt="2022-03-04T10:14:29.339" v="37"/>
        <pc:sldMkLst>
          <pc:docMk/>
          <pc:sldMk cId="1935776737" sldId="304"/>
        </pc:sldMkLst>
        <pc:spChg chg="mod">
          <ac:chgData name="Kath Woods-Townsend" userId="6818a262-d99a-4b23-bcfa-16532cfac47a" providerId="ADAL" clId="{14A0EB4E-1E44-4175-93DE-2E8F846F91FC}" dt="2022-03-04T10:13:47.624" v="36" actId="313"/>
          <ac:spMkLst>
            <pc:docMk/>
            <pc:sldMk cId="1935776737" sldId="304"/>
            <ac:spMk id="9" creationId="{6E227AF5-C8E5-214A-A8C3-C5776D4CE63D}"/>
          </ac:spMkLst>
        </pc:spChg>
      </pc:sldChg>
    </pc:docChg>
  </pc:docChgLst>
  <pc:docChgLst>
    <pc:chgData name="Natasha Green" userId="S::ng1v20@soton.ac.uk::95db0ffa-da5b-477d-ae38-1990569217b1" providerId="AD" clId="Web-{FFAF4EB4-625B-22A9-6B98-3F3A74201EAB}"/>
    <pc:docChg chg="modSld">
      <pc:chgData name="Natasha Green" userId="S::ng1v20@soton.ac.uk::95db0ffa-da5b-477d-ae38-1990569217b1" providerId="AD" clId="Web-{FFAF4EB4-625B-22A9-6B98-3F3A74201EAB}" dt="2022-03-10T10:32:04.776" v="9" actId="20577"/>
      <pc:docMkLst>
        <pc:docMk/>
      </pc:docMkLst>
      <pc:sldChg chg="modSp">
        <pc:chgData name="Natasha Green" userId="S::ng1v20@soton.ac.uk::95db0ffa-da5b-477d-ae38-1990569217b1" providerId="AD" clId="Web-{FFAF4EB4-625B-22A9-6B98-3F3A74201EAB}" dt="2022-03-10T10:32:04.776" v="9" actId="20577"/>
        <pc:sldMkLst>
          <pc:docMk/>
          <pc:sldMk cId="1245678282" sldId="256"/>
        </pc:sldMkLst>
        <pc:spChg chg="mod">
          <ac:chgData name="Natasha Green" userId="S::ng1v20@soton.ac.uk::95db0ffa-da5b-477d-ae38-1990569217b1" providerId="AD" clId="Web-{FFAF4EB4-625B-22A9-6B98-3F3A74201EAB}" dt="2022-03-10T10:32:04.776" v="9" actId="20577"/>
          <ac:spMkLst>
            <pc:docMk/>
            <pc:sldMk cId="1245678282" sldId="256"/>
            <ac:spMk id="458" creationId="{00000000-0000-0000-0000-000000000000}"/>
          </ac:spMkLst>
        </pc:spChg>
      </pc:sldChg>
      <pc:sldChg chg="modSp">
        <pc:chgData name="Natasha Green" userId="S::ng1v20@soton.ac.uk::95db0ffa-da5b-477d-ae38-1990569217b1" providerId="AD" clId="Web-{FFAF4EB4-625B-22A9-6B98-3F3A74201EAB}" dt="2022-03-10T10:29:42.851" v="4" actId="20577"/>
        <pc:sldMkLst>
          <pc:docMk/>
          <pc:sldMk cId="1077976313" sldId="303"/>
        </pc:sldMkLst>
        <pc:spChg chg="mod">
          <ac:chgData name="Natasha Green" userId="S::ng1v20@soton.ac.uk::95db0ffa-da5b-477d-ae38-1990569217b1" providerId="AD" clId="Web-{FFAF4EB4-625B-22A9-6B98-3F3A74201EAB}" dt="2022-03-10T10:29:42.851" v="4" actId="20577"/>
          <ac:spMkLst>
            <pc:docMk/>
            <pc:sldMk cId="1077976313" sldId="303"/>
            <ac:spMk id="10" creationId="{ADCBAF44-905E-1C4C-867F-C65BAF45A334}"/>
          </ac:spMkLst>
        </pc:spChg>
      </pc:sldChg>
    </pc:docChg>
  </pc:docChgLst>
  <pc:docChgLst>
    <pc:chgData name="Rachel Gagen" userId="S::rsg1v20@soton.ac.uk::e2d4e6cd-5d89-46d8-93dc-e64a27afb7be" providerId="AD" clId="Web-{EFDCDF4F-5F0E-A5F2-942D-631B84E18820}"/>
    <pc:docChg chg="modSld">
      <pc:chgData name="Rachel Gagen" userId="S::rsg1v20@soton.ac.uk::e2d4e6cd-5d89-46d8-93dc-e64a27afb7be" providerId="AD" clId="Web-{EFDCDF4F-5F0E-A5F2-942D-631B84E18820}" dt="2022-02-07T10:13:41.352" v="1" actId="20577"/>
      <pc:docMkLst>
        <pc:docMk/>
      </pc:docMkLst>
      <pc:sldChg chg="modSp">
        <pc:chgData name="Rachel Gagen" userId="S::rsg1v20@soton.ac.uk::e2d4e6cd-5d89-46d8-93dc-e64a27afb7be" providerId="AD" clId="Web-{EFDCDF4F-5F0E-A5F2-942D-631B84E18820}" dt="2022-02-07T10:13:41.352" v="1" actId="20577"/>
        <pc:sldMkLst>
          <pc:docMk/>
          <pc:sldMk cId="1935776737" sldId="304"/>
        </pc:sldMkLst>
        <pc:spChg chg="mod">
          <ac:chgData name="Rachel Gagen" userId="S::rsg1v20@soton.ac.uk::e2d4e6cd-5d89-46d8-93dc-e64a27afb7be" providerId="AD" clId="Web-{EFDCDF4F-5F0E-A5F2-942D-631B84E18820}" dt="2022-02-07T10:13:41.352" v="1" actId="20577"/>
          <ac:spMkLst>
            <pc:docMk/>
            <pc:sldMk cId="1935776737" sldId="304"/>
            <ac:spMk id="10" creationId="{9F621F7B-CCDE-3B48-9868-2FF8E149A39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958DEB-B5C2-5646-BA51-7B850716E2A3}"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E08E8677-2400-E145-8FAC-BF7A9ADC6BC6}">
      <dgm:prSet custT="1"/>
      <dgm:spPr/>
      <dgm:t>
        <a:bodyPr/>
        <a:lstStyle/>
        <a:p>
          <a:r>
            <a:rPr lang="en-GB" sz="2800" dirty="0">
              <a:latin typeface="Gill Sans MT" panose="020B0502020104020203" pitchFamily="34" charset="77"/>
            </a:rPr>
            <a:t>Now – let’s pretend you have the help of the ‘Vaccine’ to find the germs!</a:t>
          </a:r>
        </a:p>
      </dgm:t>
    </dgm:pt>
    <dgm:pt modelId="{43481D75-3EAF-E84A-A4F4-A398AADB8F5D}" type="parTrans" cxnId="{6A2736C1-976B-834A-9FFA-917E5A40F173}">
      <dgm:prSet/>
      <dgm:spPr/>
      <dgm:t>
        <a:bodyPr/>
        <a:lstStyle/>
        <a:p>
          <a:endParaRPr lang="en-GB"/>
        </a:p>
      </dgm:t>
    </dgm:pt>
    <dgm:pt modelId="{EEEBB2D3-2BD2-3A41-9602-6C83FF90C50D}" type="sibTrans" cxnId="{6A2736C1-976B-834A-9FFA-917E5A40F173}">
      <dgm:prSet/>
      <dgm:spPr/>
      <dgm:t>
        <a:bodyPr/>
        <a:lstStyle/>
        <a:p>
          <a:endParaRPr lang="en-GB"/>
        </a:p>
      </dgm:t>
    </dgm:pt>
    <dgm:pt modelId="{8DBCF2EB-C4EA-E241-B9F2-79F7BD29FC64}" type="pres">
      <dgm:prSet presAssocID="{69958DEB-B5C2-5646-BA51-7B850716E2A3}" presName="Name0" presStyleCnt="0">
        <dgm:presLayoutVars>
          <dgm:dir/>
          <dgm:resizeHandles val="exact"/>
        </dgm:presLayoutVars>
      </dgm:prSet>
      <dgm:spPr/>
    </dgm:pt>
    <dgm:pt modelId="{2B26C203-346B-F14D-BE02-B94B5E5461E1}" type="pres">
      <dgm:prSet presAssocID="{E08E8677-2400-E145-8FAC-BF7A9ADC6BC6}" presName="node" presStyleLbl="node1" presStyleIdx="0" presStyleCnt="1">
        <dgm:presLayoutVars>
          <dgm:bulletEnabled val="1"/>
        </dgm:presLayoutVars>
      </dgm:prSet>
      <dgm:spPr/>
    </dgm:pt>
  </dgm:ptLst>
  <dgm:cxnLst>
    <dgm:cxn modelId="{63EF8A1B-5249-274C-A106-2F6894258BD9}" type="presOf" srcId="{E08E8677-2400-E145-8FAC-BF7A9ADC6BC6}" destId="{2B26C203-346B-F14D-BE02-B94B5E5461E1}" srcOrd="0" destOrd="0" presId="urn:microsoft.com/office/officeart/2005/8/layout/process1"/>
    <dgm:cxn modelId="{2A815EB9-E69C-8D4F-A72D-9C3C79838172}" type="presOf" srcId="{69958DEB-B5C2-5646-BA51-7B850716E2A3}" destId="{8DBCF2EB-C4EA-E241-B9F2-79F7BD29FC64}" srcOrd="0" destOrd="0" presId="urn:microsoft.com/office/officeart/2005/8/layout/process1"/>
    <dgm:cxn modelId="{6A2736C1-976B-834A-9FFA-917E5A40F173}" srcId="{69958DEB-B5C2-5646-BA51-7B850716E2A3}" destId="{E08E8677-2400-E145-8FAC-BF7A9ADC6BC6}" srcOrd="0" destOrd="0" parTransId="{43481D75-3EAF-E84A-A4F4-A398AADB8F5D}" sibTransId="{EEEBB2D3-2BD2-3A41-9602-6C83FF90C50D}"/>
    <dgm:cxn modelId="{9956570F-76C9-4E43-BEAD-E00D453CE648}" type="presParOf" srcId="{8DBCF2EB-C4EA-E241-B9F2-79F7BD29FC64}" destId="{2B26C203-346B-F14D-BE02-B94B5E5461E1}"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2D3130-1D3F-F94B-B6FD-45C58E190B3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47F25C78-7467-0241-8681-B05DDC0E1590}">
      <dgm:prSet/>
      <dgm:spPr/>
      <dgm:t>
        <a:bodyPr/>
        <a:lstStyle/>
        <a:p>
          <a:r>
            <a:rPr lang="en-GB">
              <a:latin typeface="Gill Sans MT" panose="020B0502020104020203" pitchFamily="34" charset="77"/>
            </a:rPr>
            <a:t>Hide the germs in a different place…</a:t>
          </a:r>
        </a:p>
      </dgm:t>
    </dgm:pt>
    <dgm:pt modelId="{F181FBD8-8F4E-3D4D-B34C-D1B081BA114F}" type="parTrans" cxnId="{84139FD5-EBFC-084E-A6C0-6B5AEFE2DB4E}">
      <dgm:prSet/>
      <dgm:spPr/>
      <dgm:t>
        <a:bodyPr/>
        <a:lstStyle/>
        <a:p>
          <a:endParaRPr lang="en-GB"/>
        </a:p>
      </dgm:t>
    </dgm:pt>
    <dgm:pt modelId="{8836BDD1-CEF5-EA44-B530-216A1FFE4B2F}" type="sibTrans" cxnId="{84139FD5-EBFC-084E-A6C0-6B5AEFE2DB4E}">
      <dgm:prSet/>
      <dgm:spPr/>
      <dgm:t>
        <a:bodyPr/>
        <a:lstStyle/>
        <a:p>
          <a:endParaRPr lang="en-GB"/>
        </a:p>
      </dgm:t>
    </dgm:pt>
    <dgm:pt modelId="{9014874B-BAE3-4C4C-9C5D-C53E1724FD4D}" type="pres">
      <dgm:prSet presAssocID="{CF2D3130-1D3F-F94B-B6FD-45C58E190B3C}" presName="linear" presStyleCnt="0">
        <dgm:presLayoutVars>
          <dgm:animLvl val="lvl"/>
          <dgm:resizeHandles val="exact"/>
        </dgm:presLayoutVars>
      </dgm:prSet>
      <dgm:spPr/>
    </dgm:pt>
    <dgm:pt modelId="{060931BF-4243-F842-87E1-2413BACFEC46}" type="pres">
      <dgm:prSet presAssocID="{47F25C78-7467-0241-8681-B05DDC0E1590}" presName="parentText" presStyleLbl="node1" presStyleIdx="0" presStyleCnt="1" custScaleY="103160">
        <dgm:presLayoutVars>
          <dgm:chMax val="0"/>
          <dgm:bulletEnabled val="1"/>
        </dgm:presLayoutVars>
      </dgm:prSet>
      <dgm:spPr/>
    </dgm:pt>
  </dgm:ptLst>
  <dgm:cxnLst>
    <dgm:cxn modelId="{4C386753-81A4-4345-AFCF-DA5386037888}" type="presOf" srcId="{47F25C78-7467-0241-8681-B05DDC0E1590}" destId="{060931BF-4243-F842-87E1-2413BACFEC46}" srcOrd="0" destOrd="0" presId="urn:microsoft.com/office/officeart/2005/8/layout/vList2"/>
    <dgm:cxn modelId="{3845E37E-DC80-8643-B37B-0F1F227EF475}" type="presOf" srcId="{CF2D3130-1D3F-F94B-B6FD-45C58E190B3C}" destId="{9014874B-BAE3-4C4C-9C5D-C53E1724FD4D}" srcOrd="0" destOrd="0" presId="urn:microsoft.com/office/officeart/2005/8/layout/vList2"/>
    <dgm:cxn modelId="{84139FD5-EBFC-084E-A6C0-6B5AEFE2DB4E}" srcId="{CF2D3130-1D3F-F94B-B6FD-45C58E190B3C}" destId="{47F25C78-7467-0241-8681-B05DDC0E1590}" srcOrd="0" destOrd="0" parTransId="{F181FBD8-8F4E-3D4D-B34C-D1B081BA114F}" sibTransId="{8836BDD1-CEF5-EA44-B530-216A1FFE4B2F}"/>
    <dgm:cxn modelId="{909A6AE0-0068-6F44-895B-2FA3E2BE5D41}" type="presParOf" srcId="{9014874B-BAE3-4C4C-9C5D-C53E1724FD4D}" destId="{060931BF-4243-F842-87E1-2413BACFEC46}" srcOrd="0" destOrd="0" presId="urn:microsoft.com/office/officeart/2005/8/layout/vList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96FBD4-3B0F-C64F-AE03-36013DC2EE66}"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GB"/>
        </a:p>
      </dgm:t>
    </dgm:pt>
    <dgm:pt modelId="{A68BD75C-1953-B544-A9D5-B7E9B5933387}">
      <dgm:prSet/>
      <dgm:spPr/>
      <dgm:t>
        <a:bodyPr/>
        <a:lstStyle/>
        <a:p>
          <a:r>
            <a:rPr lang="en-US" dirty="0">
              <a:latin typeface="Gill Sans MT" panose="020B0502020104020203" pitchFamily="34" charset="77"/>
            </a:rPr>
            <a:t> Make a ‘Vaccine’ headband </a:t>
          </a:r>
          <a:endParaRPr lang="en-GB" dirty="0">
            <a:latin typeface="Gill Sans MT" panose="020B0502020104020203" pitchFamily="34" charset="77"/>
          </a:endParaRPr>
        </a:p>
      </dgm:t>
    </dgm:pt>
    <dgm:pt modelId="{FF1A949E-003D-B648-98BA-1C41D64CF6A0}" type="parTrans" cxnId="{AA37B0D9-C18E-6A4D-A78C-20CBE4457E2A}">
      <dgm:prSet/>
      <dgm:spPr/>
      <dgm:t>
        <a:bodyPr/>
        <a:lstStyle/>
        <a:p>
          <a:endParaRPr lang="en-GB"/>
        </a:p>
      </dgm:t>
    </dgm:pt>
    <dgm:pt modelId="{A4E69425-5C00-FA45-A794-B69E0DE3A39D}" type="sibTrans" cxnId="{AA37B0D9-C18E-6A4D-A78C-20CBE4457E2A}">
      <dgm:prSet/>
      <dgm:spPr/>
      <dgm:t>
        <a:bodyPr/>
        <a:lstStyle/>
        <a:p>
          <a:endParaRPr lang="en-GB"/>
        </a:p>
      </dgm:t>
    </dgm:pt>
    <dgm:pt modelId="{6227B66C-53FD-E448-BB88-BF8A80144C8E}" type="pres">
      <dgm:prSet presAssocID="{AF96FBD4-3B0F-C64F-AE03-36013DC2EE66}" presName="Name0" presStyleCnt="0">
        <dgm:presLayoutVars>
          <dgm:dir/>
          <dgm:resizeHandles val="exact"/>
        </dgm:presLayoutVars>
      </dgm:prSet>
      <dgm:spPr/>
    </dgm:pt>
    <dgm:pt modelId="{3F4B0AB1-21B1-C648-9B31-ADD59F5E05B1}" type="pres">
      <dgm:prSet presAssocID="{A68BD75C-1953-B544-A9D5-B7E9B5933387}" presName="node" presStyleLbl="node1" presStyleIdx="0" presStyleCnt="1" custScaleX="100098" custLinFactNeighborX="23134" custLinFactNeighborY="54314">
        <dgm:presLayoutVars>
          <dgm:bulletEnabled val="1"/>
        </dgm:presLayoutVars>
      </dgm:prSet>
      <dgm:spPr/>
    </dgm:pt>
  </dgm:ptLst>
  <dgm:cxnLst>
    <dgm:cxn modelId="{B6D0914E-3902-AC46-A26F-8D362B7C9273}" type="presOf" srcId="{A68BD75C-1953-B544-A9D5-B7E9B5933387}" destId="{3F4B0AB1-21B1-C648-9B31-ADD59F5E05B1}" srcOrd="0" destOrd="0" presId="urn:microsoft.com/office/officeart/2005/8/layout/process1"/>
    <dgm:cxn modelId="{5A6CC19C-A435-CD49-B387-CE1A28C378DC}" type="presOf" srcId="{AF96FBD4-3B0F-C64F-AE03-36013DC2EE66}" destId="{6227B66C-53FD-E448-BB88-BF8A80144C8E}" srcOrd="0" destOrd="0" presId="urn:microsoft.com/office/officeart/2005/8/layout/process1"/>
    <dgm:cxn modelId="{AA37B0D9-C18E-6A4D-A78C-20CBE4457E2A}" srcId="{AF96FBD4-3B0F-C64F-AE03-36013DC2EE66}" destId="{A68BD75C-1953-B544-A9D5-B7E9B5933387}" srcOrd="0" destOrd="0" parTransId="{FF1A949E-003D-B648-98BA-1C41D64CF6A0}" sibTransId="{A4E69425-5C00-FA45-A794-B69E0DE3A39D}"/>
    <dgm:cxn modelId="{DBFD71DA-8CA6-9E47-AAFF-5658AF59D5D2}" type="presParOf" srcId="{6227B66C-53FD-E448-BB88-BF8A80144C8E}" destId="{3F4B0AB1-21B1-C648-9B31-ADD59F5E05B1}" srcOrd="0" destOrd="0" presId="urn:microsoft.com/office/officeart/2005/8/layout/process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26C203-346B-F14D-BE02-B94B5E5461E1}">
      <dsp:nvSpPr>
        <dsp:cNvPr id="0" name=""/>
        <dsp:cNvSpPr/>
      </dsp:nvSpPr>
      <dsp:spPr>
        <a:xfrm>
          <a:off x="2292" y="0"/>
          <a:ext cx="4690532" cy="18539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Gill Sans MT" panose="020B0502020104020203" pitchFamily="34" charset="77"/>
            </a:rPr>
            <a:t>Now – let’s pretend you have the help of the ‘Vaccine’ to find the germs!</a:t>
          </a:r>
        </a:p>
      </dsp:txBody>
      <dsp:txXfrm>
        <a:off x="56592" y="54300"/>
        <a:ext cx="4581932" cy="17453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931BF-4243-F842-87E1-2413BACFEC46}">
      <dsp:nvSpPr>
        <dsp:cNvPr id="0" name=""/>
        <dsp:cNvSpPr/>
      </dsp:nvSpPr>
      <dsp:spPr>
        <a:xfrm>
          <a:off x="0" y="208552"/>
          <a:ext cx="5172882" cy="60348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latin typeface="Gill Sans MT" panose="020B0502020104020203" pitchFamily="34" charset="77"/>
            </a:rPr>
            <a:t>Hide the germs in a different place…</a:t>
          </a:r>
        </a:p>
      </dsp:txBody>
      <dsp:txXfrm>
        <a:off x="29460" y="238012"/>
        <a:ext cx="5113962" cy="5445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4B0AB1-21B1-C648-9B31-ADD59F5E05B1}">
      <dsp:nvSpPr>
        <dsp:cNvPr id="0" name=""/>
        <dsp:cNvSpPr/>
      </dsp:nvSpPr>
      <dsp:spPr>
        <a:xfrm>
          <a:off x="2210" y="0"/>
          <a:ext cx="2264702" cy="12368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Gill Sans MT" panose="020B0502020104020203" pitchFamily="34" charset="77"/>
            </a:rPr>
            <a:t> Make a ‘Vaccine’ headband </a:t>
          </a:r>
          <a:endParaRPr lang="en-GB" sz="2400" kern="1200" dirty="0">
            <a:latin typeface="Gill Sans MT" panose="020B0502020104020203" pitchFamily="34" charset="77"/>
          </a:endParaRPr>
        </a:p>
      </dsp:txBody>
      <dsp:txXfrm>
        <a:off x="38436" y="36226"/>
        <a:ext cx="2192250" cy="116438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3F9B8-B0CC-C842-A4F5-296CA0B6F1F9}" type="datetimeFigureOut">
              <a:rPr lang="en-US" smtClean="0"/>
              <a:t>4/30/2026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E65799-5243-6E4F-8435-5A944436F2AF}" type="slidenum">
              <a:rPr lang="en-US" smtClean="0"/>
              <a:t>‹#›</a:t>
            </a:fld>
            <a:endParaRPr lang="en-US"/>
          </a:p>
        </p:txBody>
      </p:sp>
    </p:spTree>
    <p:extLst>
      <p:ext uri="{BB962C8B-B14F-4D97-AF65-F5344CB8AC3E}">
        <p14:creationId xmlns:p14="http://schemas.microsoft.com/office/powerpoint/2010/main" val="456768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5" name="Google Shape;45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6697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b933a4617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1" name="Google Shape;461;gb933a4617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569726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b525822f2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gb525822f2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50586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b525822f2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gb525822f2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970614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b525822f2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gb525822f2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695065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b525822f29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gb525822f29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857894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b7ddb9015f_0_2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6" name="Google Shape;496;gb7ddb9015f_0_2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131194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b65152134c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20" name="Google Shape;520;gb65152134c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7505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abefc0c955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gabefc0c955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508741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af9cfb55a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gaf9cfb55a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39025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07078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38497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31318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69002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12267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5476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95074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72538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21045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2840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12941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a:p>
        </p:txBody>
      </p:sp>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GB"/>
              <a:t>Click to edit Master subtitle style</a:t>
            </a:r>
          </a:p>
        </p:txBody>
      </p:sp>
    </p:spTree>
    <p:extLst>
      <p:ext uri="{BB962C8B-B14F-4D97-AF65-F5344CB8AC3E}">
        <p14:creationId xmlns:p14="http://schemas.microsoft.com/office/powerpoint/2010/main" val="264140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1258070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336DE-0913-4BD9-85E4-27A17744916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558F5FF-6704-477B-A85F-C954E1A6D18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EB5E8EC-580B-47CF-868C-F5714E5692DA}"/>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3871AF47-C2E1-4318-B999-34B69DE9DA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D9D36E-FD8B-4297-8D0E-59497660E99D}"/>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107774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9B0C-9973-4C1E-A133-9511597FA3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4A4CFA-1663-47FD-886D-FD45547A9A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9F225-89CB-4B43-90FE-78261832C42E}"/>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2F084B2D-595F-4717-9EA3-B1674C6715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6B0F41-A268-46E7-9EE8-0CDF3B7339F5}"/>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056548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882F6-E786-4DB8-9B30-75ED98DF6A5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CE49FA9-C039-4564-B80B-E4E26191F90A}"/>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602935-76A2-485B-9282-1E7875152629}"/>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9AAD4D8C-F51D-4B35-9400-046307B06E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9B23A6-60D4-40A0-8665-9A116803AFB4}"/>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806441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1EBF3-4880-4BFA-95C4-7517710055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E47D58-1B81-4C7F-89FA-5C72AE993AED}"/>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F962BEE-B97B-4330-AC2B-0B9999AF5988}"/>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D31566-F18B-4BE2-8FD0-BB500F87659C}"/>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981EF009-3402-4C73-B016-1EF99F33AC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DB5A0B-57BA-4B22-8DAA-B55A1031C9E3}"/>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36076378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E0B8-0EEF-4C75-8096-1FC9AB0D6489}"/>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79B164-7A5C-4155-BFBE-AD1851F370E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7812E9-FADB-4070-BFC9-33509181400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78807E7-ED33-434F-959E-1EFDBF267B6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FF620-18B5-44A9-A938-74D23A654FA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CECFCB-D04F-4310-A1A5-9D5B67DEDC06}"/>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8" name="Footer Placeholder 7">
            <a:extLst>
              <a:ext uri="{FF2B5EF4-FFF2-40B4-BE49-F238E27FC236}">
                <a16:creationId xmlns:a16="http://schemas.microsoft.com/office/drawing/2014/main" id="{07B80B7A-BEFE-417E-8127-14A7F27421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3093DF8-59DA-4FFF-8806-3A76A8E5108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140099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0C3F6-8F58-4D9F-A721-17986C9162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EF11E66-92AF-4349-AFE8-C63566C104A8}"/>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4" name="Footer Placeholder 3">
            <a:extLst>
              <a:ext uri="{FF2B5EF4-FFF2-40B4-BE49-F238E27FC236}">
                <a16:creationId xmlns:a16="http://schemas.microsoft.com/office/drawing/2014/main" id="{D18DCC9D-7832-4C71-82BC-EC07601802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CD9218-BF93-42A9-B00C-A547AC066E97}"/>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5665313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3B825-0442-45E6-9E86-89337A4AF61D}"/>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3" name="Footer Placeholder 2">
            <a:extLst>
              <a:ext uri="{FF2B5EF4-FFF2-40B4-BE49-F238E27FC236}">
                <a16:creationId xmlns:a16="http://schemas.microsoft.com/office/drawing/2014/main" id="{E416FEEF-59D5-4011-86AD-40589DC042C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FB6610-4591-4032-9649-3323EF5A71B3}"/>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988674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B55A-8663-4205-AE5A-1CC007C8F20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E358568-49E2-434C-A82B-3C3D02C57E9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2E2630A-AD69-4300-A7F4-4B5479C6E78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9F73CA-4893-49A6-9323-7C2DB5C9019E}"/>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F0E2CFBD-7BCE-4CE3-9A1A-DFC6EA978B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016CD7-5801-4494-ABE9-A4E9A75F4099}"/>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552269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6782-177A-4E0F-8F62-83997159A4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8F3361-3B67-4753-8471-3F0CE3161C18}"/>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407C06B-FF17-46B3-9967-7079DA64107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E1448-F4DC-4600-B9E9-396F8E5E9120}"/>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04E6EDB2-FAA9-407C-8665-B86C6B3877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2D9F49-4234-417B-AA4F-4671BA5D418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3239914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788A-917A-4CF1-BC1F-04D57713860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8DD2C7-53DC-454D-A6F6-0278E6F9FE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2FD431-C10D-4319-8703-AE5AC5FDB220}"/>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A28B19F8-CC67-4C65-9D2D-8F4907C1D9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39A625-B36C-4B66-98B5-96889DE18B6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1477732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76A1B6-D9E8-44C6-A9DE-CFEE3B3AE57D}"/>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A4B8B3-88D1-4EFB-9590-754B0A03B971}"/>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0DC52C-B107-4234-BB74-6F9C826124C3}"/>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E36BCF6B-87B1-4065-AD4C-7F79812C1A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D3AE22-8E71-415A-8F81-5AF2F3927C98}"/>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1071259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1158-F6C1-47B1-A2D4-6C8C5A11E87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D72C4A4-26DB-4347-B592-A38C1F7419B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D10899-4762-4D1D-BC5A-B9EFDB48F0D4}"/>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92682135-B8D8-48D7-9E72-351E6C3AC0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EBABDE-AC8F-4B85-925B-99EF202C5210}"/>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41100438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5535-B55D-4BD2-8111-4EFEABADE0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0CAB92-8FCA-43DC-AB51-78A455B3BD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603836-3CF5-4545-B34C-64757BD4AADE}"/>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980D1895-1E51-40EF-A7E9-9C88C8CCA1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7866A2-EBDA-4F2A-8072-527E91A5CE53}"/>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7584912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B6A8-D236-49DB-9E78-1AF58590980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7AAC29C-8949-4481-99AC-74E549AA72D4}"/>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FCD467-1F2D-474D-ACFD-CCC94A7B80FC}"/>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E1B01083-FD6E-4E53-95BA-8F908B689D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83B80A-CB6B-45C0-8F73-90583B42E6C4}"/>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37476762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583B-B1C6-4264-8D51-2134456B7F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274E1C-891D-4445-99A9-50ADCD1D2D8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E4F8C7-2223-48AA-9338-2D4AF2E9EC34}"/>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4D6A3DE-B842-46C8-A326-7C0B343FFCD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B865D3A3-3DCD-40FC-BFBD-334E9812AC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BA6E37-8E56-4BBA-A336-9AA3BCF30849}"/>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9286048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75548-9AD9-4101-807B-3DC76E32A5B1}"/>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8B6336-50FE-49A9-BFDF-FA7D1D569D2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FFB3EB-8C97-4555-83E4-6C79EE9EAE0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4330A1-D3E2-4036-8E6B-A54848315C1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7091B7-1815-46CC-A82E-BAEFB5A27A8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A0EB603-C4E2-4F23-8B83-595BE053E95B}"/>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8" name="Footer Placeholder 7">
            <a:extLst>
              <a:ext uri="{FF2B5EF4-FFF2-40B4-BE49-F238E27FC236}">
                <a16:creationId xmlns:a16="http://schemas.microsoft.com/office/drawing/2014/main" id="{64137316-D802-43ED-8A25-B770224C673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712F12C-9E25-4145-841A-5FFCCA7C6B9D}"/>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79245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91E64-C9F2-4E9B-AA79-73012B7418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5E4D9B6-7468-4465-A302-FA6732151F31}"/>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4" name="Footer Placeholder 3">
            <a:extLst>
              <a:ext uri="{FF2B5EF4-FFF2-40B4-BE49-F238E27FC236}">
                <a16:creationId xmlns:a16="http://schemas.microsoft.com/office/drawing/2014/main" id="{07A60A60-75B2-44C2-91FB-E9D43BB8605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A74F4D-7A09-48F2-9121-C7BF26EFAA3B}"/>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4075569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C3F87-EBA0-45B7-845F-AEF9F7918B0C}"/>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3" name="Footer Placeholder 2">
            <a:extLst>
              <a:ext uri="{FF2B5EF4-FFF2-40B4-BE49-F238E27FC236}">
                <a16:creationId xmlns:a16="http://schemas.microsoft.com/office/drawing/2014/main" id="{0DF37120-0FE8-44A6-BBAF-47C405862E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74CFE9-31AB-4F62-8456-4592D196F625}"/>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3202912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62ED8-FBA8-4196-B209-71F28631B94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27B5BB0-9718-48AB-A789-84051A15A37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D4B411-E521-42DC-A758-2965F3163A8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835C5C-2F6A-44CE-97AA-0E61D064B56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A8E72AE1-F190-4FB0-9338-C35BA32832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5B87B0-3E6E-443A-B3AB-3388DD95B5A2}"/>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31103963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8694E-3BB4-401A-8488-70FB3BF5A2F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B7001D-EC08-4DA5-8F1B-F5C77426F71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3151572-D9BB-4766-BA13-97593292AD5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EC01C8-1182-4944-8CF4-BABAA340062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A7BF394A-FA91-4D69-BAB9-CC4F0EA502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5C8747-A86B-4CAB-8167-E09FAB0473CE}"/>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6577778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E6B8-5FFE-4600-8DFB-8DFDAABC91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5F0E0B-2EF8-4ACB-83BC-17F11D66A1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B476C8-E5C2-4518-A35E-9D4CCBA8159B}"/>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ED88A640-00B7-4F10-B28C-41E7163C18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87A63-A646-4692-9D6A-8FBCE627BE82}"/>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1922575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1F2814-D6B4-4F02-9120-41AC13EB01ED}"/>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4BEB31-D253-4DDF-9661-0D9ACC5621E4}"/>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62F0E8-BAA9-4367-AA89-1704EBE9CB10}"/>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12245086-6A04-4383-B589-76E5AD60B6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4C1ECD-1D96-4BFC-B970-8580D530F3AA}"/>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831665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41385046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6"/>
          <p:cNvSpPr txBox="1"/>
          <p:nvPr/>
        </p:nvSpPr>
        <p:spPr>
          <a:xfrm>
            <a:off x="5138226" y="6170500"/>
            <a:ext cx="3907500" cy="5541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3000"/>
              <a:buFont typeface="Arial"/>
              <a:buNone/>
            </a:pPr>
            <a:r>
              <a:rPr lang="en-GB" sz="3000" b="1" i="0" u="none" strike="noStrike" cap="none">
                <a:solidFill>
                  <a:schemeClr val="lt1"/>
                </a:solidFill>
                <a:latin typeface="Calibri"/>
                <a:ea typeface="Calibri"/>
                <a:cs typeface="Calibri"/>
                <a:sym typeface="Calibri"/>
              </a:rPr>
              <a:t>#BePartOfTheSolution</a:t>
            </a:r>
            <a:endParaRPr sz="3000" b="1"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9608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581F7-B48D-482B-A3C7-19610A8C228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A3DDA7-96DD-4F77-A917-EFA129D6141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98F4DF-2C51-4325-88FA-C8C6352992FB}"/>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D84A2530-B769-418C-88EF-94A6A0C5E7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0A2783-2314-4CEC-A114-656AB391BDD5}"/>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27015416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77857-9A1F-43B1-A45F-708ED0958F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207F5F4-228E-422C-A9F6-93678C0B07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10978A-22AC-43CF-89E8-95ED32B90703}"/>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4E129A22-9EEF-4518-A262-064852F20B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ACAFA5-7FDC-4EBB-8CD8-263E766B7CFD}"/>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4145032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543C4-C290-42DE-AA32-50089BD038A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3F9281B-EF6A-45D8-AE43-E0EB0AC2B8C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3134C-B6D3-4701-ACAE-B1A74724FF31}"/>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C529B2D4-3CB0-429F-ACB2-443629AD65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3EED48-85B4-4C07-AF70-10880B05F593}"/>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34264424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90677-0A9B-40FB-BA82-247901064D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A4FBFC-4F9C-48E0-9D87-AA4E1A963751}"/>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B7FE200-2C7F-4C03-ACA5-5FFB3DCDE50E}"/>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6DC1CD-1119-49FF-A571-F4535D0E7F36}"/>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EF6D931B-7F04-49F2-9B9A-4F5CEC1A41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403C3C-EA2E-428D-8155-0DFA8E4977D7}"/>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989602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E5059-1633-46FE-A2E8-2087219108CD}"/>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3B099E-1C4F-4D2D-B9C4-11FED52382D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41D616-C27A-4138-8887-1C71579A8ADF}"/>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7EAC18-31AB-4CE4-A934-2BEEEF36699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B9F355-80C6-471A-8023-7332D8F9D7D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CE4B40-8933-429D-8AD2-39F31E06ED4F}"/>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8" name="Footer Placeholder 7">
            <a:extLst>
              <a:ext uri="{FF2B5EF4-FFF2-40B4-BE49-F238E27FC236}">
                <a16:creationId xmlns:a16="http://schemas.microsoft.com/office/drawing/2014/main" id="{252F7879-CB64-4E7C-A035-85301EC83D6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85B3CDE-3491-4540-BAC9-3E57F88675E7}"/>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34414013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9C9D-C0A1-4340-99A3-2B7977358A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3434BC0-127A-4432-B197-B05B6491D66C}"/>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4" name="Footer Placeholder 3">
            <a:extLst>
              <a:ext uri="{FF2B5EF4-FFF2-40B4-BE49-F238E27FC236}">
                <a16:creationId xmlns:a16="http://schemas.microsoft.com/office/drawing/2014/main" id="{BC640084-8F60-4F2D-81B8-2C061DE07B1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0FAFB8D-4BA0-4769-A7A8-531900106105}"/>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614445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ED6EA-2845-4397-A3A9-8AB1929C5856}"/>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3" name="Footer Placeholder 2">
            <a:extLst>
              <a:ext uri="{FF2B5EF4-FFF2-40B4-BE49-F238E27FC236}">
                <a16:creationId xmlns:a16="http://schemas.microsoft.com/office/drawing/2014/main" id="{BEF04D89-2E7D-4D5D-8E7A-509175652B6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5138CB-7C7C-488C-A31E-DE568D37BA08}"/>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41047206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B3C4-1A6A-4CDF-B380-C836909A1A7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0443964-F7EF-4687-873B-AB282BE477B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08C373-D3A0-40D1-926B-17E3BFCCD3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3FCA24-CA24-4E44-A97B-B6021E5ED1E4}"/>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9D405436-5D09-4F04-93A2-0E9B12901E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FDE383E-3E76-4342-957A-BF4220C934BD}"/>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7743706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04B8-C05A-406A-958E-912AF7BB7F3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FACF11-B8A5-40C4-8051-A560F27E459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BE017B8-D276-4F9F-A588-F88CF5E80B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B3BB3C-B83E-48CD-8633-2695BFE89D47}"/>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6D4EB7FB-040D-4CEB-84DF-376D60DE77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E1F705-D0CA-48D6-A5AC-7C9823B3990A}"/>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25635504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3401-5474-4DAD-9706-2F80509A4D0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A52649-681A-473E-A8E2-3B33CDF05B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36BA9C-CE7D-4551-8CD2-82D0C4A1A40E}"/>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BAE50A8A-72DA-410A-9379-09E09823AE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800D76-9CFB-460F-A31E-936DD777F03F}"/>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5201417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1FE0AF-D91C-4FB1-A618-0D9A51D1DC55}"/>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BB8178-9BF4-470B-B53A-C78A861D4FF7}"/>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F5AD39-A712-4932-8030-F543BB30B31F}"/>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80376A72-0D9B-44B8-ABA5-F72D9CCB2E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D58399-563C-46D4-B9D8-1387E38777F6}"/>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3062218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4B42-AF58-48F4-906D-96E277DDD96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35418B-A686-4F68-ABC7-0031B7F7A23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50D20E0-8A50-468C-B9C2-17E702495517}"/>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C7510383-4C5B-4666-922C-6F45490DA0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8DFDD0-4F98-4A84-9493-A7AB606EC0CF}"/>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2063274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B55BE-34B6-457F-A9A5-D833D5DF1E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66F85A-46F1-4DD6-8E1C-4C8975B18A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250944-7B7A-4A6B-AA6E-DF4F7507C8B9}"/>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97706309-328F-4CC5-964A-B44A283422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7FE2FD-0CD1-4FFA-86E5-99B41B266236}"/>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2787146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ACFBD-631E-4F3C-91D7-02459A2191D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6CC10F-F4BC-47F8-ABEA-72193F3F4C3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7A3597-9A88-4217-A613-47B29ACF3201}"/>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69D2D776-907A-4316-BC98-22E742810E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DC14C8-5B34-4829-8D84-50EA7691BA24}"/>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5838423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28D83-A8C9-4BD0-A112-5DE821585D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C2CB11-018E-4AB4-82F9-848D95C1B25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49B244-D380-4E14-99F4-1D2F42C8806E}"/>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1323762-2540-4516-AF48-8FFA4A044A10}"/>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D7C7DC68-A04C-4D7B-B769-E8EBE2E0A9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4785F0-F675-468C-87F7-66179B9604FD}"/>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40069661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566FD-E1DF-4716-9A2B-1818CC90E37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F3F0A19-0AE4-414A-AB58-C31D17CA0C1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C73DE3-1497-465A-8F20-7528CDD734E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F8B0126-C097-43DC-8649-1DBC09D8134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806FC2-331D-4AE5-830E-4CAFA4F4850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63E1C5E-0CF7-432E-B509-DBE1FDEA2EBA}"/>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8" name="Footer Placeholder 7">
            <a:extLst>
              <a:ext uri="{FF2B5EF4-FFF2-40B4-BE49-F238E27FC236}">
                <a16:creationId xmlns:a16="http://schemas.microsoft.com/office/drawing/2014/main" id="{06FC2065-7D00-4861-A0C8-FB4F9FC64D9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7907199-2737-40D2-B9F8-A0C6AAFC6400}"/>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9561807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CEBD-7655-4E63-B6C4-21C18DA0C6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830A27-5BA1-4F43-9742-D04E8252D476}"/>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4" name="Footer Placeholder 3">
            <a:extLst>
              <a:ext uri="{FF2B5EF4-FFF2-40B4-BE49-F238E27FC236}">
                <a16:creationId xmlns:a16="http://schemas.microsoft.com/office/drawing/2014/main" id="{2C0B25AC-6A05-4CA4-B521-8EE976504B0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CB54BB-3A26-472A-AB38-882D3C5739E3}"/>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748524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5D3F5B-66F0-4890-BEDE-C85128D87F57}"/>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3" name="Footer Placeholder 2">
            <a:extLst>
              <a:ext uri="{FF2B5EF4-FFF2-40B4-BE49-F238E27FC236}">
                <a16:creationId xmlns:a16="http://schemas.microsoft.com/office/drawing/2014/main" id="{FF521752-9B92-4AF7-A41A-57F6B662BF1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69C4012-1780-4167-B95E-936FCDB1249C}"/>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5378995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0E80-EE9B-452F-AB32-DE6CC1617FC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753D99-F1AE-4F33-AA17-D31CFBCAB35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092E115-1865-4348-8BC6-DED22EDDB56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0937B0-CF2F-4134-A7B3-32C1655E82C9}"/>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E31733F2-D00C-416C-BDC5-2DF99B4781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D63FF7-D24A-4AD5-92D7-F07982DABD0A}"/>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1378182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167E-7328-4112-97F5-01A34F570FD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19DAE47-B438-4BBE-B8AC-8CA61BD0026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7B9AF6A-8095-4A65-ABA8-45F2BD1DC46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83FFCB-5309-4B8B-AC0E-D7E8DFEDFC59}"/>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C5B145EC-3905-496A-B222-535AE00D7A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E21A38-7852-4E69-8F6E-33B641084414}"/>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6949152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DF19A-E7FD-43A3-86B2-750C39A6A7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C79DF2-5F3B-4B58-B364-2CF5624073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972B2E-83A7-4C31-A3F1-5857FA2AC0DD}"/>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7D0A87EF-76E7-42FD-9B09-6631CA09D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172280-AE1A-464E-85B6-310E5D295DE7}"/>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565961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65C4A7-6518-4F78-8607-99E02DC7C97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F79A79-B6C2-454F-8ABF-09877E110E3A}"/>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3CE242-60CF-465E-A8BB-59ACC74C5AB4}"/>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CC5ED571-3324-4932-AC05-E7E8D4F9DE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E52E2F-1B82-4ECF-8842-713BB606F7BF}"/>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9112772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C01B-F3D9-45E4-B776-BB5639EB35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4B5C12-4165-4997-8EE0-141EE8516E2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F3DB710-A402-4915-AB78-F47802487CC6}"/>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6083FF19-2905-4731-95BA-9DFB05EFF8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222F25-C7F1-4722-B0C7-AFAB2CB13E13}"/>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27949630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9444F-FEC4-4587-941B-DFB5A37160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037E9C8-07A2-4A84-B52A-37E19799CB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0D98B9-8A0F-4B83-851C-16F62FD3FD6C}"/>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EB40A365-09FD-47F4-88B0-645E5609D8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2C8FD8-6DCA-48B2-9B2F-2E4714B53AEA}"/>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5591290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89077-C505-4F82-822E-6C57B954286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92A8FA7-DD13-48CF-A18F-8F48FA3ED91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029553-3FE9-4D4A-82A2-C5BB12147B72}"/>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E302FCD2-B4DB-4E83-8AEF-0FF16481C4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C9C250-0E8C-4247-B5F0-22AFF8E7C360}"/>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7676386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3EF4A-8C6D-485B-94B2-C54924B6D8F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44C7DB-5982-47FD-9C82-50F1300747AA}"/>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C17BAF-46F3-4F69-8D28-437D9869CFBB}"/>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B08DB5A-77D7-4F0F-80F0-B0563115220C}"/>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9C645421-76C7-4FB0-AE17-B10DD05FC4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7480DD-5346-4438-BEC8-1E499E6F4052}"/>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9384896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A7FCD-8061-40DB-A5AE-B56F161DD295}"/>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83AA68-B51A-41E0-B6F1-A19BDB06208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CA91E7-D8C7-4EFE-BC0E-31DDD2DEF07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4366EFD-4EB6-4624-8EDB-41B4EF13A71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6412E5-8DA2-4DC0-A97F-BF0F992D529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8F6115-60A6-40DB-9BCA-DBFB05DF7CDF}"/>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8" name="Footer Placeholder 7">
            <a:extLst>
              <a:ext uri="{FF2B5EF4-FFF2-40B4-BE49-F238E27FC236}">
                <a16:creationId xmlns:a16="http://schemas.microsoft.com/office/drawing/2014/main" id="{2A77EC97-0318-43A6-9937-1F34B810189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351F1D-F7C8-4FDE-A87C-DFE0B50FA998}"/>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445607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97BB-DD4F-4077-B2D8-AB2B24D897B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57887DF-E219-4590-A072-C32C4402099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4" name="Footer Placeholder 3">
            <a:extLst>
              <a:ext uri="{FF2B5EF4-FFF2-40B4-BE49-F238E27FC236}">
                <a16:creationId xmlns:a16="http://schemas.microsoft.com/office/drawing/2014/main" id="{1ADBBB19-AC54-4F5B-818A-FC1D75882E2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2DADC3-9518-4BAF-8F58-9E36228AE3ED}"/>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29565564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E0258C-8CE2-448E-AAF3-A5AA18F5C6D7}"/>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3" name="Footer Placeholder 2">
            <a:extLst>
              <a:ext uri="{FF2B5EF4-FFF2-40B4-BE49-F238E27FC236}">
                <a16:creationId xmlns:a16="http://schemas.microsoft.com/office/drawing/2014/main" id="{EF607B95-16D7-4E84-8CA3-895A83393E7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A6F6529-3001-47CB-87E2-88D1006B8044}"/>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23849366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808CA-2E81-41A1-99F4-C727FB0FA95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FDDC2B7-56C2-48AF-8C20-39334446C4A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887EB71-FD41-4983-AEBD-E8BB8ADB1D0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B64993-9B7C-41EA-8B0E-AA2CC1EC6336}"/>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8E2AE7BF-2CD0-4942-80C3-97D4D94B2A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3251B8-E6B8-4800-8E8E-9EE7AE9CE8D1}"/>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1585631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0661-13F9-4181-938E-E36E4FB337E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61139B-3F0B-498B-8AE8-ED1B57045D6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8891A-8EAF-4741-BE07-54CEE68315D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6AE421-957F-4290-B9FC-B243C478A2E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58FB5868-BA1F-4AF9-BE35-D45D8FA750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7F8C76-247A-484D-922A-F222C2BCCE68}"/>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1650307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D9D3-A4BF-4C14-B574-AF0F0939C7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2897CF-0EC6-4DBB-9C06-0995C39D7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56906A-7625-4D4A-989F-A54936781BB4}"/>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B7EA6722-FA87-4F24-9D15-AB642A79C8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133E05-F3B3-4CE3-8EB8-D16A5C756111}"/>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7328822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8852A8-CDDA-48F9-B7FE-0B13BD6FB07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5E21FB-94B1-4998-9C6C-3A229497A2BC}"/>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45A45E-0821-42AF-92BF-91CAFF7F277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1C180D0C-DA22-4CEF-AF2E-1773BF970F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E5161F-D954-4E84-A69D-4BA247CFA4EF}"/>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1586554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6EE7-33B1-4659-96E8-E70808E278B7}"/>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83B8710-6E77-45D1-9067-F84586D3CEC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E3A2F7-4B82-4374-AF86-9B9758BFE2A4}"/>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D8A7A75A-4220-4DBD-A4E5-F93DECF8D1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E2F1A1-3F87-47CA-BFA4-68BFAA0BB342}"/>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8732515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5A10-54D3-44AA-902E-CAE85D45CB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81031-B4FE-4C44-96A5-903C93D7AB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161DF7-C5B7-4DB5-BC2B-BE207D9F411B}"/>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0722341D-B6D4-42C5-BAD3-825245D4BF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7FB301-2FC7-4A34-BCF5-8F722DCDCEBB}"/>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37420152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9641D-0E6F-4D25-AE78-286BA84D23D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D6DEF0-EFC7-4811-859E-13AF585BE207}"/>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F17676-6DA3-4759-9516-1C59140F88A7}"/>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F2E25724-5E17-4D79-A729-03CD524E3A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0E6C77-2DDF-45A3-A92A-6B41BE4290D3}"/>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5027892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CFF2F-FAD8-4FE3-BE01-E535ECD45D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52C116-4C1A-4A10-8C85-3CDEA1A4EE9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1D56E1-6338-4CDE-BC20-4FAA98E5B4A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D6A2E5B-54B5-4731-B955-A6C87C3739A5}"/>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7889269B-78D5-47C1-B547-0669C2E2F2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5E348B-96C7-4B0F-86D9-B719827DBB1F}"/>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6902037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CB4D5-BF93-47F8-B47C-8FA480AD21A0}"/>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452586-0B92-4055-81BD-0662979A591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20C0BE-4411-4E43-96CF-CD016C858E3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AC1E0C-44BB-4089-AC5E-63554E22AD6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4C0541-1877-49A5-A1F0-3DB0C3629F2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0D1C8A0-75CE-46B4-B005-57BFD2B17057}"/>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8" name="Footer Placeholder 7">
            <a:extLst>
              <a:ext uri="{FF2B5EF4-FFF2-40B4-BE49-F238E27FC236}">
                <a16:creationId xmlns:a16="http://schemas.microsoft.com/office/drawing/2014/main" id="{E8FCBFA4-9735-44C0-840B-18559AEA61B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FD80151-D633-48AE-BBA9-D1EE54E5B54C}"/>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7756673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342D-C4B0-4F13-9415-C96D8D42B9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23E6BA4-7D97-4512-9207-C7306947FAF2}"/>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4" name="Footer Placeholder 3">
            <a:extLst>
              <a:ext uri="{FF2B5EF4-FFF2-40B4-BE49-F238E27FC236}">
                <a16:creationId xmlns:a16="http://schemas.microsoft.com/office/drawing/2014/main" id="{B7D7730C-443B-437F-BB5A-F61F7CCA47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4AA1CF6-55FB-4965-AC00-52348CFAB6DA}"/>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701240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959F31-DAEF-4C8B-8350-667EEB90B27C}"/>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3" name="Footer Placeholder 2">
            <a:extLst>
              <a:ext uri="{FF2B5EF4-FFF2-40B4-BE49-F238E27FC236}">
                <a16:creationId xmlns:a16="http://schemas.microsoft.com/office/drawing/2014/main" id="{F2D863F1-FA8E-4347-A3EB-C7B9A9920E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8A45F2D-3245-45CF-AC01-063A0DCD6BC4}"/>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9991361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0367-05B9-4CC3-B48E-80635701E31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0A5637-87C0-41E0-BA78-69F95BDED66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EDB9AAB-6110-476B-9C8A-57CAE018B68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CDA074-43E6-48C7-B689-F9A2D1852E04}"/>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E8618C45-B929-4263-9C0D-E87438109A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908C4-C239-4480-8852-1C812C664E56}"/>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295535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66EE-8A2E-43F5-A10A-8AD3771F52D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1D9492-EFA1-4F26-A38A-EB502411E5C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7D75259-64BA-4B6F-9BC7-C9E2B937EED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7D9D68-FABE-413C-90DD-081A6F36F760}"/>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78B11AB3-0A52-4F27-A14C-F0F19348C8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3CF00F-D1A7-4B37-B64E-B7A14642C506}"/>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8850937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2006C-B5FE-4902-873D-81A409A38F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E9776F-B526-4585-84F0-5FD115442E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1D6328-B4C4-4CC0-A921-BEE944AD29E5}"/>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3B7567EF-D34D-46D2-A680-40AE4C459D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ACB713-B1A9-44EC-8E05-BFA39148765C}"/>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3956515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AF87B2-E667-476B-B3F3-3E9EC27EC142}"/>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4C788EA-B06E-438C-ABF5-8A1AA15C3CC8}"/>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503BBF-27FB-409B-A4D7-D6A21F6AFF0C}"/>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D6AF5D03-2092-417B-A041-F3911EDDAB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8C9E13-1FC7-4E17-95EE-15657E511CAA}"/>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367311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3.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7.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image" Target="../media/image6.png"/><Relationship Id="rId2" Type="http://schemas.openxmlformats.org/officeDocument/2006/relationships/slideLayout" Target="../slideLayouts/slideLayout26.xml"/><Relationship Id="rId16" Type="http://schemas.openxmlformats.org/officeDocument/2006/relationships/image" Target="../media/image5.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4.png"/><Relationship Id="rId10" Type="http://schemas.openxmlformats.org/officeDocument/2006/relationships/slideLayout" Target="../slideLayouts/slideLayout34.xml"/><Relationship Id="rId19" Type="http://schemas.openxmlformats.org/officeDocument/2006/relationships/image" Target="../media/image2.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4.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17" Type="http://schemas.openxmlformats.org/officeDocument/2006/relationships/image" Target="../media/image2.png"/><Relationship Id="rId2" Type="http://schemas.openxmlformats.org/officeDocument/2006/relationships/slideLayout" Target="../slideLayouts/slideLayout39.xml"/><Relationship Id="rId16" Type="http://schemas.openxmlformats.org/officeDocument/2006/relationships/image" Target="../media/image7.pn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6.pn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image" Target="../media/image4.png"/><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6" Type="http://schemas.openxmlformats.org/officeDocument/2006/relationships/image" Target="../media/image7.png"/><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image" Target="../media/image6.png"/><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
        <p:nvSpPr>
          <p:cNvPr id="7" name="Rectangle 6">
            <a:extLst>
              <a:ext uri="{FF2B5EF4-FFF2-40B4-BE49-F238E27FC236}">
                <a16:creationId xmlns:a16="http://schemas.microsoft.com/office/drawing/2014/main" id="{78CEF06D-797B-4976-8600-B350D416B636}"/>
              </a:ext>
            </a:extLst>
          </p:cNvPr>
          <p:cNvSpPr/>
          <p:nvPr userDrawn="1"/>
        </p:nvSpPr>
        <p:spPr>
          <a:xfrm>
            <a:off x="0" y="6037006"/>
            <a:ext cx="9144000" cy="820994"/>
          </a:xfrm>
          <a:prstGeom prst="rect">
            <a:avLst/>
          </a:prstGeom>
          <a:solidFill>
            <a:srgbClr val="E26EA8"/>
          </a:solidFill>
          <a:ln>
            <a:solidFill>
              <a:srgbClr val="E26F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Icon&#10;&#10;Description automatically generated">
            <a:extLst>
              <a:ext uri="{FF2B5EF4-FFF2-40B4-BE49-F238E27FC236}">
                <a16:creationId xmlns:a16="http://schemas.microsoft.com/office/drawing/2014/main" id="{5E6A7B69-E6EC-47D9-92A6-D3C020F071C3}"/>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452928" y="-545984"/>
            <a:ext cx="1367327" cy="1365017"/>
          </a:xfrm>
          <a:prstGeom prst="rect">
            <a:avLst/>
          </a:prstGeom>
        </p:spPr>
      </p:pic>
      <p:sp>
        <p:nvSpPr>
          <p:cNvPr id="13" name="TextBox 12">
            <a:extLst>
              <a:ext uri="{FF2B5EF4-FFF2-40B4-BE49-F238E27FC236}">
                <a16:creationId xmlns:a16="http://schemas.microsoft.com/office/drawing/2014/main" id="{55B95C9A-C6E0-40FA-A641-7418E335591F}"/>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14" name="Picture 13" descr="Logo&#10;&#10;Description automatically generated">
            <a:extLst>
              <a:ext uri="{FF2B5EF4-FFF2-40B4-BE49-F238E27FC236}">
                <a16:creationId xmlns:a16="http://schemas.microsoft.com/office/drawing/2014/main" id="{A4B8B68F-1AE1-4E72-BE75-051CE53B006F}"/>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spTree>
    <p:extLst>
      <p:ext uri="{BB962C8B-B14F-4D97-AF65-F5344CB8AC3E}">
        <p14:creationId xmlns:p14="http://schemas.microsoft.com/office/powerpoint/2010/main" val="42947325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699" r:id="rId12"/>
    <p:sldLayoutId id="214748385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BB154A-4CDD-4A53-93EC-6310397BD71F}"/>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F5C26F-5D08-4A71-A865-90528D843F7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E2A304-47ED-4FC5-845D-7E8F68181CA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4B5C3750-AAC4-414D-9D26-2B9EE0F6DE9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6FC72E6-D607-46DE-9E17-1DC10CDC51BE}"/>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81A3B-6BAF-485C-9573-638FB44FE6D8}" type="slidenum">
              <a:rPr lang="en-GB" smtClean="0"/>
              <a:t>‹#›</a:t>
            </a:fld>
            <a:endParaRPr lang="en-GB"/>
          </a:p>
        </p:txBody>
      </p:sp>
      <p:sp>
        <p:nvSpPr>
          <p:cNvPr id="7" name="Rectangle 6">
            <a:extLst>
              <a:ext uri="{FF2B5EF4-FFF2-40B4-BE49-F238E27FC236}">
                <a16:creationId xmlns:a16="http://schemas.microsoft.com/office/drawing/2014/main" id="{067E7D86-B09C-4760-B6A7-BEED47B41648}"/>
              </a:ext>
            </a:extLst>
          </p:cNvPr>
          <p:cNvSpPr/>
          <p:nvPr userDrawn="1"/>
        </p:nvSpPr>
        <p:spPr>
          <a:xfrm>
            <a:off x="0" y="6037006"/>
            <a:ext cx="9144000" cy="820994"/>
          </a:xfrm>
          <a:prstGeom prst="rect">
            <a:avLst/>
          </a:prstGeom>
          <a:solidFill>
            <a:srgbClr val="E26EA8"/>
          </a:solidFill>
          <a:ln>
            <a:solidFill>
              <a:srgbClr val="E26F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CC26F52-ABB7-48D9-BD58-0CBA70BCE6C4}"/>
              </a:ext>
            </a:extLst>
          </p:cNvPr>
          <p:cNvSpPr txBox="1"/>
          <p:nvPr userDrawn="1"/>
        </p:nvSpPr>
        <p:spPr>
          <a:xfrm>
            <a:off x="2225984" y="4781194"/>
            <a:ext cx="4089115" cy="553998"/>
          </a:xfrm>
          <a:prstGeom prst="rect">
            <a:avLst/>
          </a:prstGeom>
          <a:noFill/>
        </p:spPr>
        <p:txBody>
          <a:bodyPr wrap="square" rtlCol="0">
            <a:spAutoFit/>
          </a:bodyPr>
          <a:lstStyle/>
          <a:p>
            <a:pPr algn="r"/>
            <a:r>
              <a:rPr lang="en-GB" sz="3000" b="1">
                <a:solidFill>
                  <a:srgbClr val="E26FA9"/>
                </a:solidFill>
              </a:rPr>
              <a:t>#</a:t>
            </a:r>
            <a:r>
              <a:rPr lang="en-GB" sz="3000" b="1" err="1">
                <a:solidFill>
                  <a:srgbClr val="E26FA9"/>
                </a:solidFill>
              </a:rPr>
              <a:t>BePartOfTheSolution</a:t>
            </a:r>
            <a:endParaRPr lang="en-GB" sz="3000" b="1">
              <a:solidFill>
                <a:srgbClr val="E26FA9"/>
              </a:solidFill>
            </a:endParaRPr>
          </a:p>
        </p:txBody>
      </p:sp>
      <p:pic>
        <p:nvPicPr>
          <p:cNvPr id="9" name="Picture 8" descr="Logo&#10;&#10;Description automatically generated">
            <a:extLst>
              <a:ext uri="{FF2B5EF4-FFF2-40B4-BE49-F238E27FC236}">
                <a16:creationId xmlns:a16="http://schemas.microsoft.com/office/drawing/2014/main" id="{A824A24A-5068-4124-905C-E9FFC9E83E7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2521009" y="1787558"/>
            <a:ext cx="4101982" cy="2872428"/>
          </a:xfrm>
          <a:prstGeom prst="rect">
            <a:avLst/>
          </a:prstGeom>
        </p:spPr>
      </p:pic>
      <p:sp>
        <p:nvSpPr>
          <p:cNvPr id="10" name="TextBox 9">
            <a:extLst>
              <a:ext uri="{FF2B5EF4-FFF2-40B4-BE49-F238E27FC236}">
                <a16:creationId xmlns:a16="http://schemas.microsoft.com/office/drawing/2014/main" id="{3B51EB7F-0C43-4372-A073-BD3F2B717DA7}"/>
              </a:ext>
            </a:extLst>
          </p:cNvPr>
          <p:cNvSpPr txBox="1"/>
          <p:nvPr userDrawn="1"/>
        </p:nvSpPr>
        <p:spPr>
          <a:xfrm>
            <a:off x="0" y="5970449"/>
            <a:ext cx="9144000" cy="923330"/>
          </a:xfrm>
          <a:prstGeom prst="rect">
            <a:avLst/>
          </a:prstGeom>
          <a:noFill/>
        </p:spPr>
        <p:txBody>
          <a:bodyPr wrap="square" rtlCol="0">
            <a:spAutoFit/>
          </a:bodyPr>
          <a:lstStyle/>
          <a:p>
            <a:pPr algn="ctr"/>
            <a:r>
              <a:rPr lang="en-GB" sz="1800">
                <a:solidFill>
                  <a:schemeClr val="bg1"/>
                </a:solidFill>
              </a:rPr>
              <a:t>This work is funded by the Department of Health and Social Care (DHSC) and the National Institute for Health Research (NIHR). The views expressed are those of the authors and not necessarily those of DHSC or NIHR</a:t>
            </a:r>
          </a:p>
        </p:txBody>
      </p:sp>
      <p:sp>
        <p:nvSpPr>
          <p:cNvPr id="11" name="Subtitle 2">
            <a:extLst>
              <a:ext uri="{FF2B5EF4-FFF2-40B4-BE49-F238E27FC236}">
                <a16:creationId xmlns:a16="http://schemas.microsoft.com/office/drawing/2014/main" id="{C867DB39-AF1F-4C9D-8A3C-0ADD6C47011C}"/>
              </a:ext>
            </a:extLst>
          </p:cNvPr>
          <p:cNvSpPr txBox="1">
            <a:spLocks/>
          </p:cNvSpPr>
          <p:nvPr userDrawn="1"/>
        </p:nvSpPr>
        <p:spPr>
          <a:xfrm>
            <a:off x="965675" y="4871102"/>
            <a:ext cx="7238288" cy="767697"/>
          </a:xfrm>
          <a:prstGeom prst="rect">
            <a:avLst/>
          </a:prstGeom>
        </p:spPr>
        <p:txBody>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endParaRPr lang="en-GB" sz="1800"/>
          </a:p>
        </p:txBody>
      </p:sp>
      <p:pic>
        <p:nvPicPr>
          <p:cNvPr id="12" name="Picture 11" descr="Icon&#10;&#10;Description automatically generated">
            <a:extLst>
              <a:ext uri="{FF2B5EF4-FFF2-40B4-BE49-F238E27FC236}">
                <a16:creationId xmlns:a16="http://schemas.microsoft.com/office/drawing/2014/main" id="{5AB56D35-27C8-4560-A835-0942BF8BB3A2}"/>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504203" y="-545984"/>
            <a:ext cx="1367327" cy="1365017"/>
          </a:xfrm>
          <a:prstGeom prst="rect">
            <a:avLst/>
          </a:prstGeom>
        </p:spPr>
      </p:pic>
    </p:spTree>
    <p:extLst>
      <p:ext uri="{BB962C8B-B14F-4D97-AF65-F5344CB8AC3E}">
        <p14:creationId xmlns:p14="http://schemas.microsoft.com/office/powerpoint/2010/main" val="424993758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A6EF50-43C9-40E3-805F-451DDC8261B7}"/>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957D015-690D-482B-B77C-FD5BB7B671D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1C3AAE-6695-47AE-B028-1FEE661ABA3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67FB00DB-CC59-4CF1-B0E3-88526E48C7E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8840CF6-EA48-4B7D-9190-1D66A5A9544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57C70-FEA0-4C98-9CEA-1F19390AF6D0}" type="slidenum">
              <a:rPr lang="en-GB" smtClean="0"/>
              <a:t>‹#›</a:t>
            </a:fld>
            <a:endParaRPr lang="en-GB"/>
          </a:p>
        </p:txBody>
      </p:sp>
      <p:pic>
        <p:nvPicPr>
          <p:cNvPr id="9" name="Picture 8" descr="Icon&#10;&#10;Description automatically generated">
            <a:extLst>
              <a:ext uri="{FF2B5EF4-FFF2-40B4-BE49-F238E27FC236}">
                <a16:creationId xmlns:a16="http://schemas.microsoft.com/office/drawing/2014/main" id="{9D2E6365-CA86-403D-9E21-AA03120F3109}"/>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0" name="Picture 9" descr="Icon&#10;&#10;Description automatically generated">
            <a:extLst>
              <a:ext uri="{FF2B5EF4-FFF2-40B4-BE49-F238E27FC236}">
                <a16:creationId xmlns:a16="http://schemas.microsoft.com/office/drawing/2014/main" id="{E9C86B46-3B68-4322-97D4-225BC6B709CA}"/>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1" name="Picture 10" descr="Icon&#10;&#10;Description automatically generated">
            <a:extLst>
              <a:ext uri="{FF2B5EF4-FFF2-40B4-BE49-F238E27FC236}">
                <a16:creationId xmlns:a16="http://schemas.microsoft.com/office/drawing/2014/main" id="{AF625806-BF9E-4AFB-BABE-EED7D9BBB558}"/>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2" name="Picture 11" descr="Icon&#10;&#10;Description automatically generated">
            <a:extLst>
              <a:ext uri="{FF2B5EF4-FFF2-40B4-BE49-F238E27FC236}">
                <a16:creationId xmlns:a16="http://schemas.microsoft.com/office/drawing/2014/main" id="{043D17BC-212F-4C32-AAC2-FF314B0FECB3}"/>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pic>
        <p:nvPicPr>
          <p:cNvPr id="14" name="Picture 13" descr="Logo&#10;&#10;Description automatically generated">
            <a:extLst>
              <a:ext uri="{FF2B5EF4-FFF2-40B4-BE49-F238E27FC236}">
                <a16:creationId xmlns:a16="http://schemas.microsoft.com/office/drawing/2014/main" id="{CAEFC673-0D9F-4B46-AF92-7477E8BD30B3}"/>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sp>
        <p:nvSpPr>
          <p:cNvPr id="15" name="TextBox 14">
            <a:extLst>
              <a:ext uri="{FF2B5EF4-FFF2-40B4-BE49-F238E27FC236}">
                <a16:creationId xmlns:a16="http://schemas.microsoft.com/office/drawing/2014/main" id="{FC3BA1E5-27CC-468F-AD9B-34AB42A620A7}"/>
              </a:ext>
            </a:extLst>
          </p:cNvPr>
          <p:cNvSpPr txBox="1"/>
          <p:nvPr userDrawn="1"/>
        </p:nvSpPr>
        <p:spPr>
          <a:xfrm>
            <a:off x="4708733" y="6185893"/>
            <a:ext cx="4336943"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Tree>
    <p:extLst>
      <p:ext uri="{BB962C8B-B14F-4D97-AF65-F5344CB8AC3E}">
        <p14:creationId xmlns:p14="http://schemas.microsoft.com/office/powerpoint/2010/main" val="361829432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859" r:id="rId12"/>
    <p:sldLayoutId id="214748386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81A3B3-103D-471A-B943-BB922063551E}"/>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4121B5-58AC-42E0-9EAB-BBC49A59B0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F2EC01-21A2-4026-A02D-01196E7B2F9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2B9713C0-8CA4-4AB2-AFA9-3DCD9003B30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EDF1E8F-9067-48E5-9BB6-D10C4D7C5B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60F40-BCE9-4723-AC8B-EE60B1F45437}"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780E0270-28AB-4C20-9A73-A4F4F657172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E7E96B30-9665-433A-A670-19E3AB30E139}"/>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CBEE91CE-1053-4300-8A84-55AF5C48FE52}"/>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D88FD5C9-BC9D-4850-A755-E39C1C703CFF}"/>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pic>
        <p:nvPicPr>
          <p:cNvPr id="11" name="Picture 10" descr="Logo&#10;&#10;Description automatically generated">
            <a:extLst>
              <a:ext uri="{FF2B5EF4-FFF2-40B4-BE49-F238E27FC236}">
                <a16:creationId xmlns:a16="http://schemas.microsoft.com/office/drawing/2014/main" id="{8166695C-5B9B-474C-9A60-8BA178FA53F6}"/>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spTree>
    <p:extLst>
      <p:ext uri="{BB962C8B-B14F-4D97-AF65-F5344CB8AC3E}">
        <p14:creationId xmlns:p14="http://schemas.microsoft.com/office/powerpoint/2010/main" val="261764226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0AEF2A-CB13-498A-A9B6-DE11490DC8BD}"/>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83D084-6E1D-4469-AA7B-B67913A7E20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29311A-CD39-48E9-AC9C-940E4487B51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01139796-9FAA-48AE-A5FA-1BBE5EA86EB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59F8EC-C151-4CCF-B7A2-524E50B2B4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3A54AD-51B3-4898-9E71-3D9EA39FD4EA}" type="slidenum">
              <a:rPr lang="en-GB" smtClean="0"/>
              <a:t>‹#›</a:t>
            </a:fld>
            <a:endParaRPr lang="en-GB"/>
          </a:p>
        </p:txBody>
      </p:sp>
      <p:sp>
        <p:nvSpPr>
          <p:cNvPr id="7" name="Rectangle 6">
            <a:extLst>
              <a:ext uri="{FF2B5EF4-FFF2-40B4-BE49-F238E27FC236}">
                <a16:creationId xmlns:a16="http://schemas.microsoft.com/office/drawing/2014/main" id="{A0D204FC-AE8C-4142-B52C-B7DD18295829}"/>
              </a:ext>
            </a:extLst>
          </p:cNvPr>
          <p:cNvSpPr/>
          <p:nvPr userDrawn="1"/>
        </p:nvSpPr>
        <p:spPr>
          <a:xfrm>
            <a:off x="0" y="6037006"/>
            <a:ext cx="9144000" cy="820994"/>
          </a:xfrm>
          <a:prstGeom prst="rect">
            <a:avLst/>
          </a:prstGeom>
          <a:solidFill>
            <a:srgbClr val="E26EA8"/>
          </a:solidFill>
          <a:ln>
            <a:solidFill>
              <a:srgbClr val="E26F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7DF2C8FB-DAA6-452C-A2AE-99131B51DD48}"/>
              </a:ext>
            </a:extLst>
          </p:cNvPr>
          <p:cNvSpPr txBox="1"/>
          <p:nvPr userDrawn="1"/>
        </p:nvSpPr>
        <p:spPr>
          <a:xfrm>
            <a:off x="4982199" y="6185893"/>
            <a:ext cx="4063478"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Tree>
    <p:extLst>
      <p:ext uri="{BB962C8B-B14F-4D97-AF65-F5344CB8AC3E}">
        <p14:creationId xmlns:p14="http://schemas.microsoft.com/office/powerpoint/2010/main" val="230259433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E38EF8-CCB1-4085-9DC1-CB07EB0688B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DAF131-6D8F-42FB-9924-25BECA71E03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963287-26B4-4144-9121-5D0CD8BB87F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3689B030-42B0-42FA-A071-B6CF01C861A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46630AD-2050-415C-9C2E-070F4A3DBAE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81516-2369-4D55-92CD-83AF186CA14B}"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27FF7ED5-BDC4-4751-968C-8D53758C60D4}"/>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E220400F-2A6B-46E7-9654-705F4DC0327E}"/>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180EA08C-CEB2-46EF-AF7A-8615638093E5}"/>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16D9BB16-BCA5-47B8-B06E-AC70E3A2D599}"/>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375983548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E1D873-B0C3-4BB5-A4B9-70BAB4AFCE7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00476A-8327-419E-99AB-649B989BB7E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0CA974-FF31-4F81-A707-36BDA8BC6293}"/>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CADA59F7-A732-42D4-9DF7-CCE905562B4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984AECB-FB91-4952-ADF7-6C827F28525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9285C-D667-4CE2-9FA1-C63BA712584C}" type="slidenum">
              <a:rPr lang="en-GB" smtClean="0"/>
              <a:t>‹#›</a:t>
            </a:fld>
            <a:endParaRPr lang="en-GB"/>
          </a:p>
        </p:txBody>
      </p:sp>
    </p:spTree>
    <p:extLst>
      <p:ext uri="{BB962C8B-B14F-4D97-AF65-F5344CB8AC3E}">
        <p14:creationId xmlns:p14="http://schemas.microsoft.com/office/powerpoint/2010/main" val="376204478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diagramQuickStyle" Target="../diagrams/quickStyle2.xml"/><Relationship Id="rId18" Type="http://schemas.openxmlformats.org/officeDocument/2006/relationships/diagramLayout" Target="../diagrams/layout3.xml"/><Relationship Id="rId3" Type="http://schemas.openxmlformats.org/officeDocument/2006/relationships/diagramData" Target="../diagrams/data1.xml"/><Relationship Id="rId21" Type="http://schemas.microsoft.com/office/2007/relationships/diagramDrawing" Target="../diagrams/drawing3.xml"/><Relationship Id="rId7" Type="http://schemas.microsoft.com/office/2007/relationships/diagramDrawing" Target="../diagrams/drawing1.xml"/><Relationship Id="rId12" Type="http://schemas.openxmlformats.org/officeDocument/2006/relationships/diagramLayout" Target="../diagrams/layout2.xml"/><Relationship Id="rId17" Type="http://schemas.openxmlformats.org/officeDocument/2006/relationships/diagramData" Target="../diagrams/data3.xml"/><Relationship Id="rId2" Type="http://schemas.openxmlformats.org/officeDocument/2006/relationships/notesSlide" Target="../notesSlides/notesSlide5.xml"/><Relationship Id="rId16" Type="http://schemas.openxmlformats.org/officeDocument/2006/relationships/image" Target="../media/image23.png"/><Relationship Id="rId20" Type="http://schemas.openxmlformats.org/officeDocument/2006/relationships/diagramColors" Target="../diagrams/colors3.xml"/><Relationship Id="rId1" Type="http://schemas.openxmlformats.org/officeDocument/2006/relationships/slideLayout" Target="../slideLayouts/slideLayout36.xml"/><Relationship Id="rId6" Type="http://schemas.openxmlformats.org/officeDocument/2006/relationships/diagramColors" Target="../diagrams/colors1.xml"/><Relationship Id="rId11" Type="http://schemas.openxmlformats.org/officeDocument/2006/relationships/diagramData" Target="../diagrams/data2.xml"/><Relationship Id="rId5" Type="http://schemas.openxmlformats.org/officeDocument/2006/relationships/diagramQuickStyle" Target="../diagrams/quickStyle1.xml"/><Relationship Id="rId15" Type="http://schemas.microsoft.com/office/2007/relationships/diagramDrawing" Target="../diagrams/drawing2.xml"/><Relationship Id="rId23" Type="http://schemas.openxmlformats.org/officeDocument/2006/relationships/image" Target="../media/image25.png"/><Relationship Id="rId10" Type="http://schemas.openxmlformats.org/officeDocument/2006/relationships/image" Target="../media/image22.png"/><Relationship Id="rId19" Type="http://schemas.openxmlformats.org/officeDocument/2006/relationships/diagramQuickStyle" Target="../diagrams/quickStyle3.xml"/><Relationship Id="rId4" Type="http://schemas.openxmlformats.org/officeDocument/2006/relationships/diagramLayout" Target="../diagrams/layout1.xml"/><Relationship Id="rId9" Type="http://schemas.openxmlformats.org/officeDocument/2006/relationships/image" Target="../media/image21.png"/><Relationship Id="rId14" Type="http://schemas.openxmlformats.org/officeDocument/2006/relationships/diagramColors" Target="../diagrams/colors2.xml"/><Relationship Id="rId22"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3.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1"/>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4800"/>
              <a:buFont typeface="Calibri"/>
              <a:buNone/>
            </a:pPr>
            <a:r>
              <a:rPr lang="en-GB" sz="4800">
                <a:solidFill>
                  <a:srgbClr val="0F6BB2"/>
                </a:solidFill>
                <a:latin typeface="Gill Sans"/>
                <a:ea typeface="Gill Sans"/>
                <a:cs typeface="Gill Sans"/>
                <a:sym typeface="Gill Sans"/>
              </a:rPr>
              <a:t>Vaccines</a:t>
            </a:r>
            <a:endParaRPr sz="4800">
              <a:solidFill>
                <a:srgbClr val="0F6BB2"/>
              </a:solidFill>
              <a:latin typeface="Gill Sans"/>
              <a:ea typeface="Gill Sans"/>
              <a:cs typeface="Gill Sans"/>
              <a:sym typeface="Gill Sans"/>
            </a:endParaRPr>
          </a:p>
        </p:txBody>
      </p:sp>
      <p:sp>
        <p:nvSpPr>
          <p:cNvPr id="458" name="Google Shape;458;p1"/>
          <p:cNvSpPr txBox="1">
            <a:spLocks noGrp="1"/>
          </p:cNvSpPr>
          <p:nvPr>
            <p:ph type="subTitle" idx="1"/>
          </p:nvPr>
        </p:nvSpPr>
        <p:spPr>
          <a:xfrm>
            <a:off x="1103725" y="2157625"/>
            <a:ext cx="6858000" cy="4607100"/>
          </a:xfrm>
          <a:prstGeom prst="rect">
            <a:avLst/>
          </a:prstGeom>
          <a:noFill/>
          <a:ln>
            <a:noFill/>
          </a:ln>
        </p:spPr>
        <p:txBody>
          <a:bodyPr spcFirstLastPara="1" wrap="square" lIns="91425" tIns="45700" rIns="91425" bIns="45700" anchor="t" anchorCtr="0">
            <a:normAutofit/>
          </a:bodyPr>
          <a:lstStyle/>
          <a:p>
            <a:pPr marL="0" indent="0">
              <a:lnSpc>
                <a:spcPct val="115000"/>
              </a:lnSpc>
              <a:spcBef>
                <a:spcPts val="0"/>
              </a:spcBef>
              <a:buClr>
                <a:schemeClr val="dk1"/>
              </a:buClr>
              <a:buSzPts val="1100"/>
              <a:buNone/>
            </a:pPr>
            <a:r>
              <a:rPr lang="en-GB">
                <a:solidFill>
                  <a:schemeClr val="accent5">
                    <a:lumMod val="50000"/>
                  </a:schemeClr>
                </a:solidFill>
                <a:highlight>
                  <a:srgbClr val="FFFFFF"/>
                </a:highlight>
                <a:latin typeface="Gill Sans"/>
                <a:ea typeface="Gill Sans"/>
                <a:cs typeface="Gill Sans"/>
                <a:sym typeface="Gill Sans"/>
              </a:rPr>
              <a:t>Objectives: </a:t>
            </a:r>
            <a:endParaRPr lang="en-US"/>
          </a:p>
          <a:p>
            <a:pPr marL="0" lvl="0" indent="0" algn="l" rtl="0">
              <a:lnSpc>
                <a:spcPct val="100000"/>
              </a:lnSpc>
              <a:spcBef>
                <a:spcPts val="0"/>
              </a:spcBef>
              <a:spcAft>
                <a:spcPts val="0"/>
              </a:spcAft>
              <a:buClr>
                <a:schemeClr val="accent5">
                  <a:lumMod val="50000"/>
                </a:schemeClr>
              </a:buClr>
              <a:buSzPts val="2400"/>
              <a:buNone/>
            </a:pPr>
            <a:r>
              <a:rPr lang="en-GB" sz="2400" dirty="0">
                <a:solidFill>
                  <a:schemeClr val="accent5">
                    <a:lumMod val="50000"/>
                  </a:schemeClr>
                </a:solidFill>
                <a:latin typeface="Gill Sans"/>
                <a:ea typeface="Gill Sans"/>
                <a:cs typeface="Gill Sans"/>
                <a:sym typeface="Gill Sans"/>
              </a:rPr>
              <a:t> </a:t>
            </a:r>
            <a:endParaRPr sz="2400" dirty="0">
              <a:solidFill>
                <a:schemeClr val="accent5">
                  <a:lumMod val="50000"/>
                </a:schemeClr>
              </a:solidFill>
              <a:latin typeface="Gill Sans"/>
              <a:ea typeface="Gill Sans"/>
              <a:cs typeface="Gill Sans"/>
              <a:sym typeface="Gill Sans"/>
            </a:endParaRPr>
          </a:p>
          <a:p>
            <a:pPr>
              <a:lnSpc>
                <a:spcPct val="100000"/>
              </a:lnSpc>
              <a:spcBef>
                <a:spcPts val="0"/>
              </a:spcBef>
              <a:buClr>
                <a:schemeClr val="accent5">
                  <a:lumMod val="50000"/>
                </a:schemeClr>
              </a:buClr>
              <a:buFont typeface="Arial" panose="020B0604020202020204" pitchFamily="34" charset="0"/>
              <a:buChar char="•"/>
            </a:pPr>
            <a:r>
              <a:rPr lang="en-GB" sz="2400" dirty="0">
                <a:solidFill>
                  <a:schemeClr val="accent5">
                    <a:lumMod val="50000"/>
                  </a:schemeClr>
                </a:solidFill>
                <a:latin typeface="Gill Sans"/>
                <a:ea typeface="Gill Sans"/>
                <a:cs typeface="Gill Sans"/>
                <a:sym typeface="Gill Sans"/>
              </a:rPr>
              <a:t>To explain in simple terms how a vaccine works </a:t>
            </a:r>
            <a:endParaRPr sz="2400" dirty="0">
              <a:solidFill>
                <a:schemeClr val="accent5">
                  <a:lumMod val="50000"/>
                </a:schemeClr>
              </a:solidFill>
              <a:latin typeface="Gill Sans"/>
              <a:ea typeface="Gill Sans"/>
              <a:cs typeface="Gill Sans"/>
              <a:sym typeface="Gill Sans"/>
            </a:endParaRPr>
          </a:p>
          <a:p>
            <a:pPr marL="0" lvl="0" indent="0" algn="l" rtl="0">
              <a:lnSpc>
                <a:spcPct val="100000"/>
              </a:lnSpc>
              <a:spcBef>
                <a:spcPts val="0"/>
              </a:spcBef>
              <a:spcAft>
                <a:spcPts val="0"/>
              </a:spcAft>
              <a:buSzPts val="2400"/>
              <a:buNone/>
            </a:pPr>
            <a:endParaRPr sz="2700" dirty="0">
              <a:solidFill>
                <a:schemeClr val="accent5">
                  <a:lumMod val="50000"/>
                </a:schemeClr>
              </a:solidFill>
              <a:latin typeface="Gill Sans"/>
              <a:ea typeface="Gill Sans"/>
              <a:cs typeface="Gill Sans"/>
              <a:sym typeface="Gill Sans"/>
            </a:endParaRPr>
          </a:p>
          <a:p>
            <a:pPr marL="91440" lvl="0" indent="0" algn="l" rtl="0">
              <a:lnSpc>
                <a:spcPct val="85000"/>
              </a:lnSpc>
              <a:spcBef>
                <a:spcPts val="0"/>
              </a:spcBef>
              <a:spcAft>
                <a:spcPts val="0"/>
              </a:spcAft>
              <a:buClr>
                <a:srgbClr val="262626"/>
              </a:buClr>
              <a:buSzPts val="2400"/>
              <a:buNone/>
            </a:pPr>
            <a:endParaRPr sz="1800" b="1" dirty="0">
              <a:solidFill>
                <a:schemeClr val="dk1"/>
              </a:solidFill>
              <a:highlight>
                <a:srgbClr val="FFFFFF"/>
              </a:highlight>
              <a:latin typeface="Arial"/>
              <a:ea typeface="Arial"/>
              <a:cs typeface="Arial"/>
              <a:sym typeface="Arial"/>
            </a:endParaRPr>
          </a:p>
        </p:txBody>
      </p:sp>
    </p:spTree>
    <p:extLst>
      <p:ext uri="{BB962C8B-B14F-4D97-AF65-F5344CB8AC3E}">
        <p14:creationId xmlns:p14="http://schemas.microsoft.com/office/powerpoint/2010/main" val="1245678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gb933a46173_0_0"/>
          <p:cNvSpPr txBox="1"/>
          <p:nvPr/>
        </p:nvSpPr>
        <p:spPr>
          <a:xfrm>
            <a:off x="817050" y="656325"/>
            <a:ext cx="6737400" cy="849600"/>
          </a:xfrm>
          <a:prstGeom prst="rect">
            <a:avLst/>
          </a:prstGeom>
          <a:noFill/>
          <a:ln>
            <a:noFill/>
          </a:ln>
        </p:spPr>
        <p:txBody>
          <a:bodyPr spcFirstLastPara="1" wrap="square" lIns="91425" tIns="91425" rIns="91425" bIns="91425" anchor="t" anchorCtr="0">
            <a:noAutofit/>
          </a:bodyPr>
          <a:lstStyle/>
          <a:p>
            <a:pPr marL="0" marR="0" lvl="0" indent="0" algn="ctr" rtl="0">
              <a:lnSpc>
                <a:spcPct val="90000"/>
              </a:lnSpc>
              <a:spcBef>
                <a:spcPts val="0"/>
              </a:spcBef>
              <a:spcAft>
                <a:spcPts val="0"/>
              </a:spcAft>
              <a:buClr>
                <a:srgbClr val="000000"/>
              </a:buClr>
              <a:buSzPts val="4800"/>
              <a:buFont typeface="Arial"/>
              <a:buNone/>
            </a:pPr>
            <a:r>
              <a:rPr lang="en-GB" sz="4800" b="0" i="0" u="none" strike="noStrike" cap="none">
                <a:solidFill>
                  <a:srgbClr val="0F6BB2"/>
                </a:solidFill>
                <a:latin typeface="Gill Sans"/>
                <a:ea typeface="Gill Sans"/>
                <a:cs typeface="Gill Sans"/>
                <a:sym typeface="Gill Sans"/>
              </a:rPr>
              <a:t>Video Introduction</a:t>
            </a:r>
            <a:endParaRPr sz="4800" b="0" i="0" u="none" strike="noStrike" cap="none">
              <a:solidFill>
                <a:srgbClr val="0F6BB2"/>
              </a:solidFill>
              <a:latin typeface="Gill Sans"/>
              <a:ea typeface="Gill Sans"/>
              <a:cs typeface="Gill Sans"/>
              <a:sym typeface="Gill Sans"/>
            </a:endParaRPr>
          </a:p>
        </p:txBody>
      </p:sp>
      <p:sp>
        <p:nvSpPr>
          <p:cNvPr id="464" name="Google Shape;464;gb933a46173_0_0"/>
          <p:cNvSpPr txBox="1"/>
          <p:nvPr/>
        </p:nvSpPr>
        <p:spPr>
          <a:xfrm>
            <a:off x="1511925" y="2097025"/>
            <a:ext cx="6329400" cy="121107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900"/>
              <a:buFont typeface="Arial"/>
              <a:buNone/>
            </a:pPr>
            <a:r>
              <a:rPr lang="en-GB" sz="2900" b="0" i="0" u="none" strike="noStrike" cap="none">
                <a:solidFill>
                  <a:schemeClr val="accent5">
                    <a:lumMod val="50000"/>
                  </a:schemeClr>
                </a:solidFill>
                <a:latin typeface="Gill Sans"/>
                <a:ea typeface="Gill Sans"/>
                <a:cs typeface="Gill Sans"/>
                <a:sym typeface="Gill Sans"/>
              </a:rPr>
              <a:t>Watch COVID-19 Warriors Video Introduction</a:t>
            </a:r>
            <a:endParaRPr sz="1400" b="0" i="0" u="none" strike="noStrike" cap="none">
              <a:solidFill>
                <a:srgbClr val="000000"/>
              </a:solidFill>
              <a:latin typeface="Calibri"/>
              <a:ea typeface="Calibri"/>
              <a:cs typeface="Calibri"/>
              <a:sym typeface="Calibri"/>
            </a:endParaRPr>
          </a:p>
        </p:txBody>
      </p:sp>
      <p:pic>
        <p:nvPicPr>
          <p:cNvPr id="465" name="Google Shape;465;gb933a46173_0_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3429000"/>
            <a:ext cx="2619301" cy="2579474"/>
          </a:xfrm>
          <a:prstGeom prst="rect">
            <a:avLst/>
          </a:prstGeom>
          <a:noFill/>
          <a:ln>
            <a:noFill/>
          </a:ln>
        </p:spPr>
      </p:pic>
      <p:pic>
        <p:nvPicPr>
          <p:cNvPr id="467" name="Google Shape;467;gb933a46173_0_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524701" y="3690074"/>
            <a:ext cx="2318400" cy="2318400"/>
          </a:xfrm>
          <a:prstGeom prst="rect">
            <a:avLst/>
          </a:prstGeom>
          <a:noFill/>
          <a:ln>
            <a:noFill/>
          </a:ln>
        </p:spPr>
      </p:pic>
    </p:spTree>
    <p:extLst>
      <p:ext uri="{BB962C8B-B14F-4D97-AF65-F5344CB8AC3E}">
        <p14:creationId xmlns:p14="http://schemas.microsoft.com/office/powerpoint/2010/main" val="3293379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gb525822f29_0_5"/>
          <p:cNvSpPr txBox="1">
            <a:spLocks noGrp="1"/>
          </p:cNvSpPr>
          <p:nvPr>
            <p:ph type="title"/>
          </p:nvPr>
        </p:nvSpPr>
        <p:spPr>
          <a:xfrm>
            <a:off x="1274072" y="320250"/>
            <a:ext cx="6276680" cy="109486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GB" sz="4800">
                <a:solidFill>
                  <a:srgbClr val="0F6BB2"/>
                </a:solidFill>
                <a:latin typeface="Gill Sans"/>
                <a:ea typeface="Gill Sans"/>
                <a:cs typeface="Gill Sans"/>
                <a:sym typeface="Gill Sans"/>
              </a:rPr>
              <a:t>Main Activity</a:t>
            </a:r>
            <a:endParaRPr sz="4800">
              <a:solidFill>
                <a:srgbClr val="0F6BB2"/>
              </a:solidFill>
              <a:latin typeface="Gill Sans"/>
              <a:ea typeface="Gill Sans"/>
              <a:cs typeface="Gill Sans"/>
              <a:sym typeface="Gill Sans"/>
            </a:endParaRPr>
          </a:p>
          <a:p>
            <a:pPr marL="0" lvl="0" indent="0" algn="ctr" rtl="0">
              <a:lnSpc>
                <a:spcPct val="90000"/>
              </a:lnSpc>
              <a:spcBef>
                <a:spcPts val="0"/>
              </a:spcBef>
              <a:spcAft>
                <a:spcPts val="0"/>
              </a:spcAft>
              <a:buSzPts val="1800"/>
              <a:buNone/>
            </a:pPr>
            <a:endParaRPr sz="3600">
              <a:solidFill>
                <a:schemeClr val="accent5">
                  <a:lumMod val="50000"/>
                </a:schemeClr>
              </a:solidFill>
              <a:latin typeface="Gill Sans"/>
              <a:ea typeface="Gill Sans"/>
              <a:cs typeface="Gill Sans"/>
              <a:sym typeface="Gill Sans"/>
            </a:endParaRPr>
          </a:p>
        </p:txBody>
      </p:sp>
      <p:sp>
        <p:nvSpPr>
          <p:cNvPr id="11" name="TextBox 10">
            <a:extLst>
              <a:ext uri="{FF2B5EF4-FFF2-40B4-BE49-F238E27FC236}">
                <a16:creationId xmlns:a16="http://schemas.microsoft.com/office/drawing/2014/main" id="{95AE2454-FBB2-444F-B07D-FB6505F01D53}"/>
              </a:ext>
            </a:extLst>
          </p:cNvPr>
          <p:cNvSpPr txBox="1"/>
          <p:nvPr/>
        </p:nvSpPr>
        <p:spPr>
          <a:xfrm>
            <a:off x="3024094" y="988438"/>
            <a:ext cx="2768964" cy="1815882"/>
          </a:xfrm>
          <a:prstGeom prst="rect">
            <a:avLst/>
          </a:prstGeom>
          <a:noFill/>
        </p:spPr>
        <p:txBody>
          <a:bodyPr wrap="square">
            <a:spAutoFit/>
          </a:bodyPr>
          <a:lstStyle/>
          <a:p>
            <a:pPr algn="ctr"/>
            <a:r>
              <a:rPr lang="en-GB" sz="2800" dirty="0">
                <a:solidFill>
                  <a:schemeClr val="accent5">
                    <a:lumMod val="50000"/>
                  </a:schemeClr>
                </a:solidFill>
                <a:latin typeface="Gill Sans"/>
                <a:ea typeface="Gill Sans"/>
                <a:cs typeface="Gill Sans"/>
                <a:sym typeface="Gill Sans"/>
              </a:rPr>
              <a:t>Let’s play a game!</a:t>
            </a:r>
          </a:p>
          <a:p>
            <a:pPr algn="ctr"/>
            <a:endParaRPr lang="en-GB" sz="2800" dirty="0">
              <a:solidFill>
                <a:schemeClr val="accent5">
                  <a:lumMod val="50000"/>
                </a:schemeClr>
              </a:solidFill>
              <a:latin typeface="Gill Sans"/>
              <a:ea typeface="Gill Sans"/>
              <a:cs typeface="Gill Sans"/>
              <a:sym typeface="Gill Sans"/>
            </a:endParaRPr>
          </a:p>
          <a:p>
            <a:pPr algn="ctr"/>
            <a:endParaRPr lang="en-GB" sz="2800" dirty="0">
              <a:solidFill>
                <a:schemeClr val="accent5">
                  <a:lumMod val="50000"/>
                </a:schemeClr>
              </a:solidFill>
              <a:latin typeface="Gill Sans"/>
              <a:cs typeface="Gill Sans"/>
              <a:sym typeface="Gill Sans"/>
            </a:endParaRPr>
          </a:p>
          <a:p>
            <a:pPr algn="ctr"/>
            <a:r>
              <a:rPr lang="en-GB" sz="2800" dirty="0">
                <a:solidFill>
                  <a:schemeClr val="accent5">
                    <a:lumMod val="50000"/>
                  </a:schemeClr>
                </a:solidFill>
                <a:latin typeface="Gill Sans"/>
                <a:cs typeface="Gill Sans"/>
                <a:sym typeface="Gill Sans"/>
              </a:rPr>
              <a:t> </a:t>
            </a:r>
            <a:endParaRPr lang="en-US" sz="2800" dirty="0"/>
          </a:p>
        </p:txBody>
      </p:sp>
      <p:pic>
        <p:nvPicPr>
          <p:cNvPr id="15" name="Picture 14">
            <a:extLst>
              <a:ext uri="{FF2B5EF4-FFF2-40B4-BE49-F238E27FC236}">
                <a16:creationId xmlns:a16="http://schemas.microsoft.com/office/drawing/2014/main" id="{B00EC0E5-BD7F-564F-AA34-90681FA35B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30816" y="3339058"/>
            <a:ext cx="1262221" cy="1322851"/>
          </a:xfrm>
          <a:prstGeom prst="rect">
            <a:avLst/>
          </a:prstGeom>
        </p:spPr>
      </p:pic>
      <p:pic>
        <p:nvPicPr>
          <p:cNvPr id="17" name="Picture 16" descr="A picture containing vector graphics&#10;&#10;Description automatically generated">
            <a:extLst>
              <a:ext uri="{FF2B5EF4-FFF2-40B4-BE49-F238E27FC236}">
                <a16:creationId xmlns:a16="http://schemas.microsoft.com/office/drawing/2014/main" id="{1E47C1AF-3A08-7F4D-9D05-D849ACE3435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295242">
            <a:off x="5065832" y="3261724"/>
            <a:ext cx="1516236" cy="1156131"/>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1AF7A8BD-4ECB-D24F-A5D8-85911FC0ACA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731086">
            <a:off x="2116854" y="3149681"/>
            <a:ext cx="1472955" cy="1431528"/>
          </a:xfrm>
          <a:prstGeom prst="rect">
            <a:avLst/>
          </a:prstGeom>
        </p:spPr>
      </p:pic>
      <p:sp>
        <p:nvSpPr>
          <p:cNvPr id="20" name="Rounded Rectangle 19">
            <a:extLst>
              <a:ext uri="{FF2B5EF4-FFF2-40B4-BE49-F238E27FC236}">
                <a16:creationId xmlns:a16="http://schemas.microsoft.com/office/drawing/2014/main" id="{C3D7860D-F429-784C-A842-3739E23A6233}"/>
              </a:ext>
            </a:extLst>
          </p:cNvPr>
          <p:cNvSpPr/>
          <p:nvPr/>
        </p:nvSpPr>
        <p:spPr>
          <a:xfrm>
            <a:off x="1601483" y="1812481"/>
            <a:ext cx="5839820" cy="1296203"/>
          </a:xfrm>
          <a:prstGeom prst="roundRect">
            <a:avLst/>
          </a:prstGeom>
          <a:solidFill>
            <a:schemeClr val="accent6">
              <a:lumMod val="20000"/>
              <a:lumOff val="80000"/>
              <a:alpha val="96078"/>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accent5">
                    <a:lumMod val="50000"/>
                  </a:schemeClr>
                </a:solidFill>
                <a:latin typeface="Gill Sans"/>
                <a:cs typeface="Gill Sans"/>
                <a:sym typeface="Gill Sans"/>
              </a:rPr>
              <a:t>Let’s pretend some intruder germs got into your classroom!</a:t>
            </a:r>
          </a:p>
          <a:p>
            <a:pPr algn="ctr"/>
            <a:endParaRPr lang="en-US"/>
          </a:p>
        </p:txBody>
      </p:sp>
      <p:sp>
        <p:nvSpPr>
          <p:cNvPr id="21" name="Rounded Rectangle 20">
            <a:extLst>
              <a:ext uri="{FF2B5EF4-FFF2-40B4-BE49-F238E27FC236}">
                <a16:creationId xmlns:a16="http://schemas.microsoft.com/office/drawing/2014/main" id="{24DC6023-CDD1-E049-A554-00777EFDBFFE}"/>
              </a:ext>
            </a:extLst>
          </p:cNvPr>
          <p:cNvSpPr/>
          <p:nvPr/>
        </p:nvSpPr>
        <p:spPr>
          <a:xfrm>
            <a:off x="1649112" y="4805689"/>
            <a:ext cx="5845775" cy="121904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solidFill>
                  <a:schemeClr val="accent5">
                    <a:lumMod val="50000"/>
                  </a:schemeClr>
                </a:solidFill>
                <a:latin typeface="Gill Sans"/>
                <a:cs typeface="Gill Sans"/>
                <a:sym typeface="Gill Sans"/>
              </a:rPr>
              <a:t>Choose one person to find them,</a:t>
            </a:r>
          </a:p>
          <a:p>
            <a:pPr algn="ctr"/>
            <a:r>
              <a:rPr lang="en-GB" sz="2400">
                <a:solidFill>
                  <a:schemeClr val="accent5">
                    <a:lumMod val="50000"/>
                  </a:schemeClr>
                </a:solidFill>
                <a:latin typeface="Gill Sans"/>
                <a:cs typeface="Gill Sans"/>
                <a:sym typeface="Gill Sans"/>
              </a:rPr>
              <a:t>then hide the germs.</a:t>
            </a:r>
            <a:endParaRPr lang="en-US" sz="2400"/>
          </a:p>
        </p:txBody>
      </p:sp>
    </p:spTree>
    <p:extLst>
      <p:ext uri="{BB962C8B-B14F-4D97-AF65-F5344CB8AC3E}">
        <p14:creationId xmlns:p14="http://schemas.microsoft.com/office/powerpoint/2010/main" val="3323450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19" name="Picture 18" descr="A picture containing map&#10;&#10;Description automatically generated">
            <a:extLst>
              <a:ext uri="{FF2B5EF4-FFF2-40B4-BE49-F238E27FC236}">
                <a16:creationId xmlns:a16="http://schemas.microsoft.com/office/drawing/2014/main" id="{1AF7A8BD-4ECB-D24F-A5D8-85911FC0AC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8501053">
            <a:off x="51381" y="4602130"/>
            <a:ext cx="948022" cy="921359"/>
          </a:xfrm>
          <a:prstGeom prst="rect">
            <a:avLst/>
          </a:prstGeom>
        </p:spPr>
      </p:pic>
      <p:pic>
        <p:nvPicPr>
          <p:cNvPr id="15" name="Picture 14">
            <a:extLst>
              <a:ext uri="{FF2B5EF4-FFF2-40B4-BE49-F238E27FC236}">
                <a16:creationId xmlns:a16="http://schemas.microsoft.com/office/drawing/2014/main" id="{B00EC0E5-BD7F-564F-AA34-90681FA35B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863226">
            <a:off x="1250821" y="4328422"/>
            <a:ext cx="814498" cy="853622"/>
          </a:xfrm>
          <a:prstGeom prst="rect">
            <a:avLst/>
          </a:prstGeom>
        </p:spPr>
      </p:pic>
      <p:sp>
        <p:nvSpPr>
          <p:cNvPr id="473" name="Google Shape;473;gb525822f29_0_5"/>
          <p:cNvSpPr txBox="1"/>
          <p:nvPr/>
        </p:nvSpPr>
        <p:spPr>
          <a:xfrm>
            <a:off x="6086475" y="3147250"/>
            <a:ext cx="1638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17" name="Picture 16" descr="A picture containing vector graphics&#10;&#10;Description automatically generated">
            <a:extLst>
              <a:ext uri="{FF2B5EF4-FFF2-40B4-BE49-F238E27FC236}">
                <a16:creationId xmlns:a16="http://schemas.microsoft.com/office/drawing/2014/main" id="{1E47C1AF-3A08-7F4D-9D05-D849ACE343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663712">
            <a:off x="6398665" y="4715046"/>
            <a:ext cx="1488935" cy="1135313"/>
          </a:xfrm>
          <a:prstGeom prst="rect">
            <a:avLst/>
          </a:prstGeom>
        </p:spPr>
      </p:pic>
      <p:pic>
        <p:nvPicPr>
          <p:cNvPr id="4" name="Picture 3" descr="A picture containing text, table, furniture, worktable&#10;&#10;Description automatically generated">
            <a:extLst>
              <a:ext uri="{FF2B5EF4-FFF2-40B4-BE49-F238E27FC236}">
                <a16:creationId xmlns:a16="http://schemas.microsoft.com/office/drawing/2014/main" id="{E79431B9-8ACB-524D-ACF0-1DC46F44AE8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971385" y="4558230"/>
            <a:ext cx="1778000" cy="1480740"/>
          </a:xfrm>
          <a:prstGeom prst="rect">
            <a:avLst/>
          </a:prstGeom>
        </p:spPr>
      </p:pic>
      <p:pic>
        <p:nvPicPr>
          <p:cNvPr id="7" name="Picture 6" descr="A picture containing text, electronics&#10;&#10;Description automatically generated">
            <a:extLst>
              <a:ext uri="{FF2B5EF4-FFF2-40B4-BE49-F238E27FC236}">
                <a16:creationId xmlns:a16="http://schemas.microsoft.com/office/drawing/2014/main" id="{EE95C9C0-3F73-6C4E-84A2-267E71F4797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2674" y="3596849"/>
            <a:ext cx="1497202" cy="2286896"/>
          </a:xfrm>
          <a:prstGeom prst="rect">
            <a:avLst/>
          </a:prstGeom>
        </p:spPr>
      </p:pic>
      <p:sp>
        <p:nvSpPr>
          <p:cNvPr id="10" name="Rounded Rectangle 9">
            <a:extLst>
              <a:ext uri="{FF2B5EF4-FFF2-40B4-BE49-F238E27FC236}">
                <a16:creationId xmlns:a16="http://schemas.microsoft.com/office/drawing/2014/main" id="{ADCBAF44-905E-1C4C-867F-C65BAF45A334}"/>
              </a:ext>
            </a:extLst>
          </p:cNvPr>
          <p:cNvSpPr/>
          <p:nvPr/>
        </p:nvSpPr>
        <p:spPr>
          <a:xfrm>
            <a:off x="1030420" y="428947"/>
            <a:ext cx="6231420" cy="189007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accent5">
                    <a:lumMod val="50000"/>
                  </a:schemeClr>
                </a:solidFill>
                <a:latin typeface="Gill Sans"/>
                <a:ea typeface="Gill Sans"/>
                <a:cs typeface="Gill Sans"/>
                <a:sym typeface="Gill Sans"/>
              </a:rPr>
              <a:t>The 'Finder' must keep their eyes closed </a:t>
            </a:r>
          </a:p>
          <a:p>
            <a:pPr algn="ctr"/>
            <a:r>
              <a:rPr lang="en-GB" sz="2400" dirty="0">
                <a:solidFill>
                  <a:schemeClr val="accent5">
                    <a:lumMod val="50000"/>
                  </a:schemeClr>
                </a:solidFill>
                <a:latin typeface="Gill Sans"/>
                <a:ea typeface="Gill Sans"/>
                <a:cs typeface="Gill Sans"/>
                <a:sym typeface="Gill Sans"/>
              </a:rPr>
              <a:t>while you hide the germs. </a:t>
            </a:r>
            <a:endParaRPr lang="en-GB" sz="2400" dirty="0">
              <a:solidFill>
                <a:schemeClr val="accent5">
                  <a:lumMod val="50000"/>
                </a:schemeClr>
              </a:solidFill>
              <a:latin typeface="Gill Sans"/>
              <a:ea typeface="Gill Sans"/>
              <a:cs typeface="Gill Sans"/>
            </a:endParaRPr>
          </a:p>
          <a:p>
            <a:pPr algn="ctr"/>
            <a:endParaRPr lang="en-GB" sz="2400">
              <a:solidFill>
                <a:schemeClr val="accent5">
                  <a:lumMod val="50000"/>
                </a:schemeClr>
              </a:solidFill>
              <a:latin typeface="Gill Sans"/>
              <a:ea typeface="Gill Sans"/>
              <a:cs typeface="Gill Sans"/>
              <a:sym typeface="Gill Sans"/>
            </a:endParaRPr>
          </a:p>
          <a:p>
            <a:pPr algn="ctr"/>
            <a:r>
              <a:rPr lang="en-GB" sz="2400" dirty="0">
                <a:solidFill>
                  <a:schemeClr val="accent5">
                    <a:lumMod val="50000"/>
                  </a:schemeClr>
                </a:solidFill>
                <a:latin typeface="Gill Sans"/>
                <a:ea typeface="Gill Sans"/>
                <a:cs typeface="Gill Sans"/>
                <a:sym typeface="Gill Sans"/>
              </a:rPr>
              <a:t>No peeking!</a:t>
            </a:r>
            <a:endParaRPr lang="en-GB" sz="2400" dirty="0">
              <a:solidFill>
                <a:schemeClr val="accent5">
                  <a:lumMod val="50000"/>
                </a:schemeClr>
              </a:solidFill>
              <a:latin typeface="Gill Sans"/>
              <a:ea typeface="Gill Sans"/>
              <a:cs typeface="Gill Sans"/>
            </a:endParaRPr>
          </a:p>
        </p:txBody>
      </p:sp>
      <p:pic>
        <p:nvPicPr>
          <p:cNvPr id="3" name="Picture 2">
            <a:extLst>
              <a:ext uri="{FF2B5EF4-FFF2-40B4-BE49-F238E27FC236}">
                <a16:creationId xmlns:a16="http://schemas.microsoft.com/office/drawing/2014/main" id="{AB7CD25B-19E1-1F4D-BD9E-E1421E319F7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21760" y="1250539"/>
            <a:ext cx="1228479" cy="921359"/>
          </a:xfrm>
          <a:prstGeom prst="rect">
            <a:avLst/>
          </a:prstGeom>
        </p:spPr>
      </p:pic>
      <p:sp>
        <p:nvSpPr>
          <p:cNvPr id="12" name="Rounded Rectangle 11">
            <a:extLst>
              <a:ext uri="{FF2B5EF4-FFF2-40B4-BE49-F238E27FC236}">
                <a16:creationId xmlns:a16="http://schemas.microsoft.com/office/drawing/2014/main" id="{CD69B670-C45E-4F44-9991-4B242C41E981}"/>
              </a:ext>
            </a:extLst>
          </p:cNvPr>
          <p:cNvSpPr/>
          <p:nvPr/>
        </p:nvSpPr>
        <p:spPr>
          <a:xfrm>
            <a:off x="2069980" y="2653213"/>
            <a:ext cx="6676610" cy="1752026"/>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400">
                <a:solidFill>
                  <a:schemeClr val="accent5">
                    <a:lumMod val="50000"/>
                  </a:schemeClr>
                </a:solidFill>
                <a:latin typeface="Gill Sans"/>
                <a:ea typeface="Gill Sans"/>
                <a:cs typeface="Gill Sans"/>
                <a:sym typeface="Gill Sans"/>
              </a:rPr>
              <a:t>Now open your eyes and try to find the germs! </a:t>
            </a:r>
          </a:p>
          <a:p>
            <a:endParaRPr lang="en-GB" sz="2400">
              <a:solidFill>
                <a:schemeClr val="accent5">
                  <a:lumMod val="50000"/>
                </a:schemeClr>
              </a:solidFill>
              <a:latin typeface="Gill Sans"/>
              <a:ea typeface="Gill Sans"/>
              <a:cs typeface="Gill Sans"/>
              <a:sym typeface="Gill Sans"/>
            </a:endParaRPr>
          </a:p>
          <a:p>
            <a:r>
              <a:rPr lang="en-GB" sz="2400">
                <a:solidFill>
                  <a:schemeClr val="accent5">
                    <a:lumMod val="50000"/>
                  </a:schemeClr>
                </a:solidFill>
                <a:latin typeface="Gill Sans"/>
                <a:ea typeface="Gill Sans"/>
                <a:cs typeface="Gill Sans"/>
                <a:sym typeface="Gill Sans"/>
              </a:rPr>
              <a:t>You could use a timer and see how long </a:t>
            </a:r>
            <a:endParaRPr lang="en-GB"/>
          </a:p>
          <a:p>
            <a:r>
              <a:rPr lang="en-GB" sz="2400">
                <a:solidFill>
                  <a:schemeClr val="accent5">
                    <a:lumMod val="50000"/>
                  </a:schemeClr>
                </a:solidFill>
                <a:latin typeface="Gill Sans"/>
                <a:ea typeface="Gill Sans"/>
                <a:cs typeface="Gill Sans"/>
                <a:sym typeface="Gill Sans"/>
              </a:rPr>
              <a:t>it takes to find them all…</a:t>
            </a:r>
          </a:p>
          <a:p>
            <a:pPr algn="ctr"/>
            <a:endParaRPr lang="en-US"/>
          </a:p>
        </p:txBody>
      </p:sp>
      <p:pic>
        <p:nvPicPr>
          <p:cNvPr id="5" name="Picture 4" descr="A picture containing text, clock, gauge&#10;&#10;Description automatically generated">
            <a:extLst>
              <a:ext uri="{FF2B5EF4-FFF2-40B4-BE49-F238E27FC236}">
                <a16:creationId xmlns:a16="http://schemas.microsoft.com/office/drawing/2014/main" id="{193CACB0-905B-874E-9960-48D281EA430B}"/>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521537" y="3275129"/>
            <a:ext cx="1053613" cy="1053613"/>
          </a:xfrm>
          <a:prstGeom prst="rect">
            <a:avLst/>
          </a:prstGeom>
        </p:spPr>
      </p:pic>
    </p:spTree>
    <p:extLst>
      <p:ext uri="{BB962C8B-B14F-4D97-AF65-F5344CB8AC3E}">
        <p14:creationId xmlns:p14="http://schemas.microsoft.com/office/powerpoint/2010/main" val="1077976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3" name="Google Shape;473;gb525822f29_0_5"/>
          <p:cNvSpPr txBox="1"/>
          <p:nvPr/>
        </p:nvSpPr>
        <p:spPr>
          <a:xfrm>
            <a:off x="6086475" y="3147250"/>
            <a:ext cx="1638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graphicFrame>
        <p:nvGraphicFramePr>
          <p:cNvPr id="25" name="Diagram 24">
            <a:extLst>
              <a:ext uri="{FF2B5EF4-FFF2-40B4-BE49-F238E27FC236}">
                <a16:creationId xmlns:a16="http://schemas.microsoft.com/office/drawing/2014/main" id="{25A76328-3552-9245-B56B-8431BB3760E8}"/>
              </a:ext>
            </a:extLst>
          </p:cNvPr>
          <p:cNvGraphicFramePr/>
          <p:nvPr>
            <p:extLst>
              <p:ext uri="{D42A27DB-BD31-4B8C-83A1-F6EECF244321}">
                <p14:modId xmlns:p14="http://schemas.microsoft.com/office/powerpoint/2010/main" val="2440170833"/>
              </p:ext>
            </p:extLst>
          </p:nvPr>
        </p:nvGraphicFramePr>
        <p:xfrm>
          <a:off x="1079149" y="264776"/>
          <a:ext cx="4695118" cy="18539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a:extLst>
              <a:ext uri="{FF2B5EF4-FFF2-40B4-BE49-F238E27FC236}">
                <a16:creationId xmlns:a16="http://schemas.microsoft.com/office/drawing/2014/main" id="{B00EC0E5-BD7F-564F-AA34-90681FA35B3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20037549">
            <a:off x="1136696" y="5704458"/>
            <a:ext cx="934647" cy="979543"/>
          </a:xfrm>
          <a:prstGeom prst="rect">
            <a:avLst/>
          </a:prstGeom>
        </p:spPr>
      </p:pic>
      <p:pic>
        <p:nvPicPr>
          <p:cNvPr id="17" name="Picture 16" descr="A picture containing vector graphics&#10;&#10;Description automatically generated">
            <a:extLst>
              <a:ext uri="{FF2B5EF4-FFF2-40B4-BE49-F238E27FC236}">
                <a16:creationId xmlns:a16="http://schemas.microsoft.com/office/drawing/2014/main" id="{1E47C1AF-3A08-7F4D-9D05-D849ACE3435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381286" y="4023650"/>
            <a:ext cx="1659533" cy="1265394"/>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1AF7A8BD-4ECB-D24F-A5D8-85911FC0ACA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989245">
            <a:off x="2043979" y="5695510"/>
            <a:ext cx="1133698" cy="1101812"/>
          </a:xfrm>
          <a:prstGeom prst="rect">
            <a:avLst/>
          </a:prstGeom>
        </p:spPr>
      </p:pic>
      <p:graphicFrame>
        <p:nvGraphicFramePr>
          <p:cNvPr id="27" name="Diagram 26">
            <a:extLst>
              <a:ext uri="{FF2B5EF4-FFF2-40B4-BE49-F238E27FC236}">
                <a16:creationId xmlns:a16="http://schemas.microsoft.com/office/drawing/2014/main" id="{7321C492-F551-7A48-BA73-D4CDF041E20D}"/>
              </a:ext>
            </a:extLst>
          </p:cNvPr>
          <p:cNvGraphicFramePr/>
          <p:nvPr>
            <p:extLst>
              <p:ext uri="{D42A27DB-BD31-4B8C-83A1-F6EECF244321}">
                <p14:modId xmlns:p14="http://schemas.microsoft.com/office/powerpoint/2010/main" val="2762690230"/>
              </p:ext>
            </p:extLst>
          </p:nvPr>
        </p:nvGraphicFramePr>
        <p:xfrm>
          <a:off x="3310718" y="5217558"/>
          <a:ext cx="5172882" cy="102059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8" name="Picture 7" descr="A picture containing text, monitor, electronics, display&#10;&#10;Description automatically generated">
            <a:extLst>
              <a:ext uri="{FF2B5EF4-FFF2-40B4-BE49-F238E27FC236}">
                <a16:creationId xmlns:a16="http://schemas.microsoft.com/office/drawing/2014/main" id="{9AB1570E-F012-F74C-A95F-4699CE150F02}"/>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269142" y="4469222"/>
            <a:ext cx="1883823" cy="2370219"/>
          </a:xfrm>
          <a:prstGeom prst="rect">
            <a:avLst/>
          </a:prstGeom>
        </p:spPr>
      </p:pic>
      <p:graphicFrame>
        <p:nvGraphicFramePr>
          <p:cNvPr id="26" name="Diagram 25">
            <a:extLst>
              <a:ext uri="{FF2B5EF4-FFF2-40B4-BE49-F238E27FC236}">
                <a16:creationId xmlns:a16="http://schemas.microsoft.com/office/drawing/2014/main" id="{7D6A1F18-C6E6-F347-9A51-9A128F21BE71}"/>
              </a:ext>
            </a:extLst>
          </p:cNvPr>
          <p:cNvGraphicFramePr/>
          <p:nvPr>
            <p:extLst>
              <p:ext uri="{D42A27DB-BD31-4B8C-83A1-F6EECF244321}">
                <p14:modId xmlns:p14="http://schemas.microsoft.com/office/powerpoint/2010/main" val="3364959531"/>
              </p:ext>
            </p:extLst>
          </p:nvPr>
        </p:nvGraphicFramePr>
        <p:xfrm>
          <a:off x="1746286" y="2695903"/>
          <a:ext cx="2266913" cy="1236832"/>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pSp>
        <p:nvGrpSpPr>
          <p:cNvPr id="28" name="Group 27">
            <a:extLst>
              <a:ext uri="{FF2B5EF4-FFF2-40B4-BE49-F238E27FC236}">
                <a16:creationId xmlns:a16="http://schemas.microsoft.com/office/drawing/2014/main" id="{3DAC8923-1E52-2742-9576-3FCDE3C2694F}"/>
              </a:ext>
            </a:extLst>
          </p:cNvPr>
          <p:cNvGrpSpPr/>
          <p:nvPr/>
        </p:nvGrpSpPr>
        <p:grpSpPr>
          <a:xfrm>
            <a:off x="4275035" y="2665539"/>
            <a:ext cx="2929466" cy="2274914"/>
            <a:chOff x="4275035" y="2665539"/>
            <a:chExt cx="2929466" cy="2274914"/>
          </a:xfrm>
        </p:grpSpPr>
        <p:pic>
          <p:nvPicPr>
            <p:cNvPr id="18" name="Picture 17" descr="A picture containing text, vector graphics&#10;&#10;Description automatically generated">
              <a:extLst>
                <a:ext uri="{FF2B5EF4-FFF2-40B4-BE49-F238E27FC236}">
                  <a16:creationId xmlns:a16="http://schemas.microsoft.com/office/drawing/2014/main" id="{1D364C3C-411B-E84D-B2AC-510E5D7871B5}"/>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4275035" y="2665539"/>
              <a:ext cx="2929466" cy="2274914"/>
            </a:xfrm>
            <a:prstGeom prst="rect">
              <a:avLst/>
            </a:prstGeom>
          </p:spPr>
        </p:pic>
        <p:sp>
          <p:nvSpPr>
            <p:cNvPr id="24" name="Process 23">
              <a:extLst>
                <a:ext uri="{FF2B5EF4-FFF2-40B4-BE49-F238E27FC236}">
                  <a16:creationId xmlns:a16="http://schemas.microsoft.com/office/drawing/2014/main" id="{37AD6508-B172-EC4C-8548-F4B45FB2FEB2}"/>
                </a:ext>
              </a:extLst>
            </p:cNvPr>
            <p:cNvSpPr/>
            <p:nvPr/>
          </p:nvSpPr>
          <p:spPr>
            <a:xfrm>
              <a:off x="4919088" y="2789252"/>
              <a:ext cx="1498039" cy="495535"/>
            </a:xfrm>
            <a:prstGeom prst="flowChartProcess">
              <a:avLst/>
            </a:prstGeom>
            <a:solidFill>
              <a:srgbClr val="92D05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Gill Sans MT" panose="020B0502020104020203" pitchFamily="34" charset="77"/>
                </a:rPr>
                <a:t>Vaccine</a:t>
              </a:r>
            </a:p>
          </p:txBody>
        </p:sp>
      </p:grpSp>
      <p:pic>
        <p:nvPicPr>
          <p:cNvPr id="20" name="Picture 19" descr="Icon&#10;&#10;Description automatically generated">
            <a:extLst>
              <a:ext uri="{FF2B5EF4-FFF2-40B4-BE49-F238E27FC236}">
                <a16:creationId xmlns:a16="http://schemas.microsoft.com/office/drawing/2014/main" id="{82318E7A-9C9F-3B46-9ED3-D15D3ECB0BCD}"/>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5953640" y="206612"/>
            <a:ext cx="926974" cy="1853948"/>
          </a:xfrm>
          <a:prstGeom prst="rect">
            <a:avLst/>
          </a:prstGeom>
        </p:spPr>
      </p:pic>
    </p:spTree>
    <p:extLst>
      <p:ext uri="{BB962C8B-B14F-4D97-AF65-F5344CB8AC3E}">
        <p14:creationId xmlns:p14="http://schemas.microsoft.com/office/powerpoint/2010/main" val="81261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strVal val="#ppt_w*0.70"/>
                                          </p:val>
                                        </p:tav>
                                        <p:tav tm="100000">
                                          <p:val>
                                            <p:strVal val="#ppt_w"/>
                                          </p:val>
                                        </p:tav>
                                      </p:tavLst>
                                    </p:anim>
                                    <p:anim calcmode="lin" valueType="num">
                                      <p:cBhvr>
                                        <p:cTn id="14" dur="1000" fill="hold"/>
                                        <p:tgtEl>
                                          <p:spTgt spid="26"/>
                                        </p:tgtEl>
                                        <p:attrNameLst>
                                          <p:attrName>ppt_h</p:attrName>
                                        </p:attrNameLst>
                                      </p:cBhvr>
                                      <p:tavLst>
                                        <p:tav tm="0">
                                          <p:val>
                                            <p:strVal val="#ppt_h"/>
                                          </p:val>
                                        </p:tav>
                                        <p:tav tm="100000">
                                          <p:val>
                                            <p:strVal val="#ppt_h"/>
                                          </p:val>
                                        </p:tav>
                                      </p:tavLst>
                                    </p:anim>
                                    <p:animEffect transition="in" filter="fade">
                                      <p:cBhvr>
                                        <p:cTn id="15" dur="1000"/>
                                        <p:tgtEl>
                                          <p:spTgt spid="26"/>
                                        </p:tgtEl>
                                      </p:cBhvr>
                                    </p:animEffect>
                                  </p:childTnLst>
                                </p:cTn>
                              </p:par>
                              <p:par>
                                <p:cTn id="16" presetID="6" presetClass="entr" presetSubtype="16"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circle(in)">
                                      <p:cBhvr>
                                        <p:cTn id="18" dur="20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ppt_y</p:attrName>
                                        </p:attrNameLst>
                                      </p:cBhvr>
                                      <p:tavLst>
                                        <p:tav tm="0">
                                          <p:val>
                                            <p:strVal val="#ppt_y+#ppt_h*1.125000"/>
                                          </p:val>
                                        </p:tav>
                                        <p:tav tm="100000">
                                          <p:val>
                                            <p:strVal val="#ppt_y"/>
                                          </p:val>
                                        </p:tav>
                                      </p:tavLst>
                                    </p:anim>
                                    <p:animEffect transition="in" filter="wipe(up)">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Graphic spid="27" grpId="0">
        <p:bldAsOne/>
      </p:bldGraphic>
      <p:bldGraphic spid="2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9" name="Rounded Rectangle 8">
            <a:extLst>
              <a:ext uri="{FF2B5EF4-FFF2-40B4-BE49-F238E27FC236}">
                <a16:creationId xmlns:a16="http://schemas.microsoft.com/office/drawing/2014/main" id="{6E227AF5-C8E5-214A-A8C3-C5776D4CE63D}"/>
              </a:ext>
            </a:extLst>
          </p:cNvPr>
          <p:cNvSpPr/>
          <p:nvPr/>
        </p:nvSpPr>
        <p:spPr>
          <a:xfrm>
            <a:off x="327500" y="1171412"/>
            <a:ext cx="5993153" cy="1191440"/>
          </a:xfrm>
          <a:prstGeom prst="roundRect">
            <a:avLst/>
          </a:prstGeom>
          <a:solidFill>
            <a:schemeClr val="accent1"/>
          </a:solidFill>
          <a:ln w="63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2400" dirty="0">
              <a:solidFill>
                <a:schemeClr val="accent5">
                  <a:lumMod val="50000"/>
                </a:schemeClr>
              </a:solidFill>
              <a:latin typeface="Gill Sans"/>
              <a:ea typeface="Gill Sans"/>
              <a:cs typeface="Gill Sans"/>
              <a:sym typeface="Gill Sans"/>
            </a:endParaRPr>
          </a:p>
          <a:p>
            <a:pPr algn="ctr"/>
            <a:r>
              <a:rPr lang="en-GB" sz="2400" dirty="0">
                <a:solidFill>
                  <a:schemeClr val="bg1"/>
                </a:solidFill>
                <a:latin typeface="Gill Sans"/>
                <a:ea typeface="Gill Sans"/>
                <a:cs typeface="Gill Sans"/>
                <a:sym typeface="Gill Sans"/>
              </a:rPr>
              <a:t>Just as a vaccine helps the body see the germs, now the ‘Vaccine’ can help to find the hidden germs by guiding the ‘Finder’. </a:t>
            </a:r>
          </a:p>
          <a:p>
            <a:pPr algn="ctr"/>
            <a:endParaRPr lang="en-US" dirty="0"/>
          </a:p>
        </p:txBody>
      </p:sp>
      <p:pic>
        <p:nvPicPr>
          <p:cNvPr id="19" name="Picture 18" descr="A picture containing map&#10;&#10;Description automatically generated">
            <a:extLst>
              <a:ext uri="{FF2B5EF4-FFF2-40B4-BE49-F238E27FC236}">
                <a16:creationId xmlns:a16="http://schemas.microsoft.com/office/drawing/2014/main" id="{1AF7A8BD-4ECB-D24F-A5D8-85911FC0AC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8501053">
            <a:off x="58189" y="3291510"/>
            <a:ext cx="948022" cy="921359"/>
          </a:xfrm>
          <a:prstGeom prst="rect">
            <a:avLst/>
          </a:prstGeom>
        </p:spPr>
      </p:pic>
      <p:pic>
        <p:nvPicPr>
          <p:cNvPr id="15" name="Picture 14">
            <a:extLst>
              <a:ext uri="{FF2B5EF4-FFF2-40B4-BE49-F238E27FC236}">
                <a16:creationId xmlns:a16="http://schemas.microsoft.com/office/drawing/2014/main" id="{B00EC0E5-BD7F-564F-AA34-90681FA35B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846655">
            <a:off x="7318126" y="1485657"/>
            <a:ext cx="814498" cy="853622"/>
          </a:xfrm>
          <a:prstGeom prst="rect">
            <a:avLst/>
          </a:prstGeom>
        </p:spPr>
      </p:pic>
      <p:sp>
        <p:nvSpPr>
          <p:cNvPr id="472" name="Google Shape;472;gb525822f29_0_5"/>
          <p:cNvSpPr txBox="1">
            <a:spLocks noGrp="1"/>
          </p:cNvSpPr>
          <p:nvPr>
            <p:ph type="title"/>
          </p:nvPr>
        </p:nvSpPr>
        <p:spPr>
          <a:xfrm>
            <a:off x="532200" y="372009"/>
            <a:ext cx="8079600" cy="109486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GB" sz="4800">
                <a:solidFill>
                  <a:srgbClr val="0F6BB2"/>
                </a:solidFill>
                <a:latin typeface="Gill Sans"/>
                <a:ea typeface="Gill Sans"/>
                <a:cs typeface="Gill Sans"/>
                <a:sym typeface="Gill Sans"/>
              </a:rPr>
              <a:t>Play “Hot, Hot, Cold!”</a:t>
            </a:r>
            <a:endParaRPr sz="4800">
              <a:solidFill>
                <a:srgbClr val="0F6BB2"/>
              </a:solidFill>
              <a:latin typeface="Gill Sans"/>
              <a:ea typeface="Gill Sans"/>
              <a:cs typeface="Gill Sans"/>
              <a:sym typeface="Gill Sans"/>
            </a:endParaRPr>
          </a:p>
          <a:p>
            <a:pPr marL="0" lvl="0" indent="0" algn="ctr" rtl="0">
              <a:lnSpc>
                <a:spcPct val="90000"/>
              </a:lnSpc>
              <a:spcBef>
                <a:spcPts val="0"/>
              </a:spcBef>
              <a:spcAft>
                <a:spcPts val="0"/>
              </a:spcAft>
              <a:buSzPts val="1800"/>
              <a:buNone/>
            </a:pPr>
            <a:endParaRPr sz="3600">
              <a:solidFill>
                <a:schemeClr val="accent5">
                  <a:lumMod val="50000"/>
                </a:schemeClr>
              </a:solidFill>
              <a:latin typeface="Gill Sans"/>
              <a:ea typeface="Gill Sans"/>
              <a:cs typeface="Gill Sans"/>
              <a:sym typeface="Gill Sans"/>
            </a:endParaRPr>
          </a:p>
        </p:txBody>
      </p:sp>
      <p:sp>
        <p:nvSpPr>
          <p:cNvPr id="473" name="Google Shape;473;gb525822f29_0_5"/>
          <p:cNvSpPr txBox="1"/>
          <p:nvPr/>
        </p:nvSpPr>
        <p:spPr>
          <a:xfrm>
            <a:off x="6086475" y="3147250"/>
            <a:ext cx="1638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17" name="Picture 16" descr="A picture containing vector graphics&#10;&#10;Description automatically generated">
            <a:extLst>
              <a:ext uri="{FF2B5EF4-FFF2-40B4-BE49-F238E27FC236}">
                <a16:creationId xmlns:a16="http://schemas.microsoft.com/office/drawing/2014/main" id="{1E47C1AF-3A08-7F4D-9D05-D849ACE3435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05479">
            <a:off x="913754" y="2508003"/>
            <a:ext cx="1488935" cy="1135313"/>
          </a:xfrm>
          <a:prstGeom prst="rect">
            <a:avLst/>
          </a:prstGeom>
        </p:spPr>
      </p:pic>
      <p:pic>
        <p:nvPicPr>
          <p:cNvPr id="7" name="Picture 6" descr="A picture containing text, electronics&#10;&#10;Description automatically generated">
            <a:extLst>
              <a:ext uri="{FF2B5EF4-FFF2-40B4-BE49-F238E27FC236}">
                <a16:creationId xmlns:a16="http://schemas.microsoft.com/office/drawing/2014/main" id="{EE95C9C0-3F73-6C4E-84A2-267E71F4797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03958" y="919443"/>
            <a:ext cx="1067257" cy="1630178"/>
          </a:xfrm>
          <a:prstGeom prst="rect">
            <a:avLst/>
          </a:prstGeom>
        </p:spPr>
      </p:pic>
      <p:sp>
        <p:nvSpPr>
          <p:cNvPr id="10" name="Rounded Rectangle 9">
            <a:extLst>
              <a:ext uri="{FF2B5EF4-FFF2-40B4-BE49-F238E27FC236}">
                <a16:creationId xmlns:a16="http://schemas.microsoft.com/office/drawing/2014/main" id="{9F621F7B-CCDE-3B48-9868-2FF8E149A39D}"/>
              </a:ext>
            </a:extLst>
          </p:cNvPr>
          <p:cNvSpPr/>
          <p:nvPr/>
        </p:nvSpPr>
        <p:spPr>
          <a:xfrm>
            <a:off x="2147145" y="2649416"/>
            <a:ext cx="6746508" cy="1587994"/>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dirty="0">
                <a:solidFill>
                  <a:schemeClr val="bg1"/>
                </a:solidFill>
                <a:latin typeface="Gill Sans"/>
                <a:ea typeface="Gill Sans"/>
                <a:cs typeface="Gill Sans"/>
                <a:sym typeface="Gill Sans"/>
              </a:rPr>
              <a:t>If they get closer to where the germ is hiding, say “Warm”, if they get even closer – “Hot” and if they are nowhere near the germ, its “Cold”.</a:t>
            </a:r>
          </a:p>
        </p:txBody>
      </p:sp>
      <p:sp>
        <p:nvSpPr>
          <p:cNvPr id="18" name="Rounded Rectangle 17">
            <a:extLst>
              <a:ext uri="{FF2B5EF4-FFF2-40B4-BE49-F238E27FC236}">
                <a16:creationId xmlns:a16="http://schemas.microsoft.com/office/drawing/2014/main" id="{59AB5A3C-5CF5-EB4F-88DC-E8FECBA2E17D}"/>
              </a:ext>
            </a:extLst>
          </p:cNvPr>
          <p:cNvSpPr/>
          <p:nvPr/>
        </p:nvSpPr>
        <p:spPr>
          <a:xfrm>
            <a:off x="1401497" y="4618089"/>
            <a:ext cx="6746508" cy="1144438"/>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5">
                    <a:lumMod val="50000"/>
                  </a:schemeClr>
                </a:solidFill>
                <a:latin typeface="Gill Sans"/>
                <a:ea typeface="Gill Sans"/>
                <a:cs typeface="Gill Sans"/>
                <a:sym typeface="Gill Sans"/>
              </a:rPr>
              <a:t>              </a:t>
            </a:r>
            <a:r>
              <a:rPr lang="en-GB" sz="2400" dirty="0">
                <a:solidFill>
                  <a:schemeClr val="bg1"/>
                </a:solidFill>
                <a:latin typeface="Gill Sans"/>
                <a:ea typeface="Gill Sans"/>
                <a:cs typeface="Gill Sans"/>
                <a:sym typeface="Gill Sans"/>
              </a:rPr>
              <a:t>Use a timer to see how long it takes to find all the hidden germs now!</a:t>
            </a:r>
          </a:p>
        </p:txBody>
      </p:sp>
      <p:pic>
        <p:nvPicPr>
          <p:cNvPr id="5" name="Picture 4" descr="A picture containing text, clock, gauge&#10;&#10;Description automatically generated">
            <a:extLst>
              <a:ext uri="{FF2B5EF4-FFF2-40B4-BE49-F238E27FC236}">
                <a16:creationId xmlns:a16="http://schemas.microsoft.com/office/drawing/2014/main" id="{193CACB0-905B-874E-9960-48D281EA430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20338" y="4663501"/>
            <a:ext cx="1053613" cy="1053613"/>
          </a:xfrm>
          <a:prstGeom prst="rect">
            <a:avLst/>
          </a:prstGeom>
        </p:spPr>
      </p:pic>
      <p:pic>
        <p:nvPicPr>
          <p:cNvPr id="14" name="Picture 13" descr="A picture containing furniture, white, chest of drawers&#10;&#10;Description automatically generated">
            <a:extLst>
              <a:ext uri="{FF2B5EF4-FFF2-40B4-BE49-F238E27FC236}">
                <a16:creationId xmlns:a16="http://schemas.microsoft.com/office/drawing/2014/main" id="{BDB899B8-7F26-344F-A169-C71E5E3242B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591" y="2119963"/>
            <a:ext cx="2520362" cy="3245536"/>
          </a:xfrm>
          <a:prstGeom prst="rect">
            <a:avLst/>
          </a:prstGeom>
        </p:spPr>
      </p:pic>
    </p:spTree>
    <p:extLst>
      <p:ext uri="{BB962C8B-B14F-4D97-AF65-F5344CB8AC3E}">
        <p14:creationId xmlns:p14="http://schemas.microsoft.com/office/powerpoint/2010/main" val="193577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up)">
                                      <p:cBhvr>
                                        <p:cTn id="8" dur="500"/>
                                        <p:tgtEl>
                                          <p:spTgt spid="9"/>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up)">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p:tgtEl>
                                          <p:spTgt spid="18"/>
                                        </p:tgtEl>
                                        <p:attrNameLst>
                                          <p:attrName>ppt_y</p:attrName>
                                        </p:attrNameLst>
                                      </p:cBhvr>
                                      <p:tavLst>
                                        <p:tav tm="0">
                                          <p:val>
                                            <p:strVal val="#ppt_y+#ppt_h*1.125000"/>
                                          </p:val>
                                        </p:tav>
                                        <p:tav tm="100000">
                                          <p:val>
                                            <p:strVal val="#ppt_y"/>
                                          </p:val>
                                        </p:tav>
                                      </p:tavLst>
                                    </p:anim>
                                    <p:animEffect transition="in" filter="wipe(up)">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gb7ddb9015f_0_239"/>
          <p:cNvSpPr txBox="1">
            <a:spLocks noGrp="1"/>
          </p:cNvSpPr>
          <p:nvPr>
            <p:ph type="title"/>
          </p:nvPr>
        </p:nvSpPr>
        <p:spPr>
          <a:xfrm>
            <a:off x="532200" y="1105969"/>
            <a:ext cx="8079600" cy="9204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GB" sz="4800">
                <a:solidFill>
                  <a:srgbClr val="0F6BB2"/>
                </a:solidFill>
                <a:latin typeface="Gill Sans"/>
                <a:ea typeface="Gill Sans"/>
                <a:cs typeface="Gill Sans"/>
                <a:sym typeface="Gill Sans"/>
              </a:rPr>
              <a:t>Results time!</a:t>
            </a:r>
            <a:br>
              <a:rPr lang="en-GB" sz="4800">
                <a:solidFill>
                  <a:srgbClr val="0F6BB2"/>
                </a:solidFill>
                <a:latin typeface="Gill Sans"/>
                <a:ea typeface="Gill Sans"/>
                <a:cs typeface="Gill Sans"/>
                <a:sym typeface="Gill Sans"/>
              </a:rPr>
            </a:br>
            <a:endParaRPr sz="4800">
              <a:solidFill>
                <a:srgbClr val="0F6BB2"/>
              </a:solidFill>
              <a:latin typeface="Gill Sans"/>
              <a:ea typeface="Gill Sans"/>
              <a:cs typeface="Gill Sans"/>
              <a:sym typeface="Gill Sans"/>
            </a:endParaRPr>
          </a:p>
        </p:txBody>
      </p:sp>
      <p:sp>
        <p:nvSpPr>
          <p:cNvPr id="499" name="Google Shape;499;gb7ddb9015f_0_239"/>
          <p:cNvSpPr txBox="1"/>
          <p:nvPr/>
        </p:nvSpPr>
        <p:spPr>
          <a:xfrm>
            <a:off x="6086475" y="3147250"/>
            <a:ext cx="1638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TextBox 1">
            <a:extLst>
              <a:ext uri="{FF2B5EF4-FFF2-40B4-BE49-F238E27FC236}">
                <a16:creationId xmlns:a16="http://schemas.microsoft.com/office/drawing/2014/main" id="{F8973FBE-C0DD-EB4A-9598-C39A5DF978B3}"/>
              </a:ext>
            </a:extLst>
          </p:cNvPr>
          <p:cNvSpPr txBox="1"/>
          <p:nvPr/>
        </p:nvSpPr>
        <p:spPr>
          <a:xfrm>
            <a:off x="1418625" y="1942854"/>
            <a:ext cx="6306750" cy="523220"/>
          </a:xfrm>
          <a:prstGeom prst="rect">
            <a:avLst/>
          </a:prstGeom>
          <a:noFill/>
        </p:spPr>
        <p:txBody>
          <a:bodyPr wrap="square" rtlCol="0">
            <a:spAutoFit/>
          </a:bodyPr>
          <a:lstStyle/>
          <a:p>
            <a:r>
              <a:rPr lang="en-US" sz="2800">
                <a:solidFill>
                  <a:schemeClr val="accent5">
                    <a:lumMod val="50000"/>
                  </a:schemeClr>
                </a:solidFill>
                <a:latin typeface="Gill Sans MT" panose="020B0502020104020203" pitchFamily="34" charset="77"/>
              </a:rPr>
              <a:t>Which way was quicker to find the germs?</a:t>
            </a:r>
          </a:p>
        </p:txBody>
      </p:sp>
      <p:pic>
        <p:nvPicPr>
          <p:cNvPr id="4" name="Picture 3">
            <a:extLst>
              <a:ext uri="{FF2B5EF4-FFF2-40B4-BE49-F238E27FC236}">
                <a16:creationId xmlns:a16="http://schemas.microsoft.com/office/drawing/2014/main" id="{5FE954F3-B45E-544C-8B10-BF0F8EB6B1A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68588" y="2678643"/>
            <a:ext cx="3155429" cy="4010024"/>
          </a:xfrm>
          <a:prstGeom prst="rect">
            <a:avLst/>
          </a:prstGeom>
        </p:spPr>
      </p:pic>
    </p:spTree>
    <p:extLst>
      <p:ext uri="{BB962C8B-B14F-4D97-AF65-F5344CB8AC3E}">
        <p14:creationId xmlns:p14="http://schemas.microsoft.com/office/powerpoint/2010/main" val="3129812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26000"/>
          </a:schemeClr>
        </a:solidFill>
        <a:effectLst/>
      </p:bgPr>
    </p:bg>
    <p:spTree>
      <p:nvGrpSpPr>
        <p:cNvPr id="1" name="Shape 521"/>
        <p:cNvGrpSpPr/>
        <p:nvPr/>
      </p:nvGrpSpPr>
      <p:grpSpPr>
        <a:xfrm>
          <a:off x="0" y="0"/>
          <a:ext cx="0" cy="0"/>
          <a:chOff x="0" y="0"/>
          <a:chExt cx="0" cy="0"/>
        </a:xfrm>
      </p:grpSpPr>
      <p:pic>
        <p:nvPicPr>
          <p:cNvPr id="11" name="Picture 10" descr="A picture containing syring high fiving the vacine and also a defeated germ on the ground&#10;">
            <a:extLst>
              <a:ext uri="{FF2B5EF4-FFF2-40B4-BE49-F238E27FC236}">
                <a16:creationId xmlns:a16="http://schemas.microsoft.com/office/drawing/2014/main" id="{6C706F50-1AAC-3247-BE16-88C58FB896D2}"/>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351151" y="1338583"/>
            <a:ext cx="6043409" cy="5519417"/>
          </a:xfrm>
          <a:prstGeom prst="rect">
            <a:avLst/>
          </a:prstGeom>
        </p:spPr>
      </p:pic>
      <p:sp>
        <p:nvSpPr>
          <p:cNvPr id="522" name="Google Shape;522;gb65152134c_1_0"/>
          <p:cNvSpPr txBox="1">
            <a:spLocks noGrp="1"/>
          </p:cNvSpPr>
          <p:nvPr>
            <p:ph type="title"/>
          </p:nvPr>
        </p:nvSpPr>
        <p:spPr>
          <a:xfrm>
            <a:off x="492919" y="499533"/>
            <a:ext cx="7294597" cy="717821"/>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0000"/>
              </a:buClr>
              <a:buSzPts val="1800"/>
              <a:buFont typeface="Arial"/>
              <a:buNone/>
            </a:pPr>
            <a:r>
              <a:rPr lang="en-GB" sz="4800">
                <a:solidFill>
                  <a:srgbClr val="0F6BB2"/>
                </a:solidFill>
                <a:latin typeface="Gill Sans"/>
                <a:ea typeface="Gill Sans"/>
                <a:cs typeface="Gill Sans"/>
                <a:sym typeface="Gill Sans"/>
              </a:rPr>
              <a:t>What have we learnt?</a:t>
            </a:r>
            <a:endParaRPr sz="4800">
              <a:solidFill>
                <a:srgbClr val="0F6BB2"/>
              </a:solidFill>
              <a:latin typeface="Gill Sans"/>
              <a:ea typeface="Gill Sans"/>
              <a:cs typeface="Gill Sans"/>
              <a:sym typeface="Gill Sans"/>
            </a:endParaRPr>
          </a:p>
          <a:p>
            <a:pPr marL="0" lvl="0" indent="0" algn="l" rtl="0">
              <a:lnSpc>
                <a:spcPct val="90000"/>
              </a:lnSpc>
              <a:spcBef>
                <a:spcPts val="0"/>
              </a:spcBef>
              <a:spcAft>
                <a:spcPts val="0"/>
              </a:spcAft>
              <a:buClr>
                <a:schemeClr val="accent1"/>
              </a:buClr>
              <a:buSzPts val="4800"/>
              <a:buFont typeface="Calibri"/>
              <a:buNone/>
            </a:pPr>
            <a:endParaRPr/>
          </a:p>
        </p:txBody>
      </p:sp>
      <p:sp>
        <p:nvSpPr>
          <p:cNvPr id="524" name="Google Shape;524;gb65152134c_1_0"/>
          <p:cNvSpPr txBox="1"/>
          <p:nvPr/>
        </p:nvSpPr>
        <p:spPr>
          <a:xfrm>
            <a:off x="1571284" y="1851660"/>
            <a:ext cx="3594404" cy="3585567"/>
          </a:xfrm>
          <a:prstGeom prst="rect">
            <a:avLst/>
          </a:prstGeom>
          <a:noFill/>
          <a:ln>
            <a:noFill/>
          </a:ln>
        </p:spPr>
        <p:txBody>
          <a:bodyPr spcFirstLastPara="1" wrap="square" lIns="91425" tIns="91425" rIns="91425" bIns="91425" anchor="t" anchorCtr="0">
            <a:spAutoFit/>
          </a:bodyPr>
          <a:lstStyle/>
          <a:p>
            <a:pPr marR="0" lvl="0" algn="l" rtl="0">
              <a:lnSpc>
                <a:spcPct val="100000"/>
              </a:lnSpc>
              <a:spcBef>
                <a:spcPts val="0"/>
              </a:spcBef>
              <a:spcAft>
                <a:spcPts val="0"/>
              </a:spcAft>
              <a:buClr>
                <a:schemeClr val="accent5">
                  <a:lumMod val="50000"/>
                </a:schemeClr>
              </a:buClr>
              <a:buSzPts val="2700"/>
            </a:pPr>
            <a:r>
              <a:rPr lang="en-GB" sz="2800">
                <a:solidFill>
                  <a:schemeClr val="accent5">
                    <a:lumMod val="50000"/>
                  </a:schemeClr>
                </a:solidFill>
                <a:latin typeface="Gill Sans"/>
                <a:ea typeface="Gill Sans"/>
                <a:cs typeface="Gill Sans"/>
                <a:sym typeface="Gill Sans"/>
              </a:rPr>
              <a:t>Can you tell your partner in your own words how a </a:t>
            </a:r>
            <a:r>
              <a:rPr lang="en-GB" sz="2800" b="0" i="0" u="none" strike="noStrike" cap="none">
                <a:solidFill>
                  <a:schemeClr val="accent5">
                    <a:lumMod val="50000"/>
                  </a:schemeClr>
                </a:solidFill>
                <a:latin typeface="Gill Sans"/>
                <a:ea typeface="Gill Sans"/>
                <a:cs typeface="Gill Sans"/>
                <a:sym typeface="Gill Sans"/>
              </a:rPr>
              <a:t>vaccine works?</a:t>
            </a:r>
            <a:endParaRPr lang="en-US" sz="2800" b="0" i="0" u="none" strike="noStrike" cap="none">
              <a:solidFill>
                <a:schemeClr val="accent5">
                  <a:lumMod val="50000"/>
                </a:schemeClr>
              </a:solidFill>
              <a:latin typeface="Gill Sans"/>
              <a:ea typeface="Gill Sans"/>
              <a:cs typeface="Gill Sans"/>
            </a:endParaRPr>
          </a:p>
          <a:p>
            <a:pPr marL="0" marR="0" lvl="0" indent="0" algn="l" rtl="0">
              <a:lnSpc>
                <a:spcPct val="100000"/>
              </a:lnSpc>
              <a:spcBef>
                <a:spcPts val="0"/>
              </a:spcBef>
              <a:spcAft>
                <a:spcPts val="0"/>
              </a:spcAft>
              <a:buClr>
                <a:schemeClr val="accent5">
                  <a:lumMod val="50000"/>
                </a:schemeClr>
              </a:buClr>
              <a:buSzPts val="2700"/>
              <a:buFont typeface="Arial"/>
              <a:buNone/>
            </a:pPr>
            <a:endParaRPr sz="2800" b="0" i="0" u="none" strike="noStrike" cap="none">
              <a:solidFill>
                <a:schemeClr val="accent5">
                  <a:lumMod val="50000"/>
                </a:schemeClr>
              </a:solidFill>
              <a:latin typeface="Gill Sans"/>
              <a:ea typeface="Gill Sans"/>
              <a:cs typeface="Gill Sans"/>
              <a:sym typeface="Gill Sans"/>
            </a:endParaRPr>
          </a:p>
          <a:p>
            <a:pPr marR="0" lvl="0" algn="l" rtl="0">
              <a:lnSpc>
                <a:spcPct val="100000"/>
              </a:lnSpc>
              <a:spcBef>
                <a:spcPts val="0"/>
              </a:spcBef>
              <a:spcAft>
                <a:spcPts val="0"/>
              </a:spcAft>
              <a:buClr>
                <a:schemeClr val="accent5">
                  <a:lumMod val="50000"/>
                </a:schemeClr>
              </a:buClr>
              <a:buSzPts val="2700"/>
            </a:pPr>
            <a:endParaRPr sz="2700" b="0" i="0" u="none" strike="noStrike" cap="none">
              <a:solidFill>
                <a:srgbClr val="000000"/>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rgbClr val="000000"/>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2700"/>
              <a:buFont typeface="Arial"/>
              <a:buNone/>
            </a:pPr>
            <a:endParaRPr sz="2700" b="0" i="0" u="none" strike="noStrike" cap="none">
              <a:solidFill>
                <a:srgbClr val="000000"/>
              </a:solidFill>
              <a:latin typeface="Gill Sans"/>
              <a:ea typeface="Gill Sans"/>
              <a:cs typeface="Gill Sans"/>
              <a:sym typeface="Gill Sans"/>
            </a:endParaRPr>
          </a:p>
        </p:txBody>
      </p:sp>
    </p:spTree>
    <p:extLst>
      <p:ext uri="{BB962C8B-B14F-4D97-AF65-F5344CB8AC3E}">
        <p14:creationId xmlns:p14="http://schemas.microsoft.com/office/powerpoint/2010/main" val="343298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pic>
        <p:nvPicPr>
          <p:cNvPr id="529" name="Google Shape;529;gabefc0c955_0_1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37475" y="2662841"/>
            <a:ext cx="1962150" cy="1962150"/>
          </a:xfrm>
          <a:prstGeom prst="rect">
            <a:avLst/>
          </a:prstGeom>
          <a:noFill/>
          <a:ln>
            <a:noFill/>
          </a:ln>
        </p:spPr>
      </p:pic>
      <p:sp>
        <p:nvSpPr>
          <p:cNvPr id="530" name="Google Shape;530;gabefc0c955_0_11"/>
          <p:cNvSpPr/>
          <p:nvPr/>
        </p:nvSpPr>
        <p:spPr>
          <a:xfrm>
            <a:off x="2641600" y="745067"/>
            <a:ext cx="5593714" cy="2997135"/>
          </a:xfrm>
          <a:prstGeom prst="wedgeEllipseCallout">
            <a:avLst>
              <a:gd name="adj1" fmla="val -44353"/>
              <a:gd name="adj2" fmla="val 44403"/>
            </a:avLst>
          </a:prstGeom>
          <a:noFill/>
          <a:ln w="952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gabefc0c955_0_11"/>
          <p:cNvSpPr txBox="1">
            <a:spLocks noGrp="1"/>
          </p:cNvSpPr>
          <p:nvPr>
            <p:ph type="title"/>
          </p:nvPr>
        </p:nvSpPr>
        <p:spPr>
          <a:xfrm>
            <a:off x="3298169" y="1431752"/>
            <a:ext cx="4638600" cy="1962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1100"/>
              <a:buFont typeface="Arial"/>
              <a:buNone/>
            </a:pPr>
            <a:r>
              <a:rPr lang="en-GB" sz="3000">
                <a:solidFill>
                  <a:srgbClr val="002060"/>
                </a:solidFill>
                <a:latin typeface="Gill Sans"/>
                <a:ea typeface="Gill Sans"/>
                <a:cs typeface="Gill Sans"/>
                <a:sym typeface="Gill Sans"/>
              </a:rPr>
              <a:t>Well done for learning about vaccines – another superpower tool we have to keep healthy!</a:t>
            </a:r>
            <a:endParaRPr lang="en-US" sz="4200">
              <a:solidFill>
                <a:srgbClr val="002060"/>
              </a:solidFill>
              <a:latin typeface="Gill Sans"/>
              <a:ea typeface="Gill Sans"/>
              <a:cs typeface="Gill Sans"/>
            </a:endParaRPr>
          </a:p>
        </p:txBody>
      </p:sp>
    </p:spTree>
    <p:extLst>
      <p:ext uri="{BB962C8B-B14F-4D97-AF65-F5344CB8AC3E}">
        <p14:creationId xmlns:p14="http://schemas.microsoft.com/office/powerpoint/2010/main" val="402271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5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87;gabefc0c955_0_11">
            <a:extLst>
              <a:ext uri="{FF2B5EF4-FFF2-40B4-BE49-F238E27FC236}">
                <a16:creationId xmlns:a16="http://schemas.microsoft.com/office/drawing/2014/main" id="{30926FED-FAE3-495E-8A5A-A984014D0BC0}"/>
              </a:ext>
            </a:extLst>
          </p:cNvPr>
          <p:cNvSpPr txBox="1">
            <a:spLocks/>
          </p:cNvSpPr>
          <p:nvPr/>
        </p:nvSpPr>
        <p:spPr>
          <a:xfrm>
            <a:off x="3493820" y="2326105"/>
            <a:ext cx="3053893" cy="19563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1800"/>
              <a:buFont typeface="Calibri"/>
              <a:buNone/>
              <a:defRPr sz="48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1100"/>
              <a:buFont typeface="Arial"/>
              <a:buNone/>
              <a:tabLst/>
              <a:defRPr/>
            </a:pPr>
            <a:r>
              <a:rPr kumimoji="0" lang="en-GB" sz="5400" b="0" i="0" u="none" strike="noStrike" kern="0" cap="none" spc="0" normalizeH="0" baseline="0" noProof="0">
                <a:ln>
                  <a:noFill/>
                </a:ln>
                <a:solidFill>
                  <a:srgbClr val="0F6BB2"/>
                </a:solidFill>
                <a:effectLst/>
                <a:uLnTx/>
                <a:uFillTx/>
                <a:latin typeface="Gill Sans"/>
                <a:ea typeface="Gill Sans"/>
                <a:cs typeface="Gill Sans"/>
                <a:sym typeface="Gill Sans"/>
              </a:rPr>
              <a:t>Bye, </a:t>
            </a:r>
          </a:p>
          <a:p>
            <a:pPr marL="0" marR="0" lvl="0" indent="0" algn="ctr" defTabSz="914400" rtl="0" eaLnBrk="1" fontAlgn="auto" latinLnBrk="0" hangingPunct="1">
              <a:lnSpc>
                <a:spcPct val="90000"/>
              </a:lnSpc>
              <a:spcBef>
                <a:spcPts val="0"/>
              </a:spcBef>
              <a:spcAft>
                <a:spcPts val="0"/>
              </a:spcAft>
              <a:buClr>
                <a:srgbClr val="000000"/>
              </a:buClr>
              <a:buSzPts val="1100"/>
              <a:buFont typeface="Arial"/>
              <a:buNone/>
              <a:tabLst/>
              <a:defRPr/>
            </a:pPr>
            <a:r>
              <a:rPr kumimoji="0" lang="en-GB" sz="5400" b="0" i="0" u="none" strike="noStrike" kern="0" cap="none" spc="0" normalizeH="0" baseline="0" noProof="0">
                <a:ln>
                  <a:noFill/>
                </a:ln>
                <a:solidFill>
                  <a:srgbClr val="0F6BB2"/>
                </a:solidFill>
                <a:effectLst/>
                <a:uLnTx/>
                <a:uFillTx/>
                <a:latin typeface="Gill Sans"/>
                <a:ea typeface="Gill Sans"/>
                <a:cs typeface="Gill Sans"/>
                <a:sym typeface="Gill Sans"/>
              </a:rPr>
              <a:t>see you soon!</a:t>
            </a:r>
          </a:p>
        </p:txBody>
      </p:sp>
      <p:sp>
        <p:nvSpPr>
          <p:cNvPr id="7" name="Google Shape;292;gabefc0c955_0_11">
            <a:extLst>
              <a:ext uri="{FF2B5EF4-FFF2-40B4-BE49-F238E27FC236}">
                <a16:creationId xmlns:a16="http://schemas.microsoft.com/office/drawing/2014/main" id="{66E1F673-BFE0-4D9B-88AE-1BCABE64216C}"/>
              </a:ext>
            </a:extLst>
          </p:cNvPr>
          <p:cNvSpPr/>
          <p:nvPr/>
        </p:nvSpPr>
        <p:spPr>
          <a:xfrm>
            <a:off x="3215435" y="1716574"/>
            <a:ext cx="3610665" cy="3424851"/>
          </a:xfrm>
          <a:prstGeom prst="wedgeEllipseCallout">
            <a:avLst>
              <a:gd name="adj1" fmla="val -58794"/>
              <a:gd name="adj2" fmla="val -41295"/>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 name="Google Shape;529;gabefc0c955_0_11">
            <a:extLst>
              <a:ext uri="{FF2B5EF4-FFF2-40B4-BE49-F238E27FC236}">
                <a16:creationId xmlns:a16="http://schemas.microsoft.com/office/drawing/2014/main" id="{1154B751-43A7-438E-96C1-4742844B2886}"/>
              </a:ext>
            </a:extLst>
          </p:cNvPr>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4398" y="1219200"/>
            <a:ext cx="1962150" cy="1962150"/>
          </a:xfrm>
          <a:prstGeom prst="rect">
            <a:avLst/>
          </a:prstGeom>
          <a:noFill/>
          <a:ln>
            <a:noFill/>
          </a:ln>
        </p:spPr>
      </p:pic>
    </p:spTree>
    <p:extLst>
      <p:ext uri="{BB962C8B-B14F-4D97-AF65-F5344CB8AC3E}">
        <p14:creationId xmlns:p14="http://schemas.microsoft.com/office/powerpoint/2010/main" val="144882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4776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pic>
        <p:nvPicPr>
          <p:cNvPr id="331" name="Google Shape;331;gaf9cfb55a7_0_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403591" y="1041606"/>
            <a:ext cx="2336800" cy="2387394"/>
          </a:xfrm>
          <a:prstGeom prst="rect">
            <a:avLst/>
          </a:prstGeom>
          <a:noFill/>
          <a:ln>
            <a:noFill/>
          </a:ln>
        </p:spPr>
      </p:pic>
      <p:sp>
        <p:nvSpPr>
          <p:cNvPr id="329" name="Google Shape;329;gaf9cfb55a7_0_0"/>
          <p:cNvSpPr txBox="1">
            <a:spLocks noGrp="1"/>
          </p:cNvSpPr>
          <p:nvPr>
            <p:ph type="title"/>
          </p:nvPr>
        </p:nvSpPr>
        <p:spPr>
          <a:xfrm>
            <a:off x="532194" y="125458"/>
            <a:ext cx="8079600" cy="16581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800"/>
              <a:buNone/>
            </a:pPr>
            <a:r>
              <a:rPr lang="en-GB" sz="4800">
                <a:solidFill>
                  <a:srgbClr val="0F6BB2"/>
                </a:solidFill>
                <a:latin typeface="Gill Sans"/>
                <a:ea typeface="Gill Sans"/>
                <a:cs typeface="Gill Sans"/>
                <a:sym typeface="Gill Sans"/>
              </a:rPr>
              <a:t>Extension Activities</a:t>
            </a:r>
            <a:endParaRPr sz="4800">
              <a:solidFill>
                <a:srgbClr val="0F6BB2"/>
              </a:solidFill>
              <a:latin typeface="Gill Sans"/>
              <a:ea typeface="Gill Sans"/>
              <a:cs typeface="Gill Sans"/>
              <a:sym typeface="Gill Sans"/>
            </a:endParaRPr>
          </a:p>
        </p:txBody>
      </p:sp>
      <p:sp>
        <p:nvSpPr>
          <p:cNvPr id="330" name="Google Shape;330;gaf9cfb55a7_0_0"/>
          <p:cNvSpPr txBox="1">
            <a:spLocks noGrp="1"/>
          </p:cNvSpPr>
          <p:nvPr>
            <p:ph type="subTitle" idx="1"/>
          </p:nvPr>
        </p:nvSpPr>
        <p:spPr>
          <a:xfrm>
            <a:off x="365387" y="3296660"/>
            <a:ext cx="8413209" cy="3278953"/>
          </a:xfrm>
          <a:prstGeom prst="rect">
            <a:avLst/>
          </a:prstGeom>
          <a:noFill/>
          <a:ln>
            <a:noFill/>
          </a:ln>
        </p:spPr>
        <p:txBody>
          <a:bodyPr spcFirstLastPara="1" wrap="square" lIns="91425" tIns="45700" rIns="91425" bIns="45700" anchor="t" anchorCtr="0">
            <a:noAutofit/>
          </a:bodyPr>
          <a:lstStyle/>
          <a:p>
            <a:pPr>
              <a:buClr>
                <a:schemeClr val="accent5">
                  <a:lumMod val="50000"/>
                </a:schemeClr>
              </a:buClr>
              <a:buFont typeface="Arial" panose="020B0604020202020204" pitchFamily="34" charset="0"/>
              <a:buChar char="•"/>
            </a:pPr>
            <a:r>
              <a:rPr lang="en-GB" sz="2400">
                <a:solidFill>
                  <a:schemeClr val="accent5">
                    <a:lumMod val="50000"/>
                  </a:schemeClr>
                </a:solidFill>
                <a:latin typeface="Gill Sans MT"/>
                <a:ea typeface="Gill Sans"/>
              </a:rPr>
              <a:t>Set up a Lab – use different pots/tubes, add water and a little bit of paint to make different  vaccines. </a:t>
            </a:r>
          </a:p>
          <a:p>
            <a:pPr>
              <a:buClr>
                <a:schemeClr val="accent5">
                  <a:lumMod val="50000"/>
                </a:schemeClr>
              </a:buClr>
              <a:buFont typeface="Arial" panose="020B0604020202020204" pitchFamily="34" charset="0"/>
              <a:buChar char="•"/>
            </a:pPr>
            <a:r>
              <a:rPr lang="en-GB" sz="2400">
                <a:solidFill>
                  <a:schemeClr val="accent5">
                    <a:lumMod val="50000"/>
                  </a:schemeClr>
                </a:solidFill>
                <a:latin typeface="Gill Sans MT"/>
                <a:ea typeface="Gill Sans"/>
              </a:rPr>
              <a:t>What germs will your vaccines defeat – can you draw the germs? </a:t>
            </a:r>
          </a:p>
          <a:p>
            <a:pPr>
              <a:buClr>
                <a:schemeClr val="accent5">
                  <a:lumMod val="50000"/>
                </a:schemeClr>
              </a:buClr>
              <a:buFont typeface="Arial" panose="020B0604020202020204" pitchFamily="34" charset="0"/>
              <a:buChar char="•"/>
            </a:pPr>
            <a:r>
              <a:rPr lang="en-GB" sz="2400">
                <a:solidFill>
                  <a:schemeClr val="accent5">
                    <a:lumMod val="50000"/>
                  </a:schemeClr>
                </a:solidFill>
                <a:latin typeface="Gill Sans MT"/>
                <a:ea typeface="Gill Sans"/>
              </a:rPr>
              <a:t>Make labels for the new vaccines you develop.</a:t>
            </a:r>
          </a:p>
          <a:p>
            <a:pPr marL="285750" indent="-285750"/>
            <a:endParaRPr lang="en-GB">
              <a:solidFill>
                <a:srgbClr val="37757F"/>
              </a:solidFill>
              <a:latin typeface="Gill Sans MT"/>
              <a:ea typeface="Gill Sans"/>
            </a:endParaRPr>
          </a:p>
          <a:p>
            <a:pPr marL="285750" indent="-285750"/>
            <a:endParaRPr lang="en-GB" u="sng">
              <a:latin typeface="Gill Sans MT"/>
              <a:ea typeface="Gill Sans"/>
            </a:endParaRPr>
          </a:p>
          <a:p>
            <a:pPr marL="0" indent="0" algn="ctr">
              <a:buNone/>
            </a:pPr>
            <a:endParaRPr lang="en-GB" sz="3100">
              <a:latin typeface="Gill Sans"/>
              <a:ea typeface="Gill Sans"/>
              <a:cs typeface="Gill Sans"/>
            </a:endParaRPr>
          </a:p>
        </p:txBody>
      </p:sp>
    </p:spTree>
    <p:extLst>
      <p:ext uri="{BB962C8B-B14F-4D97-AF65-F5344CB8AC3E}">
        <p14:creationId xmlns:p14="http://schemas.microsoft.com/office/powerpoint/2010/main" val="284372130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R Template.potx" id="{EEA1182D-5C91-4F10-A117-4A7A7E6E0C1B}" vid="{D97566D4-FE9C-46A1-B838-2F6AF714DC20}"/>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R Template.potx" id="{EEA1182D-5C91-4F10-A117-4A7A7E6E0C1B}" vid="{8F606501-DC6D-4E4A-A656-4CFD19998899}"/>
    </a:ext>
  </a:ext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R Template.potx" id="{EEA1182D-5C91-4F10-A117-4A7A7E6E0C1B}" vid="{D400EF70-F138-43DA-BBD5-0CE4FC34722C}"/>
    </a:ext>
  </a:ext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R Template.potx" id="{EEA1182D-5C91-4F10-A117-4A7A7E6E0C1B}" vid="{E8323D2E-77B2-4EF2-B0A8-35919E13241D}"/>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R Template.potx" id="{EEA1182D-5C91-4F10-A117-4A7A7E6E0C1B}" vid="{C5814F2F-6127-478D-9F32-FD83F0B476B6}"/>
    </a:ext>
  </a:extLst>
</a:theme>
</file>

<file path=ppt/theme/theme6.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R Template.potx" id="{EEA1182D-5C91-4F10-A117-4A7A7E6E0C1B}" vid="{9DD3E348-A4EF-4088-BCAC-746595B08385}"/>
    </a:ext>
  </a:ext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R Template.potx" id="{EEA1182D-5C91-4F10-A117-4A7A7E6E0C1B}" vid="{AC892AFE-59DC-4262-9A08-759D9D218DD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A61087FCCED942A24A4DAB5BD75292" ma:contentTypeVersion="13" ma:contentTypeDescription="Create a new document." ma:contentTypeScope="" ma:versionID="fbbc7b258796adef26752a44ba10e77d">
  <xsd:schema xmlns:xsd="http://www.w3.org/2001/XMLSchema" xmlns:xs="http://www.w3.org/2001/XMLSchema" xmlns:p="http://schemas.microsoft.com/office/2006/metadata/properties" xmlns:ns2="b93c365d-0385-4382-9509-99218ab90b25" xmlns:ns3="218bb72c-f808-4789-b960-2e9e3d60d59d" targetNamespace="http://schemas.microsoft.com/office/2006/metadata/properties" ma:root="true" ma:fieldsID="fa3d60428f6e18a27dc2119e88d4b229" ns2:_="" ns3:_="">
    <xsd:import namespace="b93c365d-0385-4382-9509-99218ab90b25"/>
    <xsd:import namespace="218bb72c-f808-4789-b960-2e9e3d60d5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3c365d-0385-4382-9509-99218ab90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18bb72c-f808-4789-b960-2e9e3d60d59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218bb72c-f808-4789-b960-2e9e3d60d59d">
      <UserInfo>
        <DisplayName>Kath Woods-Townsend</DisplayName>
        <AccountId>10</AccountId>
        <AccountType/>
      </UserInfo>
    </SharedWithUsers>
  </documentManagement>
</p:properties>
</file>

<file path=customXml/itemProps1.xml><?xml version="1.0" encoding="utf-8"?>
<ds:datastoreItem xmlns:ds="http://schemas.openxmlformats.org/officeDocument/2006/customXml" ds:itemID="{12B99EB8-6E50-4E7F-936A-1AA2BF006793}">
  <ds:schemaRefs>
    <ds:schemaRef ds:uri="http://schemas.microsoft.com/sharepoint/v3/contenttype/forms"/>
  </ds:schemaRefs>
</ds:datastoreItem>
</file>

<file path=customXml/itemProps2.xml><?xml version="1.0" encoding="utf-8"?>
<ds:datastoreItem xmlns:ds="http://schemas.openxmlformats.org/officeDocument/2006/customXml" ds:itemID="{A323B4ED-7F8B-44E3-BC5F-BF9A9E83C0B0}">
  <ds:schemaRefs>
    <ds:schemaRef ds:uri="218bb72c-f808-4789-b960-2e9e3d60d59d"/>
    <ds:schemaRef ds:uri="b93c365d-0385-4382-9509-99218ab90b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5875778-D423-4FA7-8ED3-FE0C6E397ED3}">
  <ds:schemaRefs>
    <ds:schemaRef ds:uri="b93c365d-0385-4382-9509-99218ab90b25"/>
    <ds:schemaRef ds:uri="http://purl.org/dc/elements/1.1/"/>
    <ds:schemaRef ds:uri="http://schemas.microsoft.com/office/2006/metadata/properties"/>
    <ds:schemaRef ds:uri="http://www.w3.org/XML/1998/namespace"/>
    <ds:schemaRef ds:uri="http://schemas.microsoft.com/office/2006/documentManagement/types"/>
    <ds:schemaRef ds:uri="218bb72c-f808-4789-b960-2e9e3d60d59d"/>
    <ds:schemaRef ds:uri="http://purl.org/dc/dcmitype/"/>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Custom Design</Template>
  <TotalTime>0</TotalTime>
  <Words>322</Words>
  <Application>Microsoft Office PowerPoint</Application>
  <PresentationFormat>On-screen Show (4:3)</PresentationFormat>
  <Paragraphs>45</Paragraphs>
  <Slides>12</Slides>
  <Notes>10</Notes>
  <HiddenSlides>0</HiddenSlides>
  <MMClips>0</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12</vt:i4>
      </vt:variant>
    </vt:vector>
  </HeadingPairs>
  <TitlesOfParts>
    <vt:vector size="24" baseType="lpstr">
      <vt:lpstr>Arial</vt:lpstr>
      <vt:lpstr>Calibri</vt:lpstr>
      <vt:lpstr>Calibri Light</vt:lpstr>
      <vt:lpstr>Gill Sans</vt:lpstr>
      <vt:lpstr>Gill Sans MT</vt:lpstr>
      <vt:lpstr>Custom Design</vt:lpstr>
      <vt:lpstr>3_Custom Design</vt:lpstr>
      <vt:lpstr>4_Custom Design</vt:lpstr>
      <vt:lpstr>6_Custom Design</vt:lpstr>
      <vt:lpstr>1_Custom Design</vt:lpstr>
      <vt:lpstr>2_Custom Design</vt:lpstr>
      <vt:lpstr>5_Custom Design</vt:lpstr>
      <vt:lpstr>Vaccines</vt:lpstr>
      <vt:lpstr>PowerPoint Presentation</vt:lpstr>
      <vt:lpstr>Main Activity </vt:lpstr>
      <vt:lpstr>PowerPoint Presentation</vt:lpstr>
      <vt:lpstr>PowerPoint Presentation</vt:lpstr>
      <vt:lpstr>Play “Hot, Hot, Cold!” </vt:lpstr>
      <vt:lpstr>Results time! </vt:lpstr>
      <vt:lpstr>What have we learnt? </vt:lpstr>
      <vt:lpstr>Well done for learning about vaccines – another superpower tool we have to keep healthy!</vt:lpstr>
      <vt:lpstr>PowerPoint Presentation</vt:lpstr>
      <vt:lpstr>PowerPoint Presentation</vt:lpstr>
      <vt:lpstr>Extension Activities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2: Testing for Coronavirus</dc:title>
  <dc:creator>Natasha Green</dc:creator>
  <cp:lastModifiedBy>Tracey Forshaw</cp:lastModifiedBy>
  <cp:revision>19</cp:revision>
  <dcterms:created xsi:type="dcterms:W3CDTF">2021-03-19T10:15:47Z</dcterms:created>
  <dcterms:modified xsi:type="dcterms:W3CDTF">2026-04-30T11:58:44Z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0x010100ABA61087FCCED942A24A4DAB5BD75292</vt:lpwstr>
  </property>
</Properties>
</file>