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2"/>
  </p:notesMasterIdLst>
  <p:sldIdLst>
    <p:sldId id="262" r:id="rId6"/>
    <p:sldId id="258" r:id="rId7"/>
    <p:sldId id="259" r:id="rId8"/>
    <p:sldId id="260" r:id="rId9"/>
    <p:sldId id="261" r:id="rId10"/>
    <p:sldId id="28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0F24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4D76E-A684-4E71-9E1B-A2C69E17DAB0}" v="5" dt="2021-08-26T10:34:01.392"/>
    <p1510:client id="{B851D3A6-F619-44C3-8E41-B4ABA0747B5E}" v="12" dt="2021-09-23T11:23:32.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608" y="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Bagust" userId="S::ljb2m12@soton.ac.uk::9b0dc0b4-f81a-4c85-bc8d-cae961bc2915" providerId="AD" clId="Web-{F129FD9C-E7BF-4561-97AC-D86A6C75DF76}"/>
    <pc:docChg chg="modSld">
      <pc:chgData name="Lisa Bagust" userId="S::ljb2m12@soton.ac.uk::9b0dc0b4-f81a-4c85-bc8d-cae961bc2915" providerId="AD" clId="Web-{F129FD9C-E7BF-4561-97AC-D86A6C75DF76}" dt="2021-01-28T17:09:42.892" v="252" actId="20577"/>
      <pc:docMkLst>
        <pc:docMk/>
      </pc:docMkLst>
      <pc:sldChg chg="addSp modSp">
        <pc:chgData name="Lisa Bagust" userId="S::ljb2m12@soton.ac.uk::9b0dc0b4-f81a-4c85-bc8d-cae961bc2915" providerId="AD" clId="Web-{F129FD9C-E7BF-4561-97AC-D86A6C75DF76}" dt="2021-01-28T17:09:42.892" v="252" actId="20577"/>
        <pc:sldMkLst>
          <pc:docMk/>
          <pc:sldMk cId="1232878859" sldId="259"/>
        </pc:sldMkLst>
        <pc:spChg chg="add mod">
          <ac:chgData name="Lisa Bagust" userId="S::ljb2m12@soton.ac.uk::9b0dc0b4-f81a-4c85-bc8d-cae961bc2915" providerId="AD" clId="Web-{F129FD9C-E7BF-4561-97AC-D86A6C75DF76}" dt="2021-01-28T17:09:42.892" v="252" actId="20577"/>
          <ac:spMkLst>
            <pc:docMk/>
            <pc:sldMk cId="1232878859" sldId="259"/>
            <ac:spMk id="5" creationId="{85C89100-F988-4E7C-B73F-BDE21A5807CE}"/>
          </ac:spMkLst>
        </pc:spChg>
      </pc:sldChg>
    </pc:docChg>
  </pc:docChgLst>
  <pc:docChgLst>
    <pc:chgData name="Donna Lovelock" userId="3c964a89-a309-429a-8b00-8b7983438334" providerId="ADAL" clId="{61B81558-9530-41E4-9137-23DC6A89FBDE}"/>
    <pc:docChg chg="modSld">
      <pc:chgData name="Donna Lovelock" userId="3c964a89-a309-429a-8b00-8b7983438334" providerId="ADAL" clId="{61B81558-9530-41E4-9137-23DC6A89FBDE}" dt="2021-01-13T09:35:58.370" v="7" actId="1076"/>
      <pc:docMkLst>
        <pc:docMk/>
      </pc:docMkLst>
      <pc:sldChg chg="addSp delSp modSp">
        <pc:chgData name="Donna Lovelock" userId="3c964a89-a309-429a-8b00-8b7983438334" providerId="ADAL" clId="{61B81558-9530-41E4-9137-23DC6A89FBDE}" dt="2021-01-13T09:35:58.370" v="7" actId="1076"/>
        <pc:sldMkLst>
          <pc:docMk/>
          <pc:sldMk cId="2550495589" sldId="261"/>
        </pc:sldMkLst>
        <pc:picChg chg="del">
          <ac:chgData name="Donna Lovelock" userId="3c964a89-a309-429a-8b00-8b7983438334" providerId="ADAL" clId="{61B81558-9530-41E4-9137-23DC6A89FBDE}" dt="2021-01-13T09:34:00.605" v="0" actId="478"/>
          <ac:picMkLst>
            <pc:docMk/>
            <pc:sldMk cId="2550495589" sldId="261"/>
            <ac:picMk id="3" creationId="{8C3E0D11-FCCC-45C7-A02B-E1AF2A605E3E}"/>
          </ac:picMkLst>
        </pc:picChg>
        <pc:picChg chg="add mod">
          <ac:chgData name="Donna Lovelock" userId="3c964a89-a309-429a-8b00-8b7983438334" providerId="ADAL" clId="{61B81558-9530-41E4-9137-23DC6A89FBDE}" dt="2021-01-13T09:35:58.370" v="7" actId="1076"/>
          <ac:picMkLst>
            <pc:docMk/>
            <pc:sldMk cId="2550495589" sldId="261"/>
            <ac:picMk id="6" creationId="{A4903922-B964-4FFF-85AB-3EF082812926}"/>
          </ac:picMkLst>
        </pc:picChg>
      </pc:sldChg>
    </pc:docChg>
  </pc:docChgLst>
  <pc:docChgLst>
    <pc:chgData name="Kath Woods-Townsend" userId="S::kwt1b06@soton.ac.uk::6818a262-d99a-4b23-bcfa-16532cfac47a" providerId="AD" clId="Web-{2D850382-80D4-4153-A71F-C3942B14DEE7}"/>
    <pc:docChg chg="modSld">
      <pc:chgData name="Kath Woods-Townsend" userId="S::kwt1b06@soton.ac.uk::6818a262-d99a-4b23-bcfa-16532cfac47a" providerId="AD" clId="Web-{2D850382-80D4-4153-A71F-C3942B14DEE7}" dt="2020-12-10T14:51:17.657" v="31" actId="20577"/>
      <pc:docMkLst>
        <pc:docMk/>
      </pc:docMkLst>
      <pc:sldChg chg="modSp">
        <pc:chgData name="Kath Woods-Townsend" userId="S::kwt1b06@soton.ac.uk::6818a262-d99a-4b23-bcfa-16532cfac47a" providerId="AD" clId="Web-{2D850382-80D4-4153-A71F-C3942B14DEE7}" dt="2020-12-10T14:51:17.657" v="30" actId="20577"/>
        <pc:sldMkLst>
          <pc:docMk/>
          <pc:sldMk cId="2550495589" sldId="261"/>
        </pc:sldMkLst>
        <pc:spChg chg="mod">
          <ac:chgData name="Kath Woods-Townsend" userId="S::kwt1b06@soton.ac.uk::6818a262-d99a-4b23-bcfa-16532cfac47a" providerId="AD" clId="Web-{2D850382-80D4-4153-A71F-C3942B14DEE7}" dt="2020-12-10T14:51:08.751" v="24" actId="20577"/>
          <ac:spMkLst>
            <pc:docMk/>
            <pc:sldMk cId="2550495589" sldId="261"/>
            <ac:spMk id="2" creationId="{3FED1F26-0E62-43A8-8BF3-D62B80CDFD1F}"/>
          </ac:spMkLst>
        </pc:spChg>
        <pc:spChg chg="mod">
          <ac:chgData name="Kath Woods-Townsend" userId="S::kwt1b06@soton.ac.uk::6818a262-d99a-4b23-bcfa-16532cfac47a" providerId="AD" clId="Web-{2D850382-80D4-4153-A71F-C3942B14DEE7}" dt="2020-12-10T14:51:17.657" v="30" actId="20577"/>
          <ac:spMkLst>
            <pc:docMk/>
            <pc:sldMk cId="2550495589" sldId="261"/>
            <ac:spMk id="4" creationId="{3E1FA831-CFEB-471C-BEAD-C39DBBE3448E}"/>
          </ac:spMkLst>
        </pc:spChg>
        <pc:picChg chg="mod">
          <ac:chgData name="Kath Woods-Townsend" userId="S::kwt1b06@soton.ac.uk::6818a262-d99a-4b23-bcfa-16532cfac47a" providerId="AD" clId="Web-{2D850382-80D4-4153-A71F-C3942B14DEE7}" dt="2020-12-10T14:51:13.345" v="27" actId="1076"/>
          <ac:picMkLst>
            <pc:docMk/>
            <pc:sldMk cId="2550495589" sldId="261"/>
            <ac:picMk id="3" creationId="{8C3E0D11-FCCC-45C7-A02B-E1AF2A605E3E}"/>
          </ac:picMkLst>
        </pc:picChg>
      </pc:sldChg>
    </pc:docChg>
  </pc:docChgLst>
  <pc:docChgLst>
    <pc:chgData name="Lisa Bagust" userId="S::ljb2m12@soton.ac.uk::9b0dc0b4-f81a-4c85-bc8d-cae961bc2915" providerId="AD" clId="Web-{B812ADB7-AE35-886A-3C7D-CAD357F77F88}"/>
    <pc:docChg chg="modSld">
      <pc:chgData name="Lisa Bagust" userId="S::ljb2m12@soton.ac.uk::9b0dc0b4-f81a-4c85-bc8d-cae961bc2915" providerId="AD" clId="Web-{B812ADB7-AE35-886A-3C7D-CAD357F77F88}" dt="2021-08-11T14:31:03.059" v="3" actId="20577"/>
      <pc:docMkLst>
        <pc:docMk/>
      </pc:docMkLst>
      <pc:sldChg chg="modSp">
        <pc:chgData name="Lisa Bagust" userId="S::ljb2m12@soton.ac.uk::9b0dc0b4-f81a-4c85-bc8d-cae961bc2915" providerId="AD" clId="Web-{B812ADB7-AE35-886A-3C7D-CAD357F77F88}" dt="2021-08-11T14:31:03.059" v="3" actId="20577"/>
        <pc:sldMkLst>
          <pc:docMk/>
          <pc:sldMk cId="1232878859" sldId="259"/>
        </pc:sldMkLst>
        <pc:spChg chg="mod">
          <ac:chgData name="Lisa Bagust" userId="S::ljb2m12@soton.ac.uk::9b0dc0b4-f81a-4c85-bc8d-cae961bc2915" providerId="AD" clId="Web-{B812ADB7-AE35-886A-3C7D-CAD357F77F88}" dt="2021-08-11T14:31:03.059" v="3" actId="20577"/>
          <ac:spMkLst>
            <pc:docMk/>
            <pc:sldMk cId="1232878859" sldId="259"/>
            <ac:spMk id="5" creationId="{85C89100-F988-4E7C-B73F-BDE21A5807CE}"/>
          </ac:spMkLst>
        </pc:spChg>
      </pc:sldChg>
    </pc:docChg>
  </pc:docChgLst>
  <pc:docChgLst>
    <pc:chgData name="Donna Lovelock" userId="S::dml1r14@soton.ac.uk::3c964a89-a309-429a-8b00-8b7983438334" providerId="AD" clId="Web-{16A1EC23-D296-4F22-AC21-49AC028B5A09}"/>
    <pc:docChg chg="modSld">
      <pc:chgData name="Donna Lovelock" userId="S::dml1r14@soton.ac.uk::3c964a89-a309-429a-8b00-8b7983438334" providerId="AD" clId="Web-{16A1EC23-D296-4F22-AC21-49AC028B5A09}" dt="2021-08-19T08:33:47.501" v="5" actId="20577"/>
      <pc:docMkLst>
        <pc:docMk/>
      </pc:docMkLst>
      <pc:sldChg chg="modSp">
        <pc:chgData name="Donna Lovelock" userId="S::dml1r14@soton.ac.uk::3c964a89-a309-429a-8b00-8b7983438334" providerId="AD" clId="Web-{16A1EC23-D296-4F22-AC21-49AC028B5A09}" dt="2021-08-19T08:33:20.141" v="2" actId="20577"/>
        <pc:sldMkLst>
          <pc:docMk/>
          <pc:sldMk cId="2770226180" sldId="258"/>
        </pc:sldMkLst>
        <pc:spChg chg="mod">
          <ac:chgData name="Donna Lovelock" userId="S::dml1r14@soton.ac.uk::3c964a89-a309-429a-8b00-8b7983438334" providerId="AD" clId="Web-{16A1EC23-D296-4F22-AC21-49AC028B5A09}" dt="2021-08-19T08:33:20.141" v="2" actId="20577"/>
          <ac:spMkLst>
            <pc:docMk/>
            <pc:sldMk cId="2770226180" sldId="258"/>
            <ac:spMk id="3" creationId="{CC8EB031-E5CA-4419-9FF9-C56F20483928}"/>
          </ac:spMkLst>
        </pc:spChg>
      </pc:sldChg>
      <pc:sldChg chg="modSp">
        <pc:chgData name="Donna Lovelock" userId="S::dml1r14@soton.ac.uk::3c964a89-a309-429a-8b00-8b7983438334" providerId="AD" clId="Web-{16A1EC23-D296-4F22-AC21-49AC028B5A09}" dt="2021-08-19T08:33:47.501" v="5" actId="20577"/>
        <pc:sldMkLst>
          <pc:docMk/>
          <pc:sldMk cId="642817157" sldId="260"/>
        </pc:sldMkLst>
        <pc:spChg chg="mod">
          <ac:chgData name="Donna Lovelock" userId="S::dml1r14@soton.ac.uk::3c964a89-a309-429a-8b00-8b7983438334" providerId="AD" clId="Web-{16A1EC23-D296-4F22-AC21-49AC028B5A09}" dt="2021-08-19T08:33:47.501" v="5" actId="20577"/>
          <ac:spMkLst>
            <pc:docMk/>
            <pc:sldMk cId="642817157" sldId="260"/>
            <ac:spMk id="4" creationId="{9FF65868-0B78-43C6-9A44-D5A97E42D5D2}"/>
          </ac:spMkLst>
        </pc:spChg>
      </pc:sldChg>
    </pc:docChg>
  </pc:docChgLst>
  <pc:docChgLst>
    <pc:chgData name="Lisa Bagust" userId="S::ljb2m12@soton.ac.uk::9b0dc0b4-f81a-4c85-bc8d-cae961bc2915" providerId="AD" clId="Web-{55F4BF72-C48C-678D-ACC1-5022E99F8FAC}"/>
    <pc:docChg chg="delSld modSld">
      <pc:chgData name="Lisa Bagust" userId="S::ljb2m12@soton.ac.uk::9b0dc0b4-f81a-4c85-bc8d-cae961bc2915" providerId="AD" clId="Web-{55F4BF72-C48C-678D-ACC1-5022E99F8FAC}" dt="2021-08-11T14:01:58.865" v="5" actId="20577"/>
      <pc:docMkLst>
        <pc:docMk/>
      </pc:docMkLst>
      <pc:sldChg chg="del">
        <pc:chgData name="Lisa Bagust" userId="S::ljb2m12@soton.ac.uk::9b0dc0b4-f81a-4c85-bc8d-cae961bc2915" providerId="AD" clId="Web-{55F4BF72-C48C-678D-ACC1-5022E99F8FAC}" dt="2021-08-11T14:01:31.145" v="0"/>
        <pc:sldMkLst>
          <pc:docMk/>
          <pc:sldMk cId="2693993733" sldId="257"/>
        </pc:sldMkLst>
      </pc:sldChg>
      <pc:sldChg chg="modSp">
        <pc:chgData name="Lisa Bagust" userId="S::ljb2m12@soton.ac.uk::9b0dc0b4-f81a-4c85-bc8d-cae961bc2915" providerId="AD" clId="Web-{55F4BF72-C48C-678D-ACC1-5022E99F8FAC}" dt="2021-08-11T14:01:58.865" v="5" actId="20577"/>
        <pc:sldMkLst>
          <pc:docMk/>
          <pc:sldMk cId="2550495589" sldId="261"/>
        </pc:sldMkLst>
        <pc:spChg chg="mod">
          <ac:chgData name="Lisa Bagust" userId="S::ljb2m12@soton.ac.uk::9b0dc0b4-f81a-4c85-bc8d-cae961bc2915" providerId="AD" clId="Web-{55F4BF72-C48C-678D-ACC1-5022E99F8FAC}" dt="2021-08-11T14:01:58.865" v="5" actId="20577"/>
          <ac:spMkLst>
            <pc:docMk/>
            <pc:sldMk cId="2550495589" sldId="261"/>
            <ac:spMk id="2" creationId="{3FED1F26-0E62-43A8-8BF3-D62B80CDFD1F}"/>
          </ac:spMkLst>
        </pc:spChg>
      </pc:sldChg>
      <pc:sldChg chg="modSp">
        <pc:chgData name="Lisa Bagust" userId="S::ljb2m12@soton.ac.uk::9b0dc0b4-f81a-4c85-bc8d-cae961bc2915" providerId="AD" clId="Web-{55F4BF72-C48C-678D-ACC1-5022E99F8FAC}" dt="2021-08-11T14:01:39.458" v="2" actId="20577"/>
        <pc:sldMkLst>
          <pc:docMk/>
          <pc:sldMk cId="3581480571" sldId="262"/>
        </pc:sldMkLst>
        <pc:spChg chg="mod">
          <ac:chgData name="Lisa Bagust" userId="S::ljb2m12@soton.ac.uk::9b0dc0b4-f81a-4c85-bc8d-cae961bc2915" providerId="AD" clId="Web-{55F4BF72-C48C-678D-ACC1-5022E99F8FAC}" dt="2021-08-11T14:01:39.458" v="2" actId="20577"/>
          <ac:spMkLst>
            <pc:docMk/>
            <pc:sldMk cId="3581480571" sldId="262"/>
            <ac:spMk id="6" creationId="{70F4AD12-62A4-4BB9-9059-54EDEDBCC609}"/>
          </ac:spMkLst>
        </pc:spChg>
      </pc:sldChg>
    </pc:docChg>
  </pc:docChgLst>
  <pc:docChgLst>
    <pc:chgData name="Lisa Bagust" userId="S::ljb2m12@soton.ac.uk::9b0dc0b4-f81a-4c85-bc8d-cae961bc2915" providerId="AD" clId="Web-{53165349-2C7E-415D-902C-73A1E1D1D6A8}"/>
    <pc:docChg chg="modSld">
      <pc:chgData name="Lisa Bagust" userId="S::ljb2m12@soton.ac.uk::9b0dc0b4-f81a-4c85-bc8d-cae961bc2915" providerId="AD" clId="Web-{53165349-2C7E-415D-902C-73A1E1D1D6A8}" dt="2021-01-28T14:42:40.626" v="123"/>
      <pc:docMkLst>
        <pc:docMk/>
      </pc:docMkLst>
      <pc:sldChg chg="delSp modSp">
        <pc:chgData name="Lisa Bagust" userId="S::ljb2m12@soton.ac.uk::9b0dc0b4-f81a-4c85-bc8d-cae961bc2915" providerId="AD" clId="Web-{53165349-2C7E-415D-902C-73A1E1D1D6A8}" dt="2021-01-28T14:42:40.626" v="123"/>
        <pc:sldMkLst>
          <pc:docMk/>
          <pc:sldMk cId="1232878859" sldId="259"/>
        </pc:sldMkLst>
        <pc:spChg chg="mod">
          <ac:chgData name="Lisa Bagust" userId="S::ljb2m12@soton.ac.uk::9b0dc0b4-f81a-4c85-bc8d-cae961bc2915" providerId="AD" clId="Web-{53165349-2C7E-415D-902C-73A1E1D1D6A8}" dt="2021-01-28T14:40:53.936" v="48" actId="1076"/>
          <ac:spMkLst>
            <pc:docMk/>
            <pc:sldMk cId="1232878859" sldId="259"/>
            <ac:spMk id="2" creationId="{0F71E7FC-F41E-495B-8DCF-747FC649BB98}"/>
          </ac:spMkLst>
        </pc:spChg>
        <pc:spChg chg="del mod">
          <ac:chgData name="Lisa Bagust" userId="S::ljb2m12@soton.ac.uk::9b0dc0b4-f81a-4c85-bc8d-cae961bc2915" providerId="AD" clId="Web-{53165349-2C7E-415D-902C-73A1E1D1D6A8}" dt="2021-01-28T14:42:40.626" v="123"/>
          <ac:spMkLst>
            <pc:docMk/>
            <pc:sldMk cId="1232878859" sldId="259"/>
            <ac:spMk id="3" creationId="{98211775-DBD4-42ED-9552-44071361AC19}"/>
          </ac:spMkLst>
        </pc:spChg>
      </pc:sldChg>
    </pc:docChg>
  </pc:docChgLst>
  <pc:docChgLst>
    <pc:chgData name="Donna Lovelock" userId="S::dml1r14@soton.ac.uk::3c964a89-a309-429a-8b00-8b7983438334" providerId="AD" clId="Web-{EC147029-A8D2-4F90-B452-9F5188F1BCDA}"/>
    <pc:docChg chg="modSld">
      <pc:chgData name="Donna Lovelock" userId="S::dml1r14@soton.ac.uk::3c964a89-a309-429a-8b00-8b7983438334" providerId="AD" clId="Web-{EC147029-A8D2-4F90-B452-9F5188F1BCDA}" dt="2020-12-07T14:47:38.760" v="11" actId="20577"/>
      <pc:docMkLst>
        <pc:docMk/>
      </pc:docMkLst>
      <pc:sldChg chg="modSp">
        <pc:chgData name="Donna Lovelock" userId="S::dml1r14@soton.ac.uk::3c964a89-a309-429a-8b00-8b7983438334" providerId="AD" clId="Web-{EC147029-A8D2-4F90-B452-9F5188F1BCDA}" dt="2020-12-07T14:46:09.584" v="4" actId="20577"/>
        <pc:sldMkLst>
          <pc:docMk/>
          <pc:sldMk cId="2770226180" sldId="258"/>
        </pc:sldMkLst>
        <pc:spChg chg="mod">
          <ac:chgData name="Donna Lovelock" userId="S::dml1r14@soton.ac.uk::3c964a89-a309-429a-8b00-8b7983438334" providerId="AD" clId="Web-{EC147029-A8D2-4F90-B452-9F5188F1BCDA}" dt="2020-12-07T14:46:09.584" v="4" actId="20577"/>
          <ac:spMkLst>
            <pc:docMk/>
            <pc:sldMk cId="2770226180" sldId="258"/>
            <ac:spMk id="3" creationId="{CC8EB031-E5CA-4419-9FF9-C56F20483928}"/>
          </ac:spMkLst>
        </pc:spChg>
      </pc:sldChg>
      <pc:sldChg chg="modSp">
        <pc:chgData name="Donna Lovelock" userId="S::dml1r14@soton.ac.uk::3c964a89-a309-429a-8b00-8b7983438334" providerId="AD" clId="Web-{EC147029-A8D2-4F90-B452-9F5188F1BCDA}" dt="2020-12-07T14:47:38.760" v="10" actId="20577"/>
        <pc:sldMkLst>
          <pc:docMk/>
          <pc:sldMk cId="642817157" sldId="260"/>
        </pc:sldMkLst>
        <pc:spChg chg="mod">
          <ac:chgData name="Donna Lovelock" userId="S::dml1r14@soton.ac.uk::3c964a89-a309-429a-8b00-8b7983438334" providerId="AD" clId="Web-{EC147029-A8D2-4F90-B452-9F5188F1BCDA}" dt="2020-12-07T14:47:38.760" v="10" actId="20577"/>
          <ac:spMkLst>
            <pc:docMk/>
            <pc:sldMk cId="642817157" sldId="260"/>
            <ac:spMk id="4" creationId="{9FF65868-0B78-43C6-9A44-D5A97E42D5D2}"/>
          </ac:spMkLst>
        </pc:spChg>
      </pc:sldChg>
    </pc:docChg>
  </pc:docChgLst>
  <pc:docChgLst>
    <pc:chgData name="Donna Lovelock" userId="S::dml1r14@soton.ac.uk::3c964a89-a309-429a-8b00-8b7983438334" providerId="AD" clId="Web-{D57D0A05-B4D1-4A4E-8A57-56293FAD9C15}"/>
    <pc:docChg chg="addSld modSld sldOrd">
      <pc:chgData name="Donna Lovelock" userId="S::dml1r14@soton.ac.uk::3c964a89-a309-429a-8b00-8b7983438334" providerId="AD" clId="Web-{D57D0A05-B4D1-4A4E-8A57-56293FAD9C15}" dt="2021-01-03T17:54:02.996" v="16" actId="20577"/>
      <pc:docMkLst>
        <pc:docMk/>
      </pc:docMkLst>
      <pc:sldChg chg="modSp">
        <pc:chgData name="Donna Lovelock" userId="S::dml1r14@soton.ac.uk::3c964a89-a309-429a-8b00-8b7983438334" providerId="AD" clId="Web-{D57D0A05-B4D1-4A4E-8A57-56293FAD9C15}" dt="2021-01-03T17:53:36.309" v="2" actId="20577"/>
        <pc:sldMkLst>
          <pc:docMk/>
          <pc:sldMk cId="4266223134" sldId="256"/>
        </pc:sldMkLst>
        <pc:spChg chg="mod">
          <ac:chgData name="Donna Lovelock" userId="S::dml1r14@soton.ac.uk::3c964a89-a309-429a-8b00-8b7983438334" providerId="AD" clId="Web-{D57D0A05-B4D1-4A4E-8A57-56293FAD9C15}" dt="2021-01-03T17:53:36.309" v="2" actId="20577"/>
          <ac:spMkLst>
            <pc:docMk/>
            <pc:sldMk cId="4266223134" sldId="256"/>
            <ac:spMk id="6" creationId="{70F4AD12-62A4-4BB9-9059-54EDEDBCC609}"/>
          </ac:spMkLst>
        </pc:spChg>
      </pc:sldChg>
      <pc:sldChg chg="modSp add ord replId">
        <pc:chgData name="Donna Lovelock" userId="S::dml1r14@soton.ac.uk::3c964a89-a309-429a-8b00-8b7983438334" providerId="AD" clId="Web-{D57D0A05-B4D1-4A4E-8A57-56293FAD9C15}" dt="2021-01-03T17:54:02.981" v="15" actId="20577"/>
        <pc:sldMkLst>
          <pc:docMk/>
          <pc:sldMk cId="3581480571" sldId="262"/>
        </pc:sldMkLst>
        <pc:spChg chg="mod">
          <ac:chgData name="Donna Lovelock" userId="S::dml1r14@soton.ac.uk::3c964a89-a309-429a-8b00-8b7983438334" providerId="AD" clId="Web-{D57D0A05-B4D1-4A4E-8A57-56293FAD9C15}" dt="2021-01-03T17:54:02.981" v="15" actId="20577"/>
          <ac:spMkLst>
            <pc:docMk/>
            <pc:sldMk cId="3581480571" sldId="262"/>
            <ac:spMk id="6" creationId="{70F4AD12-62A4-4BB9-9059-54EDEDBCC609}"/>
          </ac:spMkLst>
        </pc:spChg>
      </pc:sldChg>
    </pc:docChg>
  </pc:docChgLst>
  <pc:docChgLst>
    <pc:chgData name="Donna Lovelock" userId="S::dml1r14@soton.ac.uk::3c964a89-a309-429a-8b00-8b7983438334" providerId="AD" clId="Web-{C195DC4E-729C-488A-8EB0-8AD3D617E34D}"/>
    <pc:docChg chg="modSld">
      <pc:chgData name="Donna Lovelock" userId="S::dml1r14@soton.ac.uk::3c964a89-a309-429a-8b00-8b7983438334" providerId="AD" clId="Web-{C195DC4E-729C-488A-8EB0-8AD3D617E34D}" dt="2020-12-03T11:46:27.084" v="2"/>
      <pc:docMkLst>
        <pc:docMk/>
      </pc:docMkLst>
      <pc:sldChg chg="addSp modSp">
        <pc:chgData name="Donna Lovelock" userId="S::dml1r14@soton.ac.uk::3c964a89-a309-429a-8b00-8b7983438334" providerId="AD" clId="Web-{C195DC4E-729C-488A-8EB0-8AD3D617E34D}" dt="2020-12-03T11:46:27.084" v="2"/>
        <pc:sldMkLst>
          <pc:docMk/>
          <pc:sldMk cId="2550495589" sldId="261"/>
        </pc:sldMkLst>
        <pc:spChg chg="mod">
          <ac:chgData name="Donna Lovelock" userId="S::dml1r14@soton.ac.uk::3c964a89-a309-429a-8b00-8b7983438334" providerId="AD" clId="Web-{C195DC4E-729C-488A-8EB0-8AD3D617E34D}" dt="2020-12-03T11:46:22.177" v="0" actId="1076"/>
          <ac:spMkLst>
            <pc:docMk/>
            <pc:sldMk cId="2550495589" sldId="261"/>
            <ac:spMk id="2" creationId="{3FED1F26-0E62-43A8-8BF3-D62B80CDFD1F}"/>
          </ac:spMkLst>
        </pc:spChg>
        <pc:spChg chg="add">
          <ac:chgData name="Donna Lovelock" userId="S::dml1r14@soton.ac.uk::3c964a89-a309-429a-8b00-8b7983438334" providerId="AD" clId="Web-{C195DC4E-729C-488A-8EB0-8AD3D617E34D}" dt="2020-12-03T11:46:27.084" v="2"/>
          <ac:spMkLst>
            <pc:docMk/>
            <pc:sldMk cId="2550495589" sldId="261"/>
            <ac:spMk id="4" creationId="{3E1FA831-CFEB-471C-BEAD-C39DBBE3448E}"/>
          </ac:spMkLst>
        </pc:spChg>
        <pc:picChg chg="mod">
          <ac:chgData name="Donna Lovelock" userId="S::dml1r14@soton.ac.uk::3c964a89-a309-429a-8b00-8b7983438334" providerId="AD" clId="Web-{C195DC4E-729C-488A-8EB0-8AD3D617E34D}" dt="2020-12-03T11:46:25.380" v="1" actId="1076"/>
          <ac:picMkLst>
            <pc:docMk/>
            <pc:sldMk cId="2550495589" sldId="261"/>
            <ac:picMk id="3" creationId="{8C3E0D11-FCCC-45C7-A02B-E1AF2A605E3E}"/>
          </ac:picMkLst>
        </pc:picChg>
      </pc:sldChg>
    </pc:docChg>
  </pc:docChgLst>
  <pc:docChgLst>
    <pc:chgData name="Donna Lovelock" userId="S::dml1r14@soton.ac.uk::3c964a89-a309-429a-8b00-8b7983438334" providerId="AD" clId="Web-{AA9596F7-DD99-475E-AC6A-A310DDAB7E57}"/>
    <pc:docChg chg="modSld">
      <pc:chgData name="Donna Lovelock" userId="S::dml1r14@soton.ac.uk::3c964a89-a309-429a-8b00-8b7983438334" providerId="AD" clId="Web-{AA9596F7-DD99-475E-AC6A-A310DDAB7E57}" dt="2020-12-11T13:11:26.837" v="2" actId="20577"/>
      <pc:docMkLst>
        <pc:docMk/>
      </pc:docMkLst>
      <pc:sldChg chg="modSp">
        <pc:chgData name="Donna Lovelock" userId="S::dml1r14@soton.ac.uk::3c964a89-a309-429a-8b00-8b7983438334" providerId="AD" clId="Web-{AA9596F7-DD99-475E-AC6A-A310DDAB7E57}" dt="2020-12-11T13:11:25.618" v="0" actId="20577"/>
        <pc:sldMkLst>
          <pc:docMk/>
          <pc:sldMk cId="2550495589" sldId="261"/>
        </pc:sldMkLst>
        <pc:spChg chg="mod">
          <ac:chgData name="Donna Lovelock" userId="S::dml1r14@soton.ac.uk::3c964a89-a309-429a-8b00-8b7983438334" providerId="AD" clId="Web-{AA9596F7-DD99-475E-AC6A-A310DDAB7E57}" dt="2020-12-11T13:11:25.618" v="0" actId="20577"/>
          <ac:spMkLst>
            <pc:docMk/>
            <pc:sldMk cId="2550495589" sldId="261"/>
            <ac:spMk id="2" creationId="{3FED1F26-0E62-43A8-8BF3-D62B80CDFD1F}"/>
          </ac:spMkLst>
        </pc:spChg>
      </pc:sldChg>
    </pc:docChg>
  </pc:docChgLst>
  <pc:docChgLst>
    <pc:chgData name="Kath Woods-Townsend" userId="6818a262-d99a-4b23-bcfa-16532cfac47a" providerId="ADAL" clId="{9EF8BE5E-1BA3-4B91-9209-363810DF9C14}"/>
    <pc:docChg chg="modSld">
      <pc:chgData name="Kath Woods-Townsend" userId="6818a262-d99a-4b23-bcfa-16532cfac47a" providerId="ADAL" clId="{9EF8BE5E-1BA3-4B91-9209-363810DF9C14}" dt="2020-12-10T14:35:10.837" v="17" actId="20577"/>
      <pc:docMkLst>
        <pc:docMk/>
      </pc:docMkLst>
      <pc:sldChg chg="modSp">
        <pc:chgData name="Kath Woods-Townsend" userId="6818a262-d99a-4b23-bcfa-16532cfac47a" providerId="ADAL" clId="{9EF8BE5E-1BA3-4B91-9209-363810DF9C14}" dt="2020-12-10T14:34:35.824" v="13" actId="20577"/>
        <pc:sldMkLst>
          <pc:docMk/>
          <pc:sldMk cId="1232878859" sldId="259"/>
        </pc:sldMkLst>
        <pc:spChg chg="mod">
          <ac:chgData name="Kath Woods-Townsend" userId="6818a262-d99a-4b23-bcfa-16532cfac47a" providerId="ADAL" clId="{9EF8BE5E-1BA3-4B91-9209-363810DF9C14}" dt="2020-12-10T14:34:35.824" v="13" actId="20577"/>
          <ac:spMkLst>
            <pc:docMk/>
            <pc:sldMk cId="1232878859" sldId="259"/>
            <ac:spMk id="3" creationId="{98211775-DBD4-42ED-9552-44071361AC19}"/>
          </ac:spMkLst>
        </pc:spChg>
        <pc:picChg chg="mod">
          <ac:chgData name="Kath Woods-Townsend" userId="6818a262-d99a-4b23-bcfa-16532cfac47a" providerId="ADAL" clId="{9EF8BE5E-1BA3-4B91-9209-363810DF9C14}" dt="2020-12-10T14:34:18.385" v="3" actId="1076"/>
          <ac:picMkLst>
            <pc:docMk/>
            <pc:sldMk cId="1232878859" sldId="259"/>
            <ac:picMk id="4" creationId="{13161C39-191B-461E-B9AA-01BB74D26767}"/>
          </ac:picMkLst>
        </pc:picChg>
      </pc:sldChg>
      <pc:sldChg chg="modSp">
        <pc:chgData name="Kath Woods-Townsend" userId="6818a262-d99a-4b23-bcfa-16532cfac47a" providerId="ADAL" clId="{9EF8BE5E-1BA3-4B91-9209-363810DF9C14}" dt="2020-12-10T14:35:10.837" v="17" actId="20577"/>
        <pc:sldMkLst>
          <pc:docMk/>
          <pc:sldMk cId="2550495589" sldId="261"/>
        </pc:sldMkLst>
        <pc:spChg chg="mod">
          <ac:chgData name="Kath Woods-Townsend" userId="6818a262-d99a-4b23-bcfa-16532cfac47a" providerId="ADAL" clId="{9EF8BE5E-1BA3-4B91-9209-363810DF9C14}" dt="2020-12-10T14:35:10.837" v="17" actId="20577"/>
          <ac:spMkLst>
            <pc:docMk/>
            <pc:sldMk cId="2550495589" sldId="261"/>
            <ac:spMk id="2" creationId="{3FED1F26-0E62-43A8-8BF3-D62B80CDFD1F}"/>
          </ac:spMkLst>
        </pc:spChg>
      </pc:sldChg>
    </pc:docChg>
  </pc:docChgLst>
  <pc:docChgLst>
    <pc:chgData name="Lisa Bagust" userId="9b0dc0b4-f81a-4c85-bc8d-cae961bc2915" providerId="ADAL" clId="{F7932072-5C6D-4614-850A-6007E8A2B94B}"/>
    <pc:docChg chg="custSel addSld delSld modSld sldOrd">
      <pc:chgData name="Lisa Bagust" userId="9b0dc0b4-f81a-4c85-bc8d-cae961bc2915" providerId="ADAL" clId="{F7932072-5C6D-4614-850A-6007E8A2B94B}" dt="2021-01-28T17:19:18.786" v="846" actId="20577"/>
      <pc:docMkLst>
        <pc:docMk/>
      </pc:docMkLst>
      <pc:sldChg chg="modSp">
        <pc:chgData name="Lisa Bagust" userId="9b0dc0b4-f81a-4c85-bc8d-cae961bc2915" providerId="ADAL" clId="{F7932072-5C6D-4614-850A-6007E8A2B94B}" dt="2021-01-12T18:29:52.414" v="15" actId="20577"/>
        <pc:sldMkLst>
          <pc:docMk/>
          <pc:sldMk cId="2693993733" sldId="257"/>
        </pc:sldMkLst>
        <pc:spChg chg="mod">
          <ac:chgData name="Lisa Bagust" userId="9b0dc0b4-f81a-4c85-bc8d-cae961bc2915" providerId="ADAL" clId="{F7932072-5C6D-4614-850A-6007E8A2B94B}" dt="2021-01-12T18:29:52.414" v="15" actId="20577"/>
          <ac:spMkLst>
            <pc:docMk/>
            <pc:sldMk cId="2693993733" sldId="257"/>
            <ac:spMk id="3" creationId="{39031C0E-E037-45C0-8FC0-C991B425C334}"/>
          </ac:spMkLst>
        </pc:spChg>
      </pc:sldChg>
      <pc:sldChg chg="modSp">
        <pc:chgData name="Lisa Bagust" userId="9b0dc0b4-f81a-4c85-bc8d-cae961bc2915" providerId="ADAL" clId="{F7932072-5C6D-4614-850A-6007E8A2B94B}" dt="2021-01-13T19:50:21.120" v="54" actId="14100"/>
        <pc:sldMkLst>
          <pc:docMk/>
          <pc:sldMk cId="2770226180" sldId="258"/>
        </pc:sldMkLst>
        <pc:spChg chg="mod">
          <ac:chgData name="Lisa Bagust" userId="9b0dc0b4-f81a-4c85-bc8d-cae961bc2915" providerId="ADAL" clId="{F7932072-5C6D-4614-850A-6007E8A2B94B}" dt="2021-01-13T19:50:13.160" v="52" actId="1076"/>
          <ac:spMkLst>
            <pc:docMk/>
            <pc:sldMk cId="2770226180" sldId="258"/>
            <ac:spMk id="3" creationId="{CC8EB031-E5CA-4419-9FF9-C56F20483928}"/>
          </ac:spMkLst>
        </pc:spChg>
        <pc:picChg chg="mod">
          <ac:chgData name="Lisa Bagust" userId="9b0dc0b4-f81a-4c85-bc8d-cae961bc2915" providerId="ADAL" clId="{F7932072-5C6D-4614-850A-6007E8A2B94B}" dt="2021-01-13T19:50:21.120" v="54" actId="14100"/>
          <ac:picMkLst>
            <pc:docMk/>
            <pc:sldMk cId="2770226180" sldId="258"/>
            <ac:picMk id="4" creationId="{E0DBAE08-28ED-407A-94F9-A55F8FEB647B}"/>
          </ac:picMkLst>
        </pc:picChg>
      </pc:sldChg>
      <pc:sldChg chg="modSp">
        <pc:chgData name="Lisa Bagust" userId="9b0dc0b4-f81a-4c85-bc8d-cae961bc2915" providerId="ADAL" clId="{F7932072-5C6D-4614-850A-6007E8A2B94B}" dt="2021-01-28T17:19:18.786" v="846" actId="20577"/>
        <pc:sldMkLst>
          <pc:docMk/>
          <pc:sldMk cId="1232878859" sldId="259"/>
        </pc:sldMkLst>
        <pc:spChg chg="mod">
          <ac:chgData name="Lisa Bagust" userId="9b0dc0b4-f81a-4c85-bc8d-cae961bc2915" providerId="ADAL" clId="{F7932072-5C6D-4614-850A-6007E8A2B94B}" dt="2021-01-28T10:56:18.027" v="695" actId="20577"/>
          <ac:spMkLst>
            <pc:docMk/>
            <pc:sldMk cId="1232878859" sldId="259"/>
            <ac:spMk id="3" creationId="{98211775-DBD4-42ED-9552-44071361AC19}"/>
          </ac:spMkLst>
        </pc:spChg>
        <pc:spChg chg="mod">
          <ac:chgData name="Lisa Bagust" userId="9b0dc0b4-f81a-4c85-bc8d-cae961bc2915" providerId="ADAL" clId="{F7932072-5C6D-4614-850A-6007E8A2B94B}" dt="2021-01-28T17:19:18.786" v="846" actId="20577"/>
          <ac:spMkLst>
            <pc:docMk/>
            <pc:sldMk cId="1232878859" sldId="259"/>
            <ac:spMk id="5" creationId="{85C89100-F988-4E7C-B73F-BDE21A5807CE}"/>
          </ac:spMkLst>
        </pc:spChg>
      </pc:sldChg>
      <pc:sldChg chg="addSp delSp modSp">
        <pc:chgData name="Lisa Bagust" userId="9b0dc0b4-f81a-4c85-bc8d-cae961bc2915" providerId="ADAL" clId="{F7932072-5C6D-4614-850A-6007E8A2B94B}" dt="2021-01-13T19:51:20.387" v="68" actId="20577"/>
        <pc:sldMkLst>
          <pc:docMk/>
          <pc:sldMk cId="2550495589" sldId="261"/>
        </pc:sldMkLst>
        <pc:spChg chg="mod">
          <ac:chgData name="Lisa Bagust" userId="9b0dc0b4-f81a-4c85-bc8d-cae961bc2915" providerId="ADAL" clId="{F7932072-5C6D-4614-850A-6007E8A2B94B}" dt="2021-01-13T19:51:20.387" v="68" actId="20577"/>
          <ac:spMkLst>
            <pc:docMk/>
            <pc:sldMk cId="2550495589" sldId="261"/>
            <ac:spMk id="2" creationId="{3FED1F26-0E62-43A8-8BF3-D62B80CDFD1F}"/>
          </ac:spMkLst>
        </pc:spChg>
        <pc:spChg chg="mod">
          <ac:chgData name="Lisa Bagust" userId="9b0dc0b4-f81a-4c85-bc8d-cae961bc2915" providerId="ADAL" clId="{F7932072-5C6D-4614-850A-6007E8A2B94B}" dt="2021-01-13T19:50:55.394" v="63" actId="1035"/>
          <ac:spMkLst>
            <pc:docMk/>
            <pc:sldMk cId="2550495589" sldId="261"/>
            <ac:spMk id="4" creationId="{3E1FA831-CFEB-471C-BEAD-C39DBBE3448E}"/>
          </ac:spMkLst>
        </pc:spChg>
        <pc:picChg chg="add">
          <ac:chgData name="Lisa Bagust" userId="9b0dc0b4-f81a-4c85-bc8d-cae961bc2915" providerId="ADAL" clId="{F7932072-5C6D-4614-850A-6007E8A2B94B}" dt="2021-01-13T19:50:43.793" v="56"/>
          <ac:picMkLst>
            <pc:docMk/>
            <pc:sldMk cId="2550495589" sldId="261"/>
            <ac:picMk id="5" creationId="{564FB8E9-FB05-4423-AE6C-7495245866D5}"/>
          </ac:picMkLst>
        </pc:picChg>
        <pc:picChg chg="del">
          <ac:chgData name="Lisa Bagust" userId="9b0dc0b4-f81a-4c85-bc8d-cae961bc2915" providerId="ADAL" clId="{F7932072-5C6D-4614-850A-6007E8A2B94B}" dt="2021-01-13T19:50:41.546" v="55" actId="478"/>
          <ac:picMkLst>
            <pc:docMk/>
            <pc:sldMk cId="2550495589" sldId="261"/>
            <ac:picMk id="6" creationId="{A4903922-B964-4FFF-85AB-3EF082812926}"/>
          </ac:picMkLst>
        </pc:picChg>
      </pc:sldChg>
      <pc:sldChg chg="modSp">
        <pc:chgData name="Lisa Bagust" userId="9b0dc0b4-f81a-4c85-bc8d-cae961bc2915" providerId="ADAL" clId="{F7932072-5C6D-4614-850A-6007E8A2B94B}" dt="2021-01-13T19:49:47.124" v="50" actId="27636"/>
        <pc:sldMkLst>
          <pc:docMk/>
          <pc:sldMk cId="3581480571" sldId="262"/>
        </pc:sldMkLst>
        <pc:spChg chg="mod">
          <ac:chgData name="Lisa Bagust" userId="9b0dc0b4-f81a-4c85-bc8d-cae961bc2915" providerId="ADAL" clId="{F7932072-5C6D-4614-850A-6007E8A2B94B}" dt="2021-01-13T19:49:47.124" v="50" actId="27636"/>
          <ac:spMkLst>
            <pc:docMk/>
            <pc:sldMk cId="3581480571" sldId="262"/>
            <ac:spMk id="6" creationId="{70F4AD12-62A4-4BB9-9059-54EDEDBCC609}"/>
          </ac:spMkLst>
        </pc:spChg>
        <pc:picChg chg="mod">
          <ac:chgData name="Lisa Bagust" userId="9b0dc0b4-f81a-4c85-bc8d-cae961bc2915" providerId="ADAL" clId="{F7932072-5C6D-4614-850A-6007E8A2B94B}" dt="2021-01-13T19:48:40.008" v="24" actId="1035"/>
          <ac:picMkLst>
            <pc:docMk/>
            <pc:sldMk cId="3581480571" sldId="262"/>
            <ac:picMk id="5" creationId="{FA5F861E-A55F-4F51-B872-2D48FA6BBC3C}"/>
          </ac:picMkLst>
        </pc:picChg>
      </pc:sldChg>
      <pc:sldChg chg="add del">
        <pc:chgData name="Lisa Bagust" userId="9b0dc0b4-f81a-4c85-bc8d-cae961bc2915" providerId="ADAL" clId="{F7932072-5C6D-4614-850A-6007E8A2B94B}" dt="2021-01-13T19:47:48.544" v="19" actId="2696"/>
        <pc:sldMkLst>
          <pc:docMk/>
          <pc:sldMk cId="1706480932" sldId="263"/>
        </pc:sldMkLst>
      </pc:sldChg>
      <pc:sldChg chg="add del ord">
        <pc:chgData name="Lisa Bagust" userId="9b0dc0b4-f81a-4c85-bc8d-cae961bc2915" providerId="ADAL" clId="{F7932072-5C6D-4614-850A-6007E8A2B94B}" dt="2021-01-13T19:50:02.289" v="51"/>
        <pc:sldMkLst>
          <pc:docMk/>
          <pc:sldMk cId="2141227752" sldId="286"/>
        </pc:sldMkLst>
      </pc:sldChg>
    </pc:docChg>
  </pc:docChgLst>
  <pc:docChgLst>
    <pc:chgData name="Lisa Bagust" userId="S::ljb2m12@soton.ac.uk::9b0dc0b4-f81a-4c85-bc8d-cae961bc2915" providerId="AD" clId="Web-{603634A6-3DE1-42F4-AA9D-389CF7B1D4F9}"/>
    <pc:docChg chg="modSld">
      <pc:chgData name="Lisa Bagust" userId="S::ljb2m12@soton.ac.uk::9b0dc0b4-f81a-4c85-bc8d-cae961bc2915" providerId="AD" clId="Web-{603634A6-3DE1-42F4-AA9D-389CF7B1D4F9}" dt="2021-01-28T11:29:34.213" v="58" actId="1076"/>
      <pc:docMkLst>
        <pc:docMk/>
      </pc:docMkLst>
      <pc:sldChg chg="modSp">
        <pc:chgData name="Lisa Bagust" userId="S::ljb2m12@soton.ac.uk::9b0dc0b4-f81a-4c85-bc8d-cae961bc2915" providerId="AD" clId="Web-{603634A6-3DE1-42F4-AA9D-389CF7B1D4F9}" dt="2021-01-28T11:29:34.213" v="58" actId="1076"/>
        <pc:sldMkLst>
          <pc:docMk/>
          <pc:sldMk cId="1232878859" sldId="259"/>
        </pc:sldMkLst>
        <pc:spChg chg="mod">
          <ac:chgData name="Lisa Bagust" userId="S::ljb2m12@soton.ac.uk::9b0dc0b4-f81a-4c85-bc8d-cae961bc2915" providerId="AD" clId="Web-{603634A6-3DE1-42F4-AA9D-389CF7B1D4F9}" dt="2021-01-28T11:29:34.213" v="58" actId="1076"/>
          <ac:spMkLst>
            <pc:docMk/>
            <pc:sldMk cId="1232878859" sldId="259"/>
            <ac:spMk id="3" creationId="{98211775-DBD4-42ED-9552-44071361AC19}"/>
          </ac:spMkLst>
        </pc:spChg>
      </pc:sldChg>
    </pc:docChg>
  </pc:docChgLst>
  <pc:docChgLst>
    <pc:chgData name="Lisa Bagust" userId="9b0dc0b4-f81a-4c85-bc8d-cae961bc2915" providerId="ADAL" clId="{0FC4D76E-A684-4E71-9E1B-A2C69E17DAB0}"/>
    <pc:docChg chg="modSld">
      <pc:chgData name="Lisa Bagust" userId="9b0dc0b4-f81a-4c85-bc8d-cae961bc2915" providerId="ADAL" clId="{0FC4D76E-A684-4E71-9E1B-A2C69E17DAB0}" dt="2021-08-26T10:34:03.774" v="4" actId="1076"/>
      <pc:docMkLst>
        <pc:docMk/>
      </pc:docMkLst>
      <pc:sldChg chg="modSp mod">
        <pc:chgData name="Lisa Bagust" userId="9b0dc0b4-f81a-4c85-bc8d-cae961bc2915" providerId="ADAL" clId="{0FC4D76E-A684-4E71-9E1B-A2C69E17DAB0}" dt="2021-08-26T10:28:12.830" v="1" actId="1076"/>
        <pc:sldMkLst>
          <pc:docMk/>
          <pc:sldMk cId="2770226180" sldId="258"/>
        </pc:sldMkLst>
        <pc:picChg chg="mod">
          <ac:chgData name="Lisa Bagust" userId="9b0dc0b4-f81a-4c85-bc8d-cae961bc2915" providerId="ADAL" clId="{0FC4D76E-A684-4E71-9E1B-A2C69E17DAB0}" dt="2021-08-26T10:28:12.830" v="1" actId="1076"/>
          <ac:picMkLst>
            <pc:docMk/>
            <pc:sldMk cId="2770226180" sldId="258"/>
            <ac:picMk id="5" creationId="{CE84ED90-7FCF-4F6C-AB6B-779A6F6DA853}"/>
          </ac:picMkLst>
        </pc:picChg>
      </pc:sldChg>
      <pc:sldChg chg="modSp mod">
        <pc:chgData name="Lisa Bagust" userId="9b0dc0b4-f81a-4c85-bc8d-cae961bc2915" providerId="ADAL" clId="{0FC4D76E-A684-4E71-9E1B-A2C69E17DAB0}" dt="2021-08-26T10:30:44.788" v="2" actId="1076"/>
        <pc:sldMkLst>
          <pc:docMk/>
          <pc:sldMk cId="1232878859" sldId="259"/>
        </pc:sldMkLst>
        <pc:picChg chg="mod">
          <ac:chgData name="Lisa Bagust" userId="9b0dc0b4-f81a-4c85-bc8d-cae961bc2915" providerId="ADAL" clId="{0FC4D76E-A684-4E71-9E1B-A2C69E17DAB0}" dt="2021-08-26T10:30:44.788" v="2" actId="1076"/>
          <ac:picMkLst>
            <pc:docMk/>
            <pc:sldMk cId="1232878859" sldId="259"/>
            <ac:picMk id="3" creationId="{1BEB6AFE-7D4E-44B2-A9BC-F7A89AC362F4}"/>
          </ac:picMkLst>
        </pc:picChg>
      </pc:sldChg>
      <pc:sldChg chg="modSp mod">
        <pc:chgData name="Lisa Bagust" userId="9b0dc0b4-f81a-4c85-bc8d-cae961bc2915" providerId="ADAL" clId="{0FC4D76E-A684-4E71-9E1B-A2C69E17DAB0}" dt="2021-08-26T10:32:13.840" v="3" actId="1076"/>
        <pc:sldMkLst>
          <pc:docMk/>
          <pc:sldMk cId="642817157" sldId="260"/>
        </pc:sldMkLst>
        <pc:picChg chg="mod">
          <ac:chgData name="Lisa Bagust" userId="9b0dc0b4-f81a-4c85-bc8d-cae961bc2915" providerId="ADAL" clId="{0FC4D76E-A684-4E71-9E1B-A2C69E17DAB0}" dt="2021-08-26T10:32:13.840" v="3" actId="1076"/>
          <ac:picMkLst>
            <pc:docMk/>
            <pc:sldMk cId="642817157" sldId="260"/>
            <ac:picMk id="5" creationId="{A1EB8999-AA68-4FF4-B1CD-1D13FD03328D}"/>
          </ac:picMkLst>
        </pc:picChg>
      </pc:sldChg>
      <pc:sldChg chg="modSp mod">
        <pc:chgData name="Lisa Bagust" userId="9b0dc0b4-f81a-4c85-bc8d-cae961bc2915" providerId="ADAL" clId="{0FC4D76E-A684-4E71-9E1B-A2C69E17DAB0}" dt="2021-08-26T10:34:03.774" v="4" actId="1076"/>
        <pc:sldMkLst>
          <pc:docMk/>
          <pc:sldMk cId="2550495589" sldId="261"/>
        </pc:sldMkLst>
        <pc:picChg chg="mod">
          <ac:chgData name="Lisa Bagust" userId="9b0dc0b4-f81a-4c85-bc8d-cae961bc2915" providerId="ADAL" clId="{0FC4D76E-A684-4E71-9E1B-A2C69E17DAB0}" dt="2021-08-26T10:34:03.774" v="4" actId="1076"/>
          <ac:picMkLst>
            <pc:docMk/>
            <pc:sldMk cId="2550495589" sldId="261"/>
            <ac:picMk id="3" creationId="{D0AB91DB-5624-4281-B050-E6BFADA9ECA4}"/>
          </ac:picMkLst>
        </pc:picChg>
      </pc:sldChg>
      <pc:sldChg chg="modSp mod">
        <pc:chgData name="Lisa Bagust" userId="9b0dc0b4-f81a-4c85-bc8d-cae961bc2915" providerId="ADAL" clId="{0FC4D76E-A684-4E71-9E1B-A2C69E17DAB0}" dt="2021-08-26T10:27:43.169" v="0" actId="1076"/>
        <pc:sldMkLst>
          <pc:docMk/>
          <pc:sldMk cId="3581480571" sldId="262"/>
        </pc:sldMkLst>
        <pc:picChg chg="mod">
          <ac:chgData name="Lisa Bagust" userId="9b0dc0b4-f81a-4c85-bc8d-cae961bc2915" providerId="ADAL" clId="{0FC4D76E-A684-4E71-9E1B-A2C69E17DAB0}" dt="2021-08-26T10:27:43.169" v="0" actId="1076"/>
          <ac:picMkLst>
            <pc:docMk/>
            <pc:sldMk cId="3581480571" sldId="262"/>
            <ac:picMk id="2" creationId="{00A59072-01F0-4047-8C4B-D342DF840B14}"/>
          </ac:picMkLst>
        </pc:picChg>
      </pc:sldChg>
    </pc:docChg>
  </pc:docChgLst>
  <pc:docChgLst>
    <pc:chgData name="Lisa Bagust" userId="S::ljb2m12@soton.ac.uk::9b0dc0b4-f81a-4c85-bc8d-cae961bc2915" providerId="AD" clId="Web-{B851D3A6-F619-44C3-8E41-B4ABA0747B5E}"/>
    <pc:docChg chg="modSld">
      <pc:chgData name="Lisa Bagust" userId="S::ljb2m12@soton.ac.uk::9b0dc0b4-f81a-4c85-bc8d-cae961bc2915" providerId="AD" clId="Web-{B851D3A6-F619-44C3-8E41-B4ABA0747B5E}" dt="2021-09-23T11:23:32.482" v="8" actId="14100"/>
      <pc:docMkLst>
        <pc:docMk/>
      </pc:docMkLst>
      <pc:sldChg chg="modSp">
        <pc:chgData name="Lisa Bagust" userId="S::ljb2m12@soton.ac.uk::9b0dc0b4-f81a-4c85-bc8d-cae961bc2915" providerId="AD" clId="Web-{B851D3A6-F619-44C3-8E41-B4ABA0747B5E}" dt="2021-09-23T11:23:32.482" v="8" actId="14100"/>
        <pc:sldMkLst>
          <pc:docMk/>
          <pc:sldMk cId="2770226180" sldId="258"/>
        </pc:sldMkLst>
        <pc:spChg chg="mod">
          <ac:chgData name="Lisa Bagust" userId="S::ljb2m12@soton.ac.uk::9b0dc0b4-f81a-4c85-bc8d-cae961bc2915" providerId="AD" clId="Web-{B851D3A6-F619-44C3-8E41-B4ABA0747B5E}" dt="2021-09-23T11:23:32.482" v="8" actId="14100"/>
          <ac:spMkLst>
            <pc:docMk/>
            <pc:sldMk cId="2770226180" sldId="258"/>
            <ac:spMk id="3" creationId="{CC8EB031-E5CA-4419-9FF9-C56F20483928}"/>
          </ac:spMkLst>
        </pc:spChg>
      </pc:sldChg>
    </pc:docChg>
  </pc:docChgLst>
  <pc:docChgLst>
    <pc:chgData name="Lisa Bagust" userId="9b0dc0b4-f81a-4c85-bc8d-cae961bc2915" providerId="ADAL" clId="{5D5D1FC4-A09C-421A-8D0B-03D608E8BE14}"/>
    <pc:docChg chg="modSld">
      <pc:chgData name="Lisa Bagust" userId="9b0dc0b4-f81a-4c85-bc8d-cae961bc2915" providerId="ADAL" clId="{5D5D1FC4-A09C-421A-8D0B-03D608E8BE14}" dt="2021-08-11T14:35:09.854" v="1" actId="14100"/>
      <pc:docMkLst>
        <pc:docMk/>
      </pc:docMkLst>
      <pc:sldChg chg="modSp mod">
        <pc:chgData name="Lisa Bagust" userId="9b0dc0b4-f81a-4c85-bc8d-cae961bc2915" providerId="ADAL" clId="{5D5D1FC4-A09C-421A-8D0B-03D608E8BE14}" dt="2021-08-11T14:35:09.854" v="1" actId="14100"/>
        <pc:sldMkLst>
          <pc:docMk/>
          <pc:sldMk cId="1232878859" sldId="259"/>
        </pc:sldMkLst>
        <pc:spChg chg="mod">
          <ac:chgData name="Lisa Bagust" userId="9b0dc0b4-f81a-4c85-bc8d-cae961bc2915" providerId="ADAL" clId="{5D5D1FC4-A09C-421A-8D0B-03D608E8BE14}" dt="2021-08-11T14:35:09.854" v="1" actId="14100"/>
          <ac:spMkLst>
            <pc:docMk/>
            <pc:sldMk cId="1232878859" sldId="259"/>
            <ac:spMk id="5" creationId="{85C89100-F988-4E7C-B73F-BDE21A5807CE}"/>
          </ac:spMkLst>
        </pc:spChg>
      </pc:sldChg>
    </pc:docChg>
  </pc:docChgLst>
  <pc:docChgLst>
    <pc:chgData name="Lisa Bagust" userId="S::ljb2m12@soton.ac.uk::9b0dc0b4-f81a-4c85-bc8d-cae961bc2915" providerId="AD" clId="Web-{5101CCB0-455D-1AF2-1B47-B381F275FC72}"/>
    <pc:docChg chg="modSld">
      <pc:chgData name="Lisa Bagust" userId="S::ljb2m12@soton.ac.uk::9b0dc0b4-f81a-4c85-bc8d-cae961bc2915" providerId="AD" clId="Web-{5101CCB0-455D-1AF2-1B47-B381F275FC72}" dt="2021-08-11T14:56:52.918" v="9" actId="20577"/>
      <pc:docMkLst>
        <pc:docMk/>
      </pc:docMkLst>
      <pc:sldChg chg="modSp">
        <pc:chgData name="Lisa Bagust" userId="S::ljb2m12@soton.ac.uk::9b0dc0b4-f81a-4c85-bc8d-cae961bc2915" providerId="AD" clId="Web-{5101CCB0-455D-1AF2-1B47-B381F275FC72}" dt="2021-08-11T14:56:52.918" v="9" actId="20577"/>
        <pc:sldMkLst>
          <pc:docMk/>
          <pc:sldMk cId="642817157" sldId="260"/>
        </pc:sldMkLst>
        <pc:spChg chg="mod">
          <ac:chgData name="Lisa Bagust" userId="S::ljb2m12@soton.ac.uk::9b0dc0b4-f81a-4c85-bc8d-cae961bc2915" providerId="AD" clId="Web-{5101CCB0-455D-1AF2-1B47-B381F275FC72}" dt="2021-08-11T14:56:52.918" v="9" actId="20577"/>
          <ac:spMkLst>
            <pc:docMk/>
            <pc:sldMk cId="642817157" sldId="260"/>
            <ac:spMk id="4" creationId="{9FF65868-0B78-43C6-9A44-D5A97E42D5D2}"/>
          </ac:spMkLst>
        </pc:spChg>
      </pc:sldChg>
    </pc:docChg>
  </pc:docChgLst>
  <pc:docChgLst>
    <pc:chgData name="Lisa Bagust" userId="S::ljb2m12@soton.ac.uk::9b0dc0b4-f81a-4c85-bc8d-cae961bc2915" providerId="AD" clId="Web-{6734B99B-B48D-FF69-F27A-36D8FA8E4DE7}"/>
    <pc:docChg chg="modSld">
      <pc:chgData name="Lisa Bagust" userId="S::ljb2m12@soton.ac.uk::9b0dc0b4-f81a-4c85-bc8d-cae961bc2915" providerId="AD" clId="Web-{6734B99B-B48D-FF69-F27A-36D8FA8E4DE7}" dt="2021-08-11T14:30:03.758" v="1" actId="20577"/>
      <pc:docMkLst>
        <pc:docMk/>
      </pc:docMkLst>
      <pc:sldChg chg="modSp">
        <pc:chgData name="Lisa Bagust" userId="S::ljb2m12@soton.ac.uk::9b0dc0b4-f81a-4c85-bc8d-cae961bc2915" providerId="AD" clId="Web-{6734B99B-B48D-FF69-F27A-36D8FA8E4DE7}" dt="2021-08-11T14:30:03.758" v="1" actId="20577"/>
        <pc:sldMkLst>
          <pc:docMk/>
          <pc:sldMk cId="1232878859" sldId="259"/>
        </pc:sldMkLst>
        <pc:spChg chg="mod">
          <ac:chgData name="Lisa Bagust" userId="S::ljb2m12@soton.ac.uk::9b0dc0b4-f81a-4c85-bc8d-cae961bc2915" providerId="AD" clId="Web-{6734B99B-B48D-FF69-F27A-36D8FA8E4DE7}" dt="2021-08-11T14:30:03.758" v="1" actId="20577"/>
          <ac:spMkLst>
            <pc:docMk/>
            <pc:sldMk cId="1232878859" sldId="259"/>
            <ac:spMk id="5" creationId="{85C89100-F988-4E7C-B73F-BDE21A5807CE}"/>
          </ac:spMkLst>
        </pc:spChg>
      </pc:sldChg>
    </pc:docChg>
  </pc:docChgLst>
  <pc:docChgLst>
    <pc:chgData name="Donna Lovelock" userId="S::dml1r14@soton.ac.uk::3c964a89-a309-429a-8b00-8b7983438334" providerId="AD" clId="Web-{EEBFAC90-08AC-482F-A26D-45EDA0AEE59B}"/>
    <pc:docChg chg="delSld">
      <pc:chgData name="Donna Lovelock" userId="S::dml1r14@soton.ac.uk::3c964a89-a309-429a-8b00-8b7983438334" providerId="AD" clId="Web-{EEBFAC90-08AC-482F-A26D-45EDA0AEE59B}" dt="2021-01-13T10:07:56.675" v="0"/>
      <pc:docMkLst>
        <pc:docMk/>
      </pc:docMkLst>
      <pc:sldChg chg="del">
        <pc:chgData name="Donna Lovelock" userId="S::dml1r14@soton.ac.uk::3c964a89-a309-429a-8b00-8b7983438334" providerId="AD" clId="Web-{EEBFAC90-08AC-482F-A26D-45EDA0AEE59B}" dt="2021-01-13T10:07:56.675" v="0"/>
        <pc:sldMkLst>
          <pc:docMk/>
          <pc:sldMk cId="4266223134" sldId="256"/>
        </pc:sldMkLst>
      </pc:sldChg>
    </pc:docChg>
  </pc:docChgLst>
  <pc:docChgLst>
    <pc:chgData name="Donna Lovelock" userId="S::dml1r14@soton.ac.uk::3c964a89-a309-429a-8b00-8b7983438334" providerId="AD" clId="Web-{99C3B84A-02D3-4C8C-906E-2C147AF302F0}"/>
    <pc:docChg chg="modSld">
      <pc:chgData name="Donna Lovelock" userId="S::dml1r14@soton.ac.uk::3c964a89-a309-429a-8b00-8b7983438334" providerId="AD" clId="Web-{99C3B84A-02D3-4C8C-906E-2C147AF302F0}" dt="2021-08-11T14:15:09.954" v="35" actId="20577"/>
      <pc:docMkLst>
        <pc:docMk/>
      </pc:docMkLst>
      <pc:sldChg chg="modSp">
        <pc:chgData name="Donna Lovelock" userId="S::dml1r14@soton.ac.uk::3c964a89-a309-429a-8b00-8b7983438334" providerId="AD" clId="Web-{99C3B84A-02D3-4C8C-906E-2C147AF302F0}" dt="2021-08-11T14:15:09.954" v="35" actId="20577"/>
        <pc:sldMkLst>
          <pc:docMk/>
          <pc:sldMk cId="1232878859" sldId="259"/>
        </pc:sldMkLst>
        <pc:spChg chg="mod">
          <ac:chgData name="Donna Lovelock" userId="S::dml1r14@soton.ac.uk::3c964a89-a309-429a-8b00-8b7983438334" providerId="AD" clId="Web-{99C3B84A-02D3-4C8C-906E-2C147AF302F0}" dt="2021-08-11T14:15:09.954" v="35" actId="20577"/>
          <ac:spMkLst>
            <pc:docMk/>
            <pc:sldMk cId="1232878859" sldId="259"/>
            <ac:spMk id="5" creationId="{85C89100-F988-4E7C-B73F-BDE21A5807C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9E3BE-FC6E-4336-9355-1F23862AE1E4}" type="datetimeFigureOut">
              <a:rPr lang="en-GB" smtClean="0"/>
              <a:t>01/05/2026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BB86E2-6C48-40DF-A651-11BCED4606E0}" type="slidenum">
              <a:rPr lang="en-GB" smtClean="0"/>
              <a:t>‹#›</a:t>
            </a:fld>
            <a:endParaRPr lang="en-GB"/>
          </a:p>
        </p:txBody>
      </p:sp>
    </p:spTree>
    <p:extLst>
      <p:ext uri="{BB962C8B-B14F-4D97-AF65-F5344CB8AC3E}">
        <p14:creationId xmlns:p14="http://schemas.microsoft.com/office/powerpoint/2010/main" val="21004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mn-lt"/>
                <a:ea typeface="+mn-ea"/>
                <a:cs typeface="+mn-cs"/>
              </a:rPr>
              <a:t>NB. Layout master slide: 2 custom design = without footer</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927C6-ABCB-46D3-9166-5CBAAF175C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1757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216683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214904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76684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2606553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5A82B92-F238-426D-B648-2D9D7320E312}" type="datetimeFigureOut">
              <a:rPr lang="en-GB" smtClean="0"/>
              <a:t>01/05/2026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4135764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5A82B92-F238-426D-B648-2D9D7320E312}" type="datetimeFigureOut">
              <a:rPr lang="en-GB" smtClean="0"/>
              <a:t>01/05/2026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3119048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A82B92-F238-426D-B648-2D9D7320E312}" type="datetimeFigureOut">
              <a:rPr lang="en-GB" smtClean="0"/>
              <a:t>01/05/2026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609002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58252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5A82B92-F238-426D-B648-2D9D7320E312}" type="datetimeFigureOut">
              <a:rPr lang="en-GB" smtClean="0"/>
              <a:t>01/05/2026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440283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34180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A82B92-F238-426D-B648-2D9D7320E312}" type="datetimeFigureOut">
              <a:rPr lang="en-GB" smtClean="0"/>
              <a:t>01/05/2026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C13035-0EF4-46E1-864B-C20616A380AF}" type="slidenum">
              <a:rPr lang="en-GB" smtClean="0"/>
              <a:t>‹#›</a:t>
            </a:fld>
            <a:endParaRPr lang="en-GB"/>
          </a:p>
        </p:txBody>
      </p:sp>
    </p:spTree>
    <p:extLst>
      <p:ext uri="{BB962C8B-B14F-4D97-AF65-F5344CB8AC3E}">
        <p14:creationId xmlns:p14="http://schemas.microsoft.com/office/powerpoint/2010/main" val="1675105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87709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0973834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844840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831551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0307462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234321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64190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44265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224386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52917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906570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8807336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Rectangle 1">
            <a:extLst>
              <a:ext uri="{FF2B5EF4-FFF2-40B4-BE49-F238E27FC236}">
                <a16:creationId xmlns:a16="http://schemas.microsoft.com/office/drawing/2014/main" id="{842E7CFD-894F-4F63-B452-DA684A627B47}"/>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564B8798-3B9A-445C-B655-518BC5D68546}"/>
              </a:ext>
            </a:extLst>
          </p:cNvPr>
          <p:cNvSpPr txBox="1"/>
          <p:nvPr userDrawn="1"/>
        </p:nvSpPr>
        <p:spPr>
          <a:xfrm>
            <a:off x="5368413" y="6185893"/>
            <a:ext cx="3677263" cy="553998"/>
          </a:xfrm>
          <a:prstGeom prst="rect">
            <a:avLst/>
          </a:prstGeom>
          <a:noFill/>
        </p:spPr>
        <p:txBody>
          <a:bodyPr wrap="square" rtlCol="0">
            <a:spAutoFit/>
          </a:bodyPr>
          <a:lstStyle/>
          <a:p>
            <a:pPr algn="r"/>
            <a:r>
              <a:rPr lang="en-GB" sz="3000" b="1">
                <a:solidFill>
                  <a:srgbClr val="D30D4F"/>
                </a:solidFill>
              </a:rPr>
              <a:t>#</a:t>
            </a:r>
            <a:r>
              <a:rPr lang="en-GB" sz="3000" b="1" err="1">
                <a:solidFill>
                  <a:srgbClr val="D30D4F"/>
                </a:solidFill>
              </a:rPr>
              <a:t>BePartOfTheSolution</a:t>
            </a:r>
            <a:endParaRPr lang="en-GB" sz="3000" b="1">
              <a:solidFill>
                <a:srgbClr val="D30D4F"/>
              </a:solidFill>
            </a:endParaRP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0" name="Subtitle 2">
            <a:extLst>
              <a:ext uri="{FF2B5EF4-FFF2-40B4-BE49-F238E27FC236}">
                <a16:creationId xmlns:a16="http://schemas.microsoft.com/office/drawing/2014/main" id="{C8B96B21-0EF9-490A-8320-4C68EF91CBEA}"/>
              </a:ext>
            </a:extLst>
          </p:cNvPr>
          <p:cNvSpPr>
            <a:spLocks noGrp="1"/>
          </p:cNvSpPr>
          <p:nvPr>
            <p:ph type="subTitle" idx="1"/>
          </p:nvPr>
        </p:nvSpPr>
        <p:spPr>
          <a:xfrm>
            <a:off x="1371600" y="3886200"/>
            <a:ext cx="6400800" cy="1752600"/>
          </a:xfrm>
        </p:spPr>
        <p:txBody>
          <a:bodyPr/>
          <a:lstStyle>
            <a:lvl1pPr algn="ctr">
              <a:defRPr>
                <a:solidFill>
                  <a:srgbClr val="4FADA0"/>
                </a:solidFill>
              </a:defRPr>
            </a:lvl1pPr>
          </a:lstStyle>
          <a:p>
            <a:r>
              <a:rPr lang="en-US"/>
              <a:t>Click to edit Master subtitle style</a:t>
            </a:r>
            <a:endParaRPr lang="en-GB"/>
          </a:p>
        </p:txBody>
      </p:sp>
    </p:spTree>
    <p:extLst>
      <p:ext uri="{BB962C8B-B14F-4D97-AF65-F5344CB8AC3E}">
        <p14:creationId xmlns:p14="http://schemas.microsoft.com/office/powerpoint/2010/main" val="22191228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pic>
        <p:nvPicPr>
          <p:cNvPr id="9" name="Picture 8" descr="Icon&#10;&#10;Description automatically generated">
            <a:extLst>
              <a:ext uri="{FF2B5EF4-FFF2-40B4-BE49-F238E27FC236}">
                <a16:creationId xmlns:a16="http://schemas.microsoft.com/office/drawing/2014/main" id="{3C24C3FE-28B6-4635-AFDB-7FE401E9C4E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1" name="Picture 10" descr="Icon&#10;&#10;Description automatically generated">
            <a:extLst>
              <a:ext uri="{FF2B5EF4-FFF2-40B4-BE49-F238E27FC236}">
                <a16:creationId xmlns:a16="http://schemas.microsoft.com/office/drawing/2014/main" id="{6825969D-1FA8-42FA-9C4A-D029CF388B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3" name="Picture 12" descr="Icon&#10;&#10;Description automatically generated">
            <a:extLst>
              <a:ext uri="{FF2B5EF4-FFF2-40B4-BE49-F238E27FC236}">
                <a16:creationId xmlns:a16="http://schemas.microsoft.com/office/drawing/2014/main" id="{D56DC56A-EEE6-4249-97D1-6CA9341AE0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5" name="Picture 14" descr="Icon&#10;&#10;Description automatically generated">
            <a:extLst>
              <a:ext uri="{FF2B5EF4-FFF2-40B4-BE49-F238E27FC236}">
                <a16:creationId xmlns:a16="http://schemas.microsoft.com/office/drawing/2014/main" id="{D67DCB61-BEC0-4B44-B481-D9A7AD575A8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752747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1560" y="3721721"/>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95536" y="83671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82B92-F238-426D-B648-2D9D7320E312}" type="datetimeFigureOut">
              <a:rPr lang="en-GB" smtClean="0"/>
              <a:t>01/05/2026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C13035-0EF4-46E1-864B-C20616A380AF}" type="slidenum">
              <a:rPr lang="en-GB" smtClean="0"/>
              <a:t>‹#›</a:t>
            </a:fld>
            <a:endParaRPr lang="en-GB"/>
          </a:p>
        </p:txBody>
      </p:sp>
      <p:pic>
        <p:nvPicPr>
          <p:cNvPr id="7" name="Picture 6"/>
          <p:cNvPicPr>
            <a:picLocks noChangeAspect="1"/>
          </p:cNvPicPr>
          <p:nvPr userDrawn="1"/>
        </p:nvPicPr>
        <p:blipFill rotWithShape="1">
          <a:blip r:embed="rId13" cstate="email">
            <a:extLst>
              <a:ext uri="{28A0092B-C50C-407E-A947-70E740481C1C}">
                <a14:useLocalDpi xmlns:a14="http://schemas.microsoft.com/office/drawing/2010/main"/>
              </a:ext>
            </a:extLst>
          </a:blip>
          <a:srcRect t="-31312"/>
          <a:stretch/>
        </p:blipFill>
        <p:spPr>
          <a:xfrm>
            <a:off x="0" y="260648"/>
            <a:ext cx="9144000" cy="6660000"/>
          </a:xfrm>
          <a:prstGeom prst="rect">
            <a:avLst/>
          </a:prstGeom>
        </p:spPr>
      </p:pic>
    </p:spTree>
    <p:extLst>
      <p:ext uri="{BB962C8B-B14F-4D97-AF65-F5344CB8AC3E}">
        <p14:creationId xmlns:p14="http://schemas.microsoft.com/office/powerpoint/2010/main" val="934122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01/05/2026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1EADB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377AABF-BC98-4767-8227-1CF974E5104F}"/>
              </a:ext>
            </a:extLst>
          </p:cNvPr>
          <p:cNvSpPr txBox="1"/>
          <p:nvPr userDrawn="1"/>
        </p:nvSpPr>
        <p:spPr>
          <a:xfrm>
            <a:off x="88489" y="6185893"/>
            <a:ext cx="8957187" cy="553998"/>
          </a:xfrm>
          <a:prstGeom prst="rect">
            <a:avLst/>
          </a:prstGeom>
          <a:noFill/>
        </p:spPr>
        <p:txBody>
          <a:bodyPr wrap="square" rtlCol="0">
            <a:spAutoFit/>
          </a:bodyPr>
          <a:lstStyle/>
          <a:p>
            <a:pPr algn="ctr"/>
            <a:r>
              <a:rPr lang="en-GB" sz="3000">
                <a:solidFill>
                  <a:schemeClr val="bg1"/>
                </a:solidFill>
              </a:rPr>
              <a:t>Hampshire and Isle of Wight Saliva Testing Programme</a:t>
            </a:r>
          </a:p>
        </p:txBody>
      </p:sp>
      <p:pic>
        <p:nvPicPr>
          <p:cNvPr id="9" name="Picture 8" descr="Icon&#10;&#10;Description automatically generated">
            <a:extLst>
              <a:ext uri="{FF2B5EF4-FFF2-40B4-BE49-F238E27FC236}">
                <a16:creationId xmlns:a16="http://schemas.microsoft.com/office/drawing/2014/main" id="{6A7FE84F-3E24-4C54-936F-A3D2EBF435E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5E6A7B69-E6EC-47D9-92A6-D3C020F071C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A698595-900B-415D-AB11-EDB19A8DA29B}"/>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1E086582-60F7-4906-98ED-2AD61EFF6BD6}"/>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22265735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hyperlink" Target="https://www.bbc.co.uk/programmes/p0893b6r"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hyperlink" Target="https://eur03.safelinks.protection.outlook.com/?url=https%3A%2F%2Fyoutu.be%2FJ6DVaN38brs&amp;data=04%7C01%7CD.M.Lovelock%40soton.ac.uk%7C28f3a61ac54744b9691c08d962eb02ef%7C4a5378f929f44d3ebe89669d03ada9d8%7C0%7C0%7C637649583760305293%7CUnknown%7CTWFpbGZsb3d8eyJWIjoiMC4wLjAwMDAiLCJQIjoiV2luMzIiLCJBTiI6Ik1haWwiLCJXVCI6Mn0%3D%7C1000&amp;sdata=xzzBKlOXdDJ1pCAOjd8dCOcoQPoG5JVaYPI9sQ8tO94%3D&amp;reserved=0"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7.pn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FA5F861E-A55F-4F51-B872-2D48FA6BBC3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76459" y="44624"/>
            <a:ext cx="6591081" cy="393217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70F4AD12-62A4-4BB9-9059-54EDEDBCC609}"/>
              </a:ext>
            </a:extLst>
          </p:cNvPr>
          <p:cNvSpPr txBox="1">
            <a:spLocks/>
          </p:cNvSpPr>
          <p:nvPr/>
        </p:nvSpPr>
        <p:spPr>
          <a:xfrm>
            <a:off x="1403648" y="3645024"/>
            <a:ext cx="7055667" cy="2160240"/>
          </a:xfrm>
          <a:prstGeom prst="rect">
            <a:avLst/>
          </a:prstGeom>
        </p:spPr>
        <p:txBody>
          <a:bodyPr lIns="91440" tIns="45720" rIns="91440" bIns="45720" anchor="t">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5500" b="1">
                <a:solidFill>
                  <a:srgbClr val="0F243E"/>
                </a:solidFill>
                <a:latin typeface="Gill Sans MT"/>
              </a:rPr>
              <a:t>Coronavirus</a:t>
            </a:r>
          </a:p>
          <a:p>
            <a:endParaRPr lang="en-GB" sz="3300" b="1">
              <a:solidFill>
                <a:srgbClr val="0F243E"/>
              </a:solidFill>
              <a:latin typeface="Gill Sans MT"/>
            </a:endParaRPr>
          </a:p>
          <a:p>
            <a:r>
              <a:rPr lang="en-GB" sz="3300">
                <a:solidFill>
                  <a:srgbClr val="0F243E"/>
                </a:solidFill>
                <a:latin typeface="Gill Sans MT"/>
              </a:rPr>
              <a:t>Vaccines</a:t>
            </a:r>
          </a:p>
        </p:txBody>
      </p:sp>
      <p:pic>
        <p:nvPicPr>
          <p:cNvPr id="2" name="Recorded Sound">
            <a:hlinkClick r:id="" action="ppaction://media"/>
            <a:extLst>
              <a:ext uri="{FF2B5EF4-FFF2-40B4-BE49-F238E27FC236}">
                <a16:creationId xmlns:a16="http://schemas.microsoft.com/office/drawing/2014/main" id="{00A59072-01F0-4047-8C4B-D342DF840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854" y="5468215"/>
            <a:ext cx="406400" cy="406400"/>
          </a:xfrm>
          <a:prstGeom prst="rect">
            <a:avLst/>
          </a:prstGeom>
        </p:spPr>
      </p:pic>
    </p:spTree>
    <p:extLst>
      <p:ext uri="{BB962C8B-B14F-4D97-AF65-F5344CB8AC3E}">
        <p14:creationId xmlns:p14="http://schemas.microsoft.com/office/powerpoint/2010/main" val="358148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2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EB86-6B49-4434-9257-1A6DE3C7CD39}"/>
              </a:ext>
            </a:extLst>
          </p:cNvPr>
          <p:cNvSpPr txBox="1">
            <a:spLocks/>
          </p:cNvSpPr>
          <p:nvPr/>
        </p:nvSpPr>
        <p:spPr>
          <a:xfrm>
            <a:off x="437378" y="115267"/>
            <a:ext cx="7950478" cy="9361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F243E"/>
                </a:solidFill>
                <a:latin typeface="Gill Sans MT" panose="020B0502020104020203" pitchFamily="34" charset="0"/>
              </a:rPr>
              <a:t>How about vaccines…….?</a:t>
            </a:r>
          </a:p>
        </p:txBody>
      </p:sp>
      <p:sp>
        <p:nvSpPr>
          <p:cNvPr id="3" name="TextBox 2">
            <a:extLst>
              <a:ext uri="{FF2B5EF4-FFF2-40B4-BE49-F238E27FC236}">
                <a16:creationId xmlns:a16="http://schemas.microsoft.com/office/drawing/2014/main" id="{CC8EB031-E5CA-4419-9FF9-C56F20483928}"/>
              </a:ext>
            </a:extLst>
          </p:cNvPr>
          <p:cNvSpPr txBox="1"/>
          <p:nvPr/>
        </p:nvSpPr>
        <p:spPr>
          <a:xfrm>
            <a:off x="1004883" y="888731"/>
            <a:ext cx="7060138" cy="1200329"/>
          </a:xfrm>
          <a:prstGeom prst="rect">
            <a:avLst/>
          </a:prstGeom>
          <a:noFill/>
        </p:spPr>
        <p:txBody>
          <a:bodyPr wrap="square" lIns="91440" tIns="45720" rIns="91440" bIns="45720" rtlCol="0" anchor="t">
            <a:spAutoFit/>
          </a:bodyPr>
          <a:lstStyle/>
          <a:p>
            <a:r>
              <a:rPr lang="en-GB" dirty="0">
                <a:solidFill>
                  <a:srgbClr val="0F243E"/>
                </a:solidFill>
                <a:latin typeface="Gill Sans MT"/>
              </a:rPr>
              <a:t>This video clip, featuring Dr Hannah Fry, was taken from the BBC Horizon Coronavirus Special part 1, first broadcast on 9</a:t>
            </a:r>
            <a:r>
              <a:rPr lang="en-GB" baseline="30000" dirty="0">
                <a:solidFill>
                  <a:srgbClr val="0F243E"/>
                </a:solidFill>
                <a:latin typeface="Gill Sans MT"/>
              </a:rPr>
              <a:t>th</a:t>
            </a:r>
            <a:r>
              <a:rPr lang="en-GB" dirty="0">
                <a:solidFill>
                  <a:srgbClr val="0F243E"/>
                </a:solidFill>
                <a:latin typeface="Gill Sans MT"/>
              </a:rPr>
              <a:t> April 2020</a:t>
            </a:r>
          </a:p>
          <a:p>
            <a:r>
              <a:rPr lang="en-US" dirty="0">
                <a:ea typeface="+mn-lt"/>
                <a:cs typeface="+mn-lt"/>
              </a:rPr>
              <a:t> </a:t>
            </a:r>
            <a:r>
              <a:rPr lang="en-US" dirty="0">
                <a:ea typeface="+mn-lt"/>
                <a:cs typeface="+mn-lt"/>
                <a:hlinkClick r:id="rId4"/>
              </a:rPr>
              <a:t>BBC Two - Horizon, 2020, Coronavirus Special - Part 1, How Do Vaccines Protect the Population?</a:t>
            </a:r>
            <a:endParaRPr lang="en-US"/>
          </a:p>
        </p:txBody>
      </p:sp>
      <p:pic>
        <p:nvPicPr>
          <p:cNvPr id="4" name="IMG_4191">
            <a:hlinkClick r:id="" action="ppaction://media"/>
            <a:extLst>
              <a:ext uri="{FF2B5EF4-FFF2-40B4-BE49-F238E27FC236}">
                <a16:creationId xmlns:a16="http://schemas.microsoft.com/office/drawing/2014/main" id="{E0DBAE08-28ED-407A-94F9-A55F8FEB64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58485" y="2130455"/>
            <a:ext cx="5449819" cy="3794149"/>
          </a:xfrm>
          <a:prstGeom prst="rect">
            <a:avLst/>
          </a:prstGeom>
        </p:spPr>
      </p:pic>
      <p:pic>
        <p:nvPicPr>
          <p:cNvPr id="5" name="Recorded Sound">
            <a:hlinkClick r:id="" action="ppaction://media"/>
            <a:extLst>
              <a:ext uri="{FF2B5EF4-FFF2-40B4-BE49-F238E27FC236}">
                <a16:creationId xmlns:a16="http://schemas.microsoft.com/office/drawing/2014/main" id="{CE84ED90-7FCF-4F6C-AB6B-779A6F6DA8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3036" y="5400229"/>
            <a:ext cx="406400" cy="406400"/>
          </a:xfrm>
          <a:prstGeom prst="rect">
            <a:avLst/>
          </a:prstGeom>
        </p:spPr>
      </p:pic>
    </p:spTree>
    <p:extLst>
      <p:ext uri="{BB962C8B-B14F-4D97-AF65-F5344CB8AC3E}">
        <p14:creationId xmlns:p14="http://schemas.microsoft.com/office/powerpoint/2010/main" val="277022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3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indoor, table, sitting, holding&#10;&#10;Description automatically generated">
            <a:extLst>
              <a:ext uri="{FF2B5EF4-FFF2-40B4-BE49-F238E27FC236}">
                <a16:creationId xmlns:a16="http://schemas.microsoft.com/office/drawing/2014/main" id="{13161C39-191B-461E-B9AA-01BB74D267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81091" y="293095"/>
            <a:ext cx="2162909" cy="2595492"/>
          </a:xfrm>
          <a:prstGeom prst="rect">
            <a:avLst/>
          </a:prstGeom>
        </p:spPr>
      </p:pic>
      <p:sp>
        <p:nvSpPr>
          <p:cNvPr id="2" name="Title 1">
            <a:extLst>
              <a:ext uri="{FF2B5EF4-FFF2-40B4-BE49-F238E27FC236}">
                <a16:creationId xmlns:a16="http://schemas.microsoft.com/office/drawing/2014/main" id="{0F71E7FC-F41E-495B-8DCF-747FC649BB98}"/>
              </a:ext>
            </a:extLst>
          </p:cNvPr>
          <p:cNvSpPr txBox="1">
            <a:spLocks/>
          </p:cNvSpPr>
          <p:nvPr/>
        </p:nvSpPr>
        <p:spPr>
          <a:xfrm>
            <a:off x="675477" y="165306"/>
            <a:ext cx="5740751" cy="93610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F243E"/>
                </a:solidFill>
                <a:latin typeface="Gill Sans MT" panose="020B0502020104020203" pitchFamily="34" charset="0"/>
              </a:rPr>
              <a:t>Vaccination key facts</a:t>
            </a:r>
          </a:p>
        </p:txBody>
      </p:sp>
      <p:sp>
        <p:nvSpPr>
          <p:cNvPr id="5" name="Text Placeholder 2">
            <a:extLst>
              <a:ext uri="{FF2B5EF4-FFF2-40B4-BE49-F238E27FC236}">
                <a16:creationId xmlns:a16="http://schemas.microsoft.com/office/drawing/2014/main" id="{85C89100-F988-4E7C-B73F-BDE21A5807CE}"/>
              </a:ext>
            </a:extLst>
          </p:cNvPr>
          <p:cNvSpPr txBox="1">
            <a:spLocks/>
          </p:cNvSpPr>
          <p:nvPr/>
        </p:nvSpPr>
        <p:spPr>
          <a:xfrm>
            <a:off x="1043309" y="1008692"/>
            <a:ext cx="6703406" cy="480126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1200"/>
              </a:spcAft>
              <a:buFont typeface="Arial" panose="020B0604020202020204" pitchFamily="34" charset="0"/>
              <a:buChar char="•"/>
              <a:defRPr/>
            </a:pPr>
            <a:r>
              <a:rPr lang="en-GB" sz="2400">
                <a:solidFill>
                  <a:schemeClr val="accent1">
                    <a:lumMod val="75000"/>
                  </a:schemeClr>
                </a:solidFill>
                <a:latin typeface="Gill Sans MT"/>
              </a:rPr>
              <a:t>The Coronavirus COVID-19 vaccine gives you the best protection against getting ill from the virus </a:t>
            </a:r>
          </a:p>
          <a:p>
            <a:pPr marL="342900" indent="-342900">
              <a:spcAft>
                <a:spcPts val="1200"/>
              </a:spcAft>
              <a:buFont typeface="Arial" panose="020B0604020202020204" pitchFamily="34" charset="0"/>
              <a:buChar char="•"/>
              <a:defRPr/>
            </a:pPr>
            <a:r>
              <a:rPr lang="en-GB" sz="2400">
                <a:solidFill>
                  <a:schemeClr val="accent1">
                    <a:lumMod val="75000"/>
                  </a:schemeClr>
                </a:solidFill>
                <a:latin typeface="Gill Sans MT"/>
              </a:rPr>
              <a:t>Vaccinations give more protection to a population when a higher percentage of the population has been vaccinated.  The more people who</a:t>
            </a:r>
            <a:r>
              <a:rPr kumimoji="0" lang="en-GB" sz="2400" b="0" i="0" u="none" strike="noStrike" kern="1200" cap="none" spc="0" normalizeH="0" baseline="0" noProof="0">
                <a:ln>
                  <a:noFill/>
                </a:ln>
                <a:solidFill>
                  <a:schemeClr val="accent1">
                    <a:lumMod val="75000"/>
                  </a:schemeClr>
                </a:solidFill>
                <a:effectLst/>
                <a:uLnTx/>
                <a:uFillTx/>
                <a:latin typeface="Gill Sans MT"/>
              </a:rPr>
              <a:t> </a:t>
            </a:r>
            <a:r>
              <a:rPr lang="en-GB" sz="2400">
                <a:solidFill>
                  <a:schemeClr val="accent1">
                    <a:lumMod val="75000"/>
                  </a:schemeClr>
                </a:solidFill>
                <a:latin typeface="Gill Sans MT"/>
              </a:rPr>
              <a:t>have been vaccinated, the less flare-ups of the disease. </a:t>
            </a:r>
            <a:r>
              <a:rPr kumimoji="0" lang="en-GB" sz="2400" b="0" i="0" u="none" strike="noStrike" kern="1200" cap="none" spc="0" normalizeH="0" baseline="0" noProof="0">
                <a:ln>
                  <a:noFill/>
                </a:ln>
                <a:solidFill>
                  <a:schemeClr val="accent1">
                    <a:lumMod val="75000"/>
                  </a:schemeClr>
                </a:solidFill>
                <a:effectLst/>
                <a:uLnTx/>
                <a:uFillTx/>
                <a:latin typeface="Gill Sans MT"/>
              </a:rPr>
              <a:t>This is called ‘herd immunity</a:t>
            </a:r>
            <a:r>
              <a:rPr lang="en-GB" sz="2400">
                <a:solidFill>
                  <a:schemeClr val="accent1">
                    <a:lumMod val="75000"/>
                  </a:schemeClr>
                </a:solidFill>
                <a:latin typeface="Gill Sans MT"/>
              </a:rPr>
              <a:t>’.</a:t>
            </a:r>
          </a:p>
          <a:p>
            <a:pPr marL="342900" indent="-342900">
              <a:spcAft>
                <a:spcPts val="1200"/>
              </a:spcAft>
              <a:buFont typeface="Arial" panose="020B0604020202020204" pitchFamily="34" charset="0"/>
              <a:buChar char="•"/>
              <a:defRPr/>
            </a:pPr>
            <a:r>
              <a:rPr lang="en-GB" sz="2400">
                <a:solidFill>
                  <a:schemeClr val="accent1">
                    <a:lumMod val="75000"/>
                  </a:schemeClr>
                </a:solidFill>
                <a:latin typeface="Gill Sans MT"/>
              </a:rPr>
              <a:t>Until scientists know if the vaccine prevents transmission of the different variants we should still be cautions and try to limit the spread as much as possible. </a:t>
            </a:r>
          </a:p>
        </p:txBody>
      </p:sp>
      <p:pic>
        <p:nvPicPr>
          <p:cNvPr id="3" name="Recorded Sound">
            <a:hlinkClick r:id="" action="ppaction://media"/>
            <a:extLst>
              <a:ext uri="{FF2B5EF4-FFF2-40B4-BE49-F238E27FC236}">
                <a16:creationId xmlns:a16="http://schemas.microsoft.com/office/drawing/2014/main" id="{1BEB6AFE-7D4E-44B2-A9BC-F7A89AC362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6683" y="5442908"/>
            <a:ext cx="406400" cy="406400"/>
          </a:xfrm>
          <a:prstGeom prst="rect">
            <a:avLst/>
          </a:prstGeom>
        </p:spPr>
      </p:pic>
    </p:spTree>
    <p:extLst>
      <p:ext uri="{BB962C8B-B14F-4D97-AF65-F5344CB8AC3E}">
        <p14:creationId xmlns:p14="http://schemas.microsoft.com/office/powerpoint/2010/main" val="123287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4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252AF-BF92-4985-A299-20F02EA3FD16}"/>
              </a:ext>
            </a:extLst>
          </p:cNvPr>
          <p:cNvSpPr txBox="1">
            <a:spLocks/>
          </p:cNvSpPr>
          <p:nvPr/>
        </p:nvSpPr>
        <p:spPr>
          <a:xfrm>
            <a:off x="506383" y="292905"/>
            <a:ext cx="7283830" cy="93610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000" b="1">
                <a:solidFill>
                  <a:srgbClr val="0F243E"/>
                </a:solidFill>
                <a:latin typeface="Gill Sans MT" panose="020B0502020104020203" pitchFamily="34" charset="0"/>
              </a:rPr>
              <a:t>Why are vaccines important?</a:t>
            </a:r>
          </a:p>
        </p:txBody>
      </p:sp>
      <p:pic>
        <p:nvPicPr>
          <p:cNvPr id="3" name="Kate KS$ short">
            <a:hlinkClick r:id="" action="ppaction://media"/>
            <a:extLst>
              <a:ext uri="{FF2B5EF4-FFF2-40B4-BE49-F238E27FC236}">
                <a16:creationId xmlns:a16="http://schemas.microsoft.com/office/drawing/2014/main" id="{08147FF3-FEAE-4925-AAEB-A7FDF3F098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37526" y="1529096"/>
            <a:ext cx="5565718" cy="3130716"/>
          </a:xfrm>
          <a:prstGeom prst="rect">
            <a:avLst/>
          </a:prstGeom>
        </p:spPr>
      </p:pic>
      <p:sp>
        <p:nvSpPr>
          <p:cNvPr id="4" name="TextBox 3">
            <a:extLst>
              <a:ext uri="{FF2B5EF4-FFF2-40B4-BE49-F238E27FC236}">
                <a16:creationId xmlns:a16="http://schemas.microsoft.com/office/drawing/2014/main" id="{9FF65868-0B78-43C6-9A44-D5A97E42D5D2}"/>
              </a:ext>
            </a:extLst>
          </p:cNvPr>
          <p:cNvSpPr txBox="1"/>
          <p:nvPr/>
        </p:nvSpPr>
        <p:spPr>
          <a:xfrm>
            <a:off x="1425039" y="4868883"/>
            <a:ext cx="6365174" cy="923330"/>
          </a:xfrm>
          <a:prstGeom prst="rect">
            <a:avLst/>
          </a:prstGeom>
          <a:noFill/>
        </p:spPr>
        <p:txBody>
          <a:bodyPr wrap="square" lIns="91440" tIns="45720" rIns="91440" bIns="45720" rtlCol="0" anchor="t">
            <a:spAutoFit/>
          </a:bodyPr>
          <a:lstStyle/>
          <a:p>
            <a:r>
              <a:rPr lang="en-GB" dirty="0">
                <a:solidFill>
                  <a:srgbClr val="0F243E"/>
                </a:solidFill>
                <a:latin typeface="Gill Sans MT"/>
              </a:rPr>
              <a:t>Kate Glyn-Owen is a Public Health Doctor and explains why a vaccine is important to stop the spread of coronavirus</a:t>
            </a:r>
          </a:p>
          <a:p>
            <a:r>
              <a:rPr lang="en-US" dirty="0">
                <a:ea typeface="+mn-lt"/>
                <a:cs typeface="+mn-lt"/>
                <a:hlinkClick r:id="rId5"/>
              </a:rPr>
              <a:t>https://youtu.be/J6DVaN38brs</a:t>
            </a:r>
            <a:r>
              <a:rPr lang="en-US" dirty="0">
                <a:ea typeface="+mn-lt"/>
                <a:cs typeface="+mn-lt"/>
              </a:rPr>
              <a:t> (2mins 41secs)</a:t>
            </a:r>
            <a:endParaRPr lang="en-US" dirty="0">
              <a:cs typeface="Calibri"/>
            </a:endParaRPr>
          </a:p>
        </p:txBody>
      </p:sp>
      <p:pic>
        <p:nvPicPr>
          <p:cNvPr id="5" name="Recorded Sound">
            <a:hlinkClick r:id="" action="ppaction://media"/>
            <a:extLst>
              <a:ext uri="{FF2B5EF4-FFF2-40B4-BE49-F238E27FC236}">
                <a16:creationId xmlns:a16="http://schemas.microsoft.com/office/drawing/2014/main" id="{A1EB8999-AA68-4FF4-B1CD-1D13FD0332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6565" y="5496389"/>
            <a:ext cx="406400" cy="406400"/>
          </a:xfrm>
          <a:prstGeom prst="rect">
            <a:avLst/>
          </a:prstGeom>
        </p:spPr>
      </p:pic>
    </p:spTree>
    <p:extLst>
      <p:ext uri="{BB962C8B-B14F-4D97-AF65-F5344CB8AC3E}">
        <p14:creationId xmlns:p14="http://schemas.microsoft.com/office/powerpoint/2010/main" val="64281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9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3FED1F26-0E62-43A8-8BF3-D62B80CDFD1F}"/>
              </a:ext>
            </a:extLst>
          </p:cNvPr>
          <p:cNvSpPr txBox="1">
            <a:spLocks/>
          </p:cNvSpPr>
          <p:nvPr/>
        </p:nvSpPr>
        <p:spPr>
          <a:xfrm>
            <a:off x="612065" y="188640"/>
            <a:ext cx="7956376" cy="4968552"/>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en-GB" b="1">
                <a:solidFill>
                  <a:srgbClr val="0F243E"/>
                </a:solidFill>
                <a:latin typeface="Gill Sans MT"/>
              </a:rPr>
              <a:t>#BePartOfTheSolution</a:t>
            </a:r>
          </a:p>
          <a:p>
            <a:pPr marL="0" indent="0" algn="ctr">
              <a:spcBef>
                <a:spcPts val="0"/>
              </a:spcBef>
              <a:buNone/>
            </a:pPr>
            <a:r>
              <a:rPr lang="en-GB" b="1">
                <a:solidFill>
                  <a:srgbClr val="0F243E"/>
                </a:solidFill>
                <a:latin typeface="Gill Sans MT"/>
              </a:rPr>
              <a:t>Please remember to do a test! </a:t>
            </a:r>
            <a:endParaRPr lang="en-GB">
              <a:cs typeface="Calibri"/>
            </a:endParaRPr>
          </a:p>
          <a:p>
            <a:pPr marL="0" indent="0" algn="ctr">
              <a:spcBef>
                <a:spcPts val="0"/>
              </a:spcBef>
              <a:buNone/>
            </a:pPr>
            <a:r>
              <a:rPr lang="en-GB" b="1">
                <a:solidFill>
                  <a:srgbClr val="0F243E"/>
                </a:solidFill>
                <a:latin typeface="Gill Sans MT"/>
              </a:rPr>
              <a:t>You are helping to stop the spread.  </a:t>
            </a:r>
            <a:endParaRPr lang="en-GB" b="1">
              <a:solidFill>
                <a:srgbClr val="0F243E"/>
              </a:solidFill>
              <a:latin typeface="Gill Sans MT" panose="020B0502020104020203" pitchFamily="34" charset="0"/>
            </a:endParaRPr>
          </a:p>
          <a:p>
            <a:pPr>
              <a:spcBef>
                <a:spcPts val="0"/>
              </a:spcBef>
            </a:pPr>
            <a:endParaRPr lang="en-GB" sz="3600" b="1">
              <a:solidFill>
                <a:srgbClr val="0F243E"/>
              </a:solidFill>
              <a:latin typeface="Gill Sans MT" panose="020B0502020104020203" pitchFamily="34" charset="0"/>
            </a:endParaRPr>
          </a:p>
          <a:p>
            <a:endParaRPr lang="en-GB"/>
          </a:p>
        </p:txBody>
      </p:sp>
      <p:sp>
        <p:nvSpPr>
          <p:cNvPr id="4" name="TextBox 1">
            <a:extLst>
              <a:ext uri="{FF2B5EF4-FFF2-40B4-BE49-F238E27FC236}">
                <a16:creationId xmlns:a16="http://schemas.microsoft.com/office/drawing/2014/main" id="{3E1FA831-CFEB-471C-BEAD-C39DBBE3448E}"/>
              </a:ext>
            </a:extLst>
          </p:cNvPr>
          <p:cNvSpPr txBox="1"/>
          <p:nvPr/>
        </p:nvSpPr>
        <p:spPr>
          <a:xfrm>
            <a:off x="1043608" y="5445224"/>
            <a:ext cx="7524833"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a:solidFill>
                  <a:srgbClr val="1F497D"/>
                </a:solidFill>
                <a:latin typeface="Gill Sans MT"/>
              </a:rPr>
              <a:t>This work is funded by the Department of Health and Social Care and  the National Institute for Health Research (NIHR). The views expressed are those of the authors and not necessarily those of the Department of Health and Social Care or NIHR.</a:t>
            </a:r>
          </a:p>
        </p:txBody>
      </p:sp>
      <p:pic>
        <p:nvPicPr>
          <p:cNvPr id="5" name="Picture 4" descr="A picture containing text, indoor&#10;&#10;Description automatically generated">
            <a:extLst>
              <a:ext uri="{FF2B5EF4-FFF2-40B4-BE49-F238E27FC236}">
                <a16:creationId xmlns:a16="http://schemas.microsoft.com/office/drawing/2014/main" id="{564FB8E9-FB05-4423-AE6C-7495245866D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46471" y="1967033"/>
            <a:ext cx="3251058" cy="3362950"/>
          </a:xfrm>
          <a:prstGeom prst="rect">
            <a:avLst/>
          </a:prstGeom>
        </p:spPr>
      </p:pic>
      <p:pic>
        <p:nvPicPr>
          <p:cNvPr id="3" name="Recorded Sound">
            <a:hlinkClick r:id="" action="ppaction://media"/>
            <a:extLst>
              <a:ext uri="{FF2B5EF4-FFF2-40B4-BE49-F238E27FC236}">
                <a16:creationId xmlns:a16="http://schemas.microsoft.com/office/drawing/2014/main" id="{D0AB91DB-5624-4281-B050-E6BFADA9EC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9668" y="5040388"/>
            <a:ext cx="406400" cy="406400"/>
          </a:xfrm>
          <a:prstGeom prst="rect">
            <a:avLst/>
          </a:prstGeom>
        </p:spPr>
      </p:pic>
    </p:spTree>
    <p:extLst>
      <p:ext uri="{BB962C8B-B14F-4D97-AF65-F5344CB8AC3E}">
        <p14:creationId xmlns:p14="http://schemas.microsoft.com/office/powerpoint/2010/main" val="255049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1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6992-8731-47F6-8135-80D64017FC3E}"/>
              </a:ext>
            </a:extLst>
          </p:cNvPr>
          <p:cNvSpPr>
            <a:spLocks noGrp="1"/>
          </p:cNvSpPr>
          <p:nvPr>
            <p:ph type="title"/>
          </p:nvPr>
        </p:nvSpPr>
        <p:spPr/>
        <p:txBody>
          <a:bodyPr/>
          <a:lstStyle/>
          <a:p>
            <a:r>
              <a:rPr lang="en-GB"/>
              <a:t>Master slide: 1 custom design </a:t>
            </a:r>
            <a:br>
              <a:rPr lang="en-GB"/>
            </a:br>
            <a:r>
              <a:rPr lang="en-GB"/>
              <a:t>= with footer</a:t>
            </a:r>
          </a:p>
        </p:txBody>
      </p:sp>
    </p:spTree>
    <p:extLst>
      <p:ext uri="{BB962C8B-B14F-4D97-AF65-F5344CB8AC3E}">
        <p14:creationId xmlns:p14="http://schemas.microsoft.com/office/powerpoint/2010/main" val="214122775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iva testing lessons.potx" id="{E9698D02-6B4F-46FB-BD88-664A52109576}" vid="{3EBB29F2-96B2-4EB1-8C62-D4DDE90B9E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30B304-E480-4D92-B502-5C9CE859888F}">
  <ds:schemaRefs>
    <ds:schemaRef ds:uri="b93c365d-0385-4382-9509-99218ab90b25"/>
    <ds:schemaRef ds:uri="http://schemas.microsoft.com/office/2006/documentManagement/types"/>
    <ds:schemaRef ds:uri="http://schemas.openxmlformats.org/package/2006/metadata/core-properties"/>
    <ds:schemaRef ds:uri="http://purl.org/dc/dcmitype/"/>
    <ds:schemaRef ds:uri="http://www.w3.org/XML/1998/namespace"/>
    <ds:schemaRef ds:uri="218bb72c-f808-4789-b960-2e9e3d60d59d"/>
    <ds:schemaRef ds:uri="http://schemas.microsoft.com/office/2006/metadata/properties"/>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7842B4E0-3ADC-42D9-9B3D-AA48A4CCDA7F}">
  <ds:schemaRefs>
    <ds:schemaRef ds:uri="http://schemas.microsoft.com/sharepoint/v3/contenttype/forms"/>
  </ds:schemaRefs>
</ds:datastoreItem>
</file>

<file path=customXml/itemProps3.xml><?xml version="1.0" encoding="utf-8"?>
<ds:datastoreItem xmlns:ds="http://schemas.openxmlformats.org/officeDocument/2006/customXml" ds:itemID="{ADC953B9-9FEF-4F3D-A547-097FB7E0B1E8}">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260</Words>
  <Application>Microsoft Office PowerPoint</Application>
  <PresentationFormat>On-screen Show (4:3)</PresentationFormat>
  <Paragraphs>20</Paragraphs>
  <Slides>6</Slides>
  <Notes>1</Notes>
  <HiddenSlides>0</HiddenSlides>
  <MMClips>5</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Arial</vt:lpstr>
      <vt:lpstr>Calibri</vt:lpstr>
      <vt:lpstr>Calibri Light</vt:lpstr>
      <vt:lpstr>Gill Sans MT</vt:lpstr>
      <vt:lpstr>Custom Design</vt:lpstr>
      <vt:lpstr>1_Custom Design</vt:lpstr>
      <vt:lpstr>PowerPoint Presentation</vt:lpstr>
      <vt:lpstr>PowerPoint Presentation</vt:lpstr>
      <vt:lpstr>PowerPoint Presentation</vt:lpstr>
      <vt:lpstr>PowerPoint Presentation</vt:lpstr>
      <vt:lpstr>PowerPoint Presentation</vt:lpstr>
      <vt:lpstr>Master slide: 1 custom design  = with footer</vt:lpstr>
    </vt:vector>
  </TitlesOfParts>
  <Company>UHS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Bryant, Sian</dc:creator>
  <cp:lastModifiedBy>Tracey Forshaw</cp:lastModifiedBy>
  <cp:revision>13</cp:revision>
  <dcterms:created xsi:type="dcterms:W3CDTF">2020-11-30T23:16:46Z</dcterms:created>
  <dcterms:modified xsi:type="dcterms:W3CDTF">2026-05-01T09:43:00Z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